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50" r:id="rId4"/>
  </p:sldMasterIdLst>
  <p:notesMasterIdLst>
    <p:notesMasterId r:id="rId11"/>
  </p:notesMasterIdLst>
  <p:handoutMasterIdLst>
    <p:handoutMasterId r:id="rId12"/>
  </p:handoutMasterIdLst>
  <p:sldIdLst>
    <p:sldId id="388" r:id="rId5"/>
    <p:sldId id="389" r:id="rId6"/>
    <p:sldId id="390" r:id="rId7"/>
    <p:sldId id="391" r:id="rId8"/>
    <p:sldId id="386" r:id="rId9"/>
    <p:sldId id="387" r:id="rId10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ME Overview" id="{F62D57BA-F217-4835-A712-311A54876DEF}">
          <p14:sldIdLst>
            <p14:sldId id="388"/>
            <p14:sldId id="389"/>
            <p14:sldId id="390"/>
            <p14:sldId id="391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D11F23-646F-6B98-639B-C6A2922ABF3D}" name="Agnieszka Bialek" initials="AB" userId="S::agnieszka.bialek@npl.co.uk::b627cbcd-539e-4b04-b295-cdb125b80121" providerId="AD"/>
  <p188:author id="{A8DD1331-4777-9EF9-29FE-6A158D6E32B3}" name="Carlos Toledano" initials="CT" userId="S::toledano_goa.uva.es#ext#@npl.co.uk::8b348b6b-7bf6-41d1-9320-f878ed249fc2" providerId="AD"/>
  <p188:author id="{3B472044-96F8-DE91-8FEF-5CE01B3DAFE9}" name="Stefan Adriaensen" initials="SA" userId="S::stefan.adriaensen@vito.be::ae4363fc-7ad4-4bf8-97f9-9784344e342a" providerId="AD"/>
  <p188:author id="{15AB4B9F-38DE-2CED-2EA0-1BAD703AF337}" name="Marc Bouvet" initials="MB" userId="S::marc.bouvet_esa.int#ext#@npl.co.uk::26b10233-2e93-4e88-8783-65d095d5e4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FF33"/>
    <a:srgbClr val="000099"/>
    <a:srgbClr val="99FF99"/>
    <a:srgbClr val="66FFCC"/>
    <a:srgbClr val="FF99FF"/>
    <a:srgbClr val="00CC99"/>
    <a:srgbClr val="00CC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832E8-3F49-4D82-8C7B-323BB4E756BB}" v="632" dt="2024-02-27T15:22:33.029"/>
    <p1510:client id="{D4C133C7-EA7F-4829-AD85-55846DA3D31B}" v="307" dt="2024-02-27T09:40:10.679"/>
    <p1510:client id="{FCA83D03-7CE4-A05E-BE0A-C672555C76ED}" v="11" dt="2024-02-27T14:13:38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162"/>
        <p:guide pos="278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Bialek" userId="b627cbcd-539e-4b04-b295-cdb125b80121" providerId="ADAL" clId="{986832E8-3F49-4D82-8C7B-323BB4E756BB}"/>
    <pc:docChg chg="undo redo custSel addSld delSld modSld sldOrd modSection">
      <pc:chgData name="Agnieszka Bialek" userId="b627cbcd-539e-4b04-b295-cdb125b80121" providerId="ADAL" clId="{986832E8-3F49-4D82-8C7B-323BB4E756BB}" dt="2024-02-27T15:22:33.029" v="639" actId="6549"/>
      <pc:docMkLst>
        <pc:docMk/>
      </pc:docMkLst>
      <pc:sldChg chg="addSp delSp modSp new mod ord modClrScheme chgLayout">
        <pc:chgData name="Agnieszka Bialek" userId="b627cbcd-539e-4b04-b295-cdb125b80121" providerId="ADAL" clId="{986832E8-3F49-4D82-8C7B-323BB4E756BB}" dt="2024-02-27T13:02:16.288" v="39" actId="20577"/>
        <pc:sldMkLst>
          <pc:docMk/>
          <pc:sldMk cId="33126054" sldId="388"/>
        </pc:sldMkLst>
        <pc:spChg chg="del mod ord">
          <ac:chgData name="Agnieszka Bialek" userId="b627cbcd-539e-4b04-b295-cdb125b80121" providerId="ADAL" clId="{986832E8-3F49-4D82-8C7B-323BB4E756BB}" dt="2024-02-27T13:01:55.484" v="3" actId="700"/>
          <ac:spMkLst>
            <pc:docMk/>
            <pc:sldMk cId="33126054" sldId="388"/>
            <ac:spMk id="2" creationId="{00735064-E504-8F5B-89B2-9CCC06EA2E12}"/>
          </ac:spMkLst>
        </pc:spChg>
        <pc:spChg chg="del mod ord">
          <ac:chgData name="Agnieszka Bialek" userId="b627cbcd-539e-4b04-b295-cdb125b80121" providerId="ADAL" clId="{986832E8-3F49-4D82-8C7B-323BB4E756BB}" dt="2024-02-27T13:01:55.484" v="3" actId="700"/>
          <ac:spMkLst>
            <pc:docMk/>
            <pc:sldMk cId="33126054" sldId="388"/>
            <ac:spMk id="3" creationId="{7C3C457C-11C6-6308-B21F-9C3F63054954}"/>
          </ac:spMkLst>
        </pc:spChg>
        <pc:spChg chg="add mod ord">
          <ac:chgData name="Agnieszka Bialek" userId="b627cbcd-539e-4b04-b295-cdb125b80121" providerId="ADAL" clId="{986832E8-3F49-4D82-8C7B-323BB4E756BB}" dt="2024-02-27T13:02:16.288" v="39" actId="20577"/>
          <ac:spMkLst>
            <pc:docMk/>
            <pc:sldMk cId="33126054" sldId="388"/>
            <ac:spMk id="4" creationId="{13F2F59D-E435-CE28-776A-5846A8F188EB}"/>
          </ac:spMkLst>
        </pc:spChg>
        <pc:spChg chg="add mod ord">
          <ac:chgData name="Agnieszka Bialek" userId="b627cbcd-539e-4b04-b295-cdb125b80121" providerId="ADAL" clId="{986832E8-3F49-4D82-8C7B-323BB4E756BB}" dt="2024-02-27T13:02:00.222" v="7" actId="20577"/>
          <ac:spMkLst>
            <pc:docMk/>
            <pc:sldMk cId="33126054" sldId="388"/>
            <ac:spMk id="5" creationId="{AD897F48-8312-C46D-FF2B-E0A0AA3DC251}"/>
          </ac:spMkLst>
        </pc:spChg>
      </pc:sldChg>
      <pc:sldChg chg="addSp delSp modSp new mod modAnim chgLayout">
        <pc:chgData name="Agnieszka Bialek" userId="b627cbcd-539e-4b04-b295-cdb125b80121" providerId="ADAL" clId="{986832E8-3F49-4D82-8C7B-323BB4E756BB}" dt="2024-02-27T15:22:33.029" v="639" actId="6549"/>
        <pc:sldMkLst>
          <pc:docMk/>
          <pc:sldMk cId="3315778225" sldId="389"/>
        </pc:sldMkLst>
        <pc:spChg chg="del mod ord">
          <ac:chgData name="Agnieszka Bialek" userId="b627cbcd-539e-4b04-b295-cdb125b80121" providerId="ADAL" clId="{986832E8-3F49-4D82-8C7B-323BB4E756BB}" dt="2024-02-27T13:17:42.821" v="204" actId="700"/>
          <ac:spMkLst>
            <pc:docMk/>
            <pc:sldMk cId="3315778225" sldId="389"/>
            <ac:spMk id="2" creationId="{B25FD9A4-CF2E-18CC-81EA-9C05971FA51A}"/>
          </ac:spMkLst>
        </pc:spChg>
        <pc:spChg chg="del">
          <ac:chgData name="Agnieszka Bialek" userId="b627cbcd-539e-4b04-b295-cdb125b80121" providerId="ADAL" clId="{986832E8-3F49-4D82-8C7B-323BB4E756BB}" dt="2024-02-27T13:06:25.629" v="41"/>
          <ac:spMkLst>
            <pc:docMk/>
            <pc:sldMk cId="3315778225" sldId="389"/>
            <ac:spMk id="3" creationId="{403B0D23-F728-36C4-5921-B2FB013A9BC5}"/>
          </ac:spMkLst>
        </pc:spChg>
        <pc:spChg chg="add del mod ord">
          <ac:chgData name="Agnieszka Bialek" userId="b627cbcd-539e-4b04-b295-cdb125b80121" providerId="ADAL" clId="{986832E8-3F49-4D82-8C7B-323BB4E756BB}" dt="2024-02-27T13:11:18.666" v="111" actId="478"/>
          <ac:spMkLst>
            <pc:docMk/>
            <pc:sldMk cId="3315778225" sldId="389"/>
            <ac:spMk id="5" creationId="{7A98757F-15B5-D678-E276-5BBEB7598724}"/>
          </ac:spMkLst>
        </pc:spChg>
        <pc:spChg chg="add del mod">
          <ac:chgData name="Agnieszka Bialek" userId="b627cbcd-539e-4b04-b295-cdb125b80121" providerId="ADAL" clId="{986832E8-3F49-4D82-8C7B-323BB4E756BB}" dt="2024-02-27T13:09:42.598" v="82"/>
          <ac:spMkLst>
            <pc:docMk/>
            <pc:sldMk cId="3315778225" sldId="389"/>
            <ac:spMk id="8" creationId="{3AB8D0EF-7879-B6FE-FF9D-046A59D3A31E}"/>
          </ac:spMkLst>
        </pc:spChg>
        <pc:spChg chg="add mod">
          <ac:chgData name="Agnieszka Bialek" userId="b627cbcd-539e-4b04-b295-cdb125b80121" providerId="ADAL" clId="{986832E8-3F49-4D82-8C7B-323BB4E756BB}" dt="2024-02-27T13:42:53.925" v="600" actId="1076"/>
          <ac:spMkLst>
            <pc:docMk/>
            <pc:sldMk cId="3315778225" sldId="389"/>
            <ac:spMk id="9" creationId="{BC440BA4-21E0-8FEF-F0BC-72E6C7532939}"/>
          </ac:spMkLst>
        </pc:spChg>
        <pc:spChg chg="add mod ord">
          <ac:chgData name="Agnieszka Bialek" userId="b627cbcd-539e-4b04-b295-cdb125b80121" providerId="ADAL" clId="{986832E8-3F49-4D82-8C7B-323BB4E756BB}" dt="2024-02-27T13:17:48.598" v="215" actId="20577"/>
          <ac:spMkLst>
            <pc:docMk/>
            <pc:sldMk cId="3315778225" sldId="389"/>
            <ac:spMk id="10" creationId="{C82D4686-7694-FDFA-3E5A-D02123D8A26A}"/>
          </ac:spMkLst>
        </pc:spChg>
        <pc:spChg chg="add mod">
          <ac:chgData name="Agnieszka Bialek" userId="b627cbcd-539e-4b04-b295-cdb125b80121" providerId="ADAL" clId="{986832E8-3F49-4D82-8C7B-323BB4E756BB}" dt="2024-02-27T13:18:18.420" v="224" actId="1076"/>
          <ac:spMkLst>
            <pc:docMk/>
            <pc:sldMk cId="3315778225" sldId="389"/>
            <ac:spMk id="11" creationId="{A324512D-5302-124A-A620-5089883264D0}"/>
          </ac:spMkLst>
        </pc:spChg>
        <pc:spChg chg="add mod">
          <ac:chgData name="Agnieszka Bialek" userId="b627cbcd-539e-4b04-b295-cdb125b80121" providerId="ADAL" clId="{986832E8-3F49-4D82-8C7B-323BB4E756BB}" dt="2024-02-27T15:22:33.029" v="639" actId="6549"/>
          <ac:spMkLst>
            <pc:docMk/>
            <pc:sldMk cId="3315778225" sldId="389"/>
            <ac:spMk id="14" creationId="{61D078C0-497A-43E2-AECA-C8FA9D2DA6FD}"/>
          </ac:spMkLst>
        </pc:spChg>
        <pc:spChg chg="add mod">
          <ac:chgData name="Agnieszka Bialek" userId="b627cbcd-539e-4b04-b295-cdb125b80121" providerId="ADAL" clId="{986832E8-3F49-4D82-8C7B-323BB4E756BB}" dt="2024-02-27T13:37:02.498" v="482" actId="1076"/>
          <ac:spMkLst>
            <pc:docMk/>
            <pc:sldMk cId="3315778225" sldId="389"/>
            <ac:spMk id="15" creationId="{D664DBC5-00E6-0ACF-F5D7-851AEC6B326B}"/>
          </ac:spMkLst>
        </pc:spChg>
        <pc:spChg chg="add mod">
          <ac:chgData name="Agnieszka Bialek" userId="b627cbcd-539e-4b04-b295-cdb125b80121" providerId="ADAL" clId="{986832E8-3F49-4D82-8C7B-323BB4E756BB}" dt="2024-02-27T13:47:30.046" v="634" actId="164"/>
          <ac:spMkLst>
            <pc:docMk/>
            <pc:sldMk cId="3315778225" sldId="389"/>
            <ac:spMk id="16" creationId="{5FAB0616-B782-29EA-FBCE-1E354761D49B}"/>
          </ac:spMkLst>
        </pc:spChg>
        <pc:spChg chg="add mod">
          <ac:chgData name="Agnieszka Bialek" userId="b627cbcd-539e-4b04-b295-cdb125b80121" providerId="ADAL" clId="{986832E8-3F49-4D82-8C7B-323BB4E756BB}" dt="2024-02-27T13:48:05.506" v="638" actId="1076"/>
          <ac:spMkLst>
            <pc:docMk/>
            <pc:sldMk cId="3315778225" sldId="389"/>
            <ac:spMk id="17" creationId="{7CD9094A-E518-23B5-01B5-A37DC5B36417}"/>
          </ac:spMkLst>
        </pc:spChg>
        <pc:spChg chg="add mod">
          <ac:chgData name="Agnieszka Bialek" userId="b627cbcd-539e-4b04-b295-cdb125b80121" providerId="ADAL" clId="{986832E8-3F49-4D82-8C7B-323BB4E756BB}" dt="2024-02-27T13:38:02.937" v="495" actId="1076"/>
          <ac:spMkLst>
            <pc:docMk/>
            <pc:sldMk cId="3315778225" sldId="389"/>
            <ac:spMk id="30" creationId="{B943C9BB-BBA1-6D69-4ED6-3C99E2BADEC3}"/>
          </ac:spMkLst>
        </pc:spChg>
        <pc:grpChg chg="add mod">
          <ac:chgData name="Agnieszka Bialek" userId="b627cbcd-539e-4b04-b295-cdb125b80121" providerId="ADAL" clId="{986832E8-3F49-4D82-8C7B-323BB4E756BB}" dt="2024-02-27T15:22:33.029" v="639" actId="6549"/>
          <ac:grpSpMkLst>
            <pc:docMk/>
            <pc:sldMk cId="3315778225" sldId="389"/>
            <ac:grpSpMk id="24" creationId="{295C8950-F4E6-B9B4-1DE3-623FDD6D9D60}"/>
          </ac:grpSpMkLst>
        </pc:grpChg>
        <pc:grpChg chg="add mod">
          <ac:chgData name="Agnieszka Bialek" userId="b627cbcd-539e-4b04-b295-cdb125b80121" providerId="ADAL" clId="{986832E8-3F49-4D82-8C7B-323BB4E756BB}" dt="2024-02-27T13:46:39.468" v="630" actId="1076"/>
          <ac:grpSpMkLst>
            <pc:docMk/>
            <pc:sldMk cId="3315778225" sldId="389"/>
            <ac:grpSpMk id="29" creationId="{3C4763A2-B18D-D87B-543B-68877D3E1521}"/>
          </ac:grpSpMkLst>
        </pc:grpChg>
        <pc:grpChg chg="add mod">
          <ac:chgData name="Agnieszka Bialek" userId="b627cbcd-539e-4b04-b295-cdb125b80121" providerId="ADAL" clId="{986832E8-3F49-4D82-8C7B-323BB4E756BB}" dt="2024-02-27T13:48:01.595" v="637" actId="1076"/>
          <ac:grpSpMkLst>
            <pc:docMk/>
            <pc:sldMk cId="3315778225" sldId="389"/>
            <ac:grpSpMk id="35" creationId="{1AAC7544-3A40-237E-ED90-7EB37A870DA7}"/>
          </ac:grpSpMkLst>
        </pc:grpChg>
        <pc:picChg chg="add mod ord">
          <ac:chgData name="Agnieszka Bialek" userId="b627cbcd-539e-4b04-b295-cdb125b80121" providerId="ADAL" clId="{986832E8-3F49-4D82-8C7B-323BB4E756BB}" dt="2024-02-27T13:18:14.397" v="223" actId="1076"/>
          <ac:picMkLst>
            <pc:docMk/>
            <pc:sldMk cId="3315778225" sldId="389"/>
            <ac:picMk id="7" creationId="{4703706D-2E59-44F7-7249-59605EE82E63}"/>
          </ac:picMkLst>
        </pc:picChg>
        <pc:picChg chg="add mod">
          <ac:chgData name="Agnieszka Bialek" userId="b627cbcd-539e-4b04-b295-cdb125b80121" providerId="ADAL" clId="{986832E8-3F49-4D82-8C7B-323BB4E756BB}" dt="2024-02-27T13:43:17.598" v="607" actId="1076"/>
          <ac:picMkLst>
            <pc:docMk/>
            <pc:sldMk cId="3315778225" sldId="389"/>
            <ac:picMk id="13" creationId="{F13C5E04-6626-1076-F873-F4A75AB3F9E4}"/>
          </ac:picMkLst>
        </pc:picChg>
        <pc:picChg chg="add mod ord">
          <ac:chgData name="Agnieszka Bialek" userId="b627cbcd-539e-4b04-b295-cdb125b80121" providerId="ADAL" clId="{986832E8-3F49-4D82-8C7B-323BB4E756BB}" dt="2024-02-27T13:47:05.769" v="632" actId="1076"/>
          <ac:picMkLst>
            <pc:docMk/>
            <pc:sldMk cId="3315778225" sldId="389"/>
            <ac:picMk id="1026" creationId="{8EFAAE50-1CE6-E551-4B9D-F9FE1B1FFC51}"/>
          </ac:picMkLst>
        </pc:picChg>
        <pc:cxnChg chg="add mod">
          <ac:chgData name="Agnieszka Bialek" userId="b627cbcd-539e-4b04-b295-cdb125b80121" providerId="ADAL" clId="{986832E8-3F49-4D82-8C7B-323BB4E756BB}" dt="2024-02-27T15:22:33.029" v="639" actId="6549"/>
          <ac:cxnSpMkLst>
            <pc:docMk/>
            <pc:sldMk cId="3315778225" sldId="389"/>
            <ac:cxnSpMk id="19" creationId="{2C18B96A-A51B-CAAA-3612-B75B302A6353}"/>
          </ac:cxnSpMkLst>
        </pc:cxnChg>
        <pc:cxnChg chg="add mod">
          <ac:chgData name="Agnieszka Bialek" userId="b627cbcd-539e-4b04-b295-cdb125b80121" providerId="ADAL" clId="{986832E8-3F49-4D82-8C7B-323BB4E756BB}" dt="2024-02-27T13:43:05.951" v="604" actId="14100"/>
          <ac:cxnSpMkLst>
            <pc:docMk/>
            <pc:sldMk cId="3315778225" sldId="389"/>
            <ac:cxnSpMk id="26" creationId="{823171F6-FDB5-24C4-6279-AECEF100908B}"/>
          </ac:cxnSpMkLst>
        </pc:cxnChg>
        <pc:cxnChg chg="add mod">
          <ac:chgData name="Agnieszka Bialek" userId="b627cbcd-539e-4b04-b295-cdb125b80121" providerId="ADAL" clId="{986832E8-3F49-4D82-8C7B-323BB4E756BB}" dt="2024-02-27T13:47:30.046" v="634" actId="164"/>
          <ac:cxnSpMkLst>
            <pc:docMk/>
            <pc:sldMk cId="3315778225" sldId="389"/>
            <ac:cxnSpMk id="34" creationId="{09B754B8-C29F-F183-2AE4-B2BBC4640AEE}"/>
          </ac:cxnSpMkLst>
        </pc:cxnChg>
      </pc:sldChg>
      <pc:sldChg chg="addSp delSp modSp new add del mod">
        <pc:chgData name="Agnieszka Bialek" userId="b627cbcd-539e-4b04-b295-cdb125b80121" providerId="ADAL" clId="{986832E8-3F49-4D82-8C7B-323BB4E756BB}" dt="2024-02-27T13:17:21.693" v="199" actId="1076"/>
        <pc:sldMkLst>
          <pc:docMk/>
          <pc:sldMk cId="938593325" sldId="390"/>
        </pc:sldMkLst>
        <pc:spChg chg="mod">
          <ac:chgData name="Agnieszka Bialek" userId="b627cbcd-539e-4b04-b295-cdb125b80121" providerId="ADAL" clId="{986832E8-3F49-4D82-8C7B-323BB4E756BB}" dt="2024-02-27T13:15:07.487" v="191" actId="20577"/>
          <ac:spMkLst>
            <pc:docMk/>
            <pc:sldMk cId="938593325" sldId="390"/>
            <ac:spMk id="2" creationId="{D0116F18-CE36-19D7-1BAD-52FFD78D6176}"/>
          </ac:spMkLst>
        </pc:spChg>
        <pc:spChg chg="del">
          <ac:chgData name="Agnieszka Bialek" userId="b627cbcd-539e-4b04-b295-cdb125b80121" providerId="ADAL" clId="{986832E8-3F49-4D82-8C7B-323BB4E756BB}" dt="2024-02-27T13:15:33.646" v="192" actId="931"/>
          <ac:spMkLst>
            <pc:docMk/>
            <pc:sldMk cId="938593325" sldId="390"/>
            <ac:spMk id="3" creationId="{CE3EBC95-8AD8-30C8-42FC-A097B0CB7DEC}"/>
          </ac:spMkLst>
        </pc:spChg>
        <pc:spChg chg="add del mod">
          <ac:chgData name="Agnieszka Bialek" userId="b627cbcd-539e-4b04-b295-cdb125b80121" providerId="ADAL" clId="{986832E8-3F49-4D82-8C7B-323BB4E756BB}" dt="2024-02-27T13:17:01.584" v="197" actId="478"/>
          <ac:spMkLst>
            <pc:docMk/>
            <pc:sldMk cId="938593325" sldId="390"/>
            <ac:spMk id="6" creationId="{5FADA774-69DF-CBE4-392C-23E92C21C206}"/>
          </ac:spMkLst>
        </pc:spChg>
        <pc:picChg chg="add del mod">
          <ac:chgData name="Agnieszka Bialek" userId="b627cbcd-539e-4b04-b295-cdb125b80121" providerId="ADAL" clId="{986832E8-3F49-4D82-8C7B-323BB4E756BB}" dt="2024-02-27T13:17:21.693" v="199" actId="1076"/>
          <ac:picMkLst>
            <pc:docMk/>
            <pc:sldMk cId="938593325" sldId="390"/>
            <ac:picMk id="5" creationId="{A56094C2-9E4D-FD46-E864-45E04DE496F2}"/>
          </ac:picMkLst>
        </pc:picChg>
      </pc:sldChg>
      <pc:sldChg chg="addSp modSp new mod">
        <pc:chgData name="Agnieszka Bialek" userId="b627cbcd-539e-4b04-b295-cdb125b80121" providerId="ADAL" clId="{986832E8-3F49-4D82-8C7B-323BB4E756BB}" dt="2024-02-27T13:44:48.108" v="623" actId="1076"/>
        <pc:sldMkLst>
          <pc:docMk/>
          <pc:sldMk cId="4117121209" sldId="391"/>
        </pc:sldMkLst>
        <pc:spChg chg="mod">
          <ac:chgData name="Agnieszka Bialek" userId="b627cbcd-539e-4b04-b295-cdb125b80121" providerId="ADAL" clId="{986832E8-3F49-4D82-8C7B-323BB4E756BB}" dt="2024-02-27T13:23:58.890" v="360" actId="20577"/>
          <ac:spMkLst>
            <pc:docMk/>
            <pc:sldMk cId="4117121209" sldId="391"/>
            <ac:spMk id="2" creationId="{047B5B92-FA70-162B-B6BE-918208DCB0ED}"/>
          </ac:spMkLst>
        </pc:spChg>
        <pc:spChg chg="mod">
          <ac:chgData name="Agnieszka Bialek" userId="b627cbcd-539e-4b04-b295-cdb125b80121" providerId="ADAL" clId="{986832E8-3F49-4D82-8C7B-323BB4E756BB}" dt="2024-02-27T13:25:49.661" v="367" actId="5793"/>
          <ac:spMkLst>
            <pc:docMk/>
            <pc:sldMk cId="4117121209" sldId="391"/>
            <ac:spMk id="3" creationId="{34C3C678-DCA8-0F07-805D-EBAB4E53AC58}"/>
          </ac:spMkLst>
        </pc:spChg>
        <pc:spChg chg="add mod">
          <ac:chgData name="Agnieszka Bialek" userId="b627cbcd-539e-4b04-b295-cdb125b80121" providerId="ADAL" clId="{986832E8-3F49-4D82-8C7B-323BB4E756BB}" dt="2024-02-27T13:25:33.461" v="363"/>
          <ac:spMkLst>
            <pc:docMk/>
            <pc:sldMk cId="4117121209" sldId="391"/>
            <ac:spMk id="6" creationId="{D4241635-AE64-B89B-66F8-DD9C0BAC6C37}"/>
          </ac:spMkLst>
        </pc:spChg>
        <pc:spChg chg="add mod">
          <ac:chgData name="Agnieszka Bialek" userId="b627cbcd-539e-4b04-b295-cdb125b80121" providerId="ADAL" clId="{986832E8-3F49-4D82-8C7B-323BB4E756BB}" dt="2024-02-27T13:44:46.350" v="622" actId="1076"/>
          <ac:spMkLst>
            <pc:docMk/>
            <pc:sldMk cId="4117121209" sldId="391"/>
            <ac:spMk id="7" creationId="{CDAF4B4C-6029-7A46-51D8-9612147CD236}"/>
          </ac:spMkLst>
        </pc:spChg>
        <pc:grpChg chg="add mod">
          <ac:chgData name="Agnieszka Bialek" userId="b627cbcd-539e-4b04-b295-cdb125b80121" providerId="ADAL" clId="{986832E8-3F49-4D82-8C7B-323BB4E756BB}" dt="2024-02-27T13:44:48.108" v="623" actId="1076"/>
          <ac:grpSpMkLst>
            <pc:docMk/>
            <pc:sldMk cId="4117121209" sldId="391"/>
            <ac:grpSpMk id="4" creationId="{0972EE1B-B735-6918-2969-03A60758E93A}"/>
          </ac:grpSpMkLst>
        </pc:grpChg>
        <pc:picChg chg="add mod">
          <ac:chgData name="Agnieszka Bialek" userId="b627cbcd-539e-4b04-b295-cdb125b80121" providerId="ADAL" clId="{986832E8-3F49-4D82-8C7B-323BB4E756BB}" dt="2024-02-27T13:25:33.461" v="363"/>
          <ac:picMkLst>
            <pc:docMk/>
            <pc:sldMk cId="4117121209" sldId="391"/>
            <ac:picMk id="5" creationId="{2D9F11FE-8DC2-AF1C-205E-81ABCBFEAA2B}"/>
          </ac:picMkLst>
        </pc:picChg>
      </pc:sldChg>
    </pc:docChg>
  </pc:docChgLst>
  <pc:docChgLst>
    <pc:chgData name="Pieter De Vis" userId="fa9b9b6b-9af9-467d-8b26-931df0fa897d" providerId="ADAL" clId="{D4C133C7-EA7F-4829-AD85-55846DA3D31B}"/>
    <pc:docChg chg="custSel addSld delSld modSld modSection">
      <pc:chgData name="Pieter De Vis" userId="fa9b9b6b-9af9-467d-8b26-931df0fa897d" providerId="ADAL" clId="{D4C133C7-EA7F-4829-AD85-55846DA3D31B}" dt="2024-02-27T09:40:10.680" v="523" actId="20577"/>
      <pc:docMkLst>
        <pc:docMk/>
      </pc:docMkLst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63186135" sldId="257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3718309663" sldId="258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0" sldId="341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2812393384" sldId="357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2730858293" sldId="366"/>
        </pc:sldMkLst>
      </pc:sldChg>
      <pc:sldChg chg="del">
        <pc:chgData name="Pieter De Vis" userId="fa9b9b6b-9af9-467d-8b26-931df0fa897d" providerId="ADAL" clId="{D4C133C7-EA7F-4829-AD85-55846DA3D31B}" dt="2024-02-27T09:31:04.138" v="1" actId="47"/>
        <pc:sldMkLst>
          <pc:docMk/>
          <pc:sldMk cId="3004771561" sldId="368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3385703648" sldId="374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4276728153" sldId="375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3375250295" sldId="380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847418943" sldId="383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4180961754" sldId="384"/>
        </pc:sldMkLst>
      </pc:sldChg>
      <pc:sldChg chg="modSp mod">
        <pc:chgData name="Pieter De Vis" userId="fa9b9b6b-9af9-467d-8b26-931df0fa897d" providerId="ADAL" clId="{D4C133C7-EA7F-4829-AD85-55846DA3D31B}" dt="2024-02-27T09:38:14.551" v="511" actId="20577"/>
        <pc:sldMkLst>
          <pc:docMk/>
          <pc:sldMk cId="552981867" sldId="386"/>
        </pc:sldMkLst>
        <pc:spChg chg="mod">
          <ac:chgData name="Pieter De Vis" userId="fa9b9b6b-9af9-467d-8b26-931df0fa897d" providerId="ADAL" clId="{D4C133C7-EA7F-4829-AD85-55846DA3D31B}" dt="2024-02-27T09:36:23.879" v="383" actId="20577"/>
          <ac:spMkLst>
            <pc:docMk/>
            <pc:sldMk cId="552981867" sldId="386"/>
            <ac:spMk id="2" creationId="{A2128774-07EA-4421-A801-81CF25400013}"/>
          </ac:spMkLst>
        </pc:spChg>
        <pc:spChg chg="mod">
          <ac:chgData name="Pieter De Vis" userId="fa9b9b6b-9af9-467d-8b26-931df0fa897d" providerId="ADAL" clId="{D4C133C7-EA7F-4829-AD85-55846DA3D31B}" dt="2024-02-27T09:38:14.551" v="511" actId="20577"/>
          <ac:spMkLst>
            <pc:docMk/>
            <pc:sldMk cId="552981867" sldId="386"/>
            <ac:spMk id="3" creationId="{EB8F83D9-EA4B-47AA-90C3-AAF82D16AE9A}"/>
          </ac:spMkLst>
        </pc:spChg>
      </pc:sldChg>
      <pc:sldChg chg="modSp add mod">
        <pc:chgData name="Pieter De Vis" userId="fa9b9b6b-9af9-467d-8b26-931df0fa897d" providerId="ADAL" clId="{D4C133C7-EA7F-4829-AD85-55846DA3D31B}" dt="2024-02-27T09:40:10.680" v="523" actId="20577"/>
        <pc:sldMkLst>
          <pc:docMk/>
          <pc:sldMk cId="4261612699" sldId="387"/>
        </pc:sldMkLst>
        <pc:spChg chg="mod">
          <ac:chgData name="Pieter De Vis" userId="fa9b9b6b-9af9-467d-8b26-931df0fa897d" providerId="ADAL" clId="{D4C133C7-EA7F-4829-AD85-55846DA3D31B}" dt="2024-02-27T09:39:25.444" v="522" actId="20577"/>
          <ac:spMkLst>
            <pc:docMk/>
            <pc:sldMk cId="4261612699" sldId="387"/>
            <ac:spMk id="2" creationId="{A2128774-07EA-4421-A801-81CF25400013}"/>
          </ac:spMkLst>
        </pc:spChg>
        <pc:spChg chg="mod">
          <ac:chgData name="Pieter De Vis" userId="fa9b9b6b-9af9-467d-8b26-931df0fa897d" providerId="ADAL" clId="{D4C133C7-EA7F-4829-AD85-55846DA3D31B}" dt="2024-02-27T09:40:10.680" v="523" actId="20577"/>
          <ac:spMkLst>
            <pc:docMk/>
            <pc:sldMk cId="4261612699" sldId="387"/>
            <ac:spMk id="3" creationId="{EB8F83D9-EA4B-47AA-90C3-AAF82D16AE9A}"/>
          </ac:spMkLst>
        </pc:spChg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3559332043" sldId="393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2686350305" sldId="394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4185845757" sldId="402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515929303" sldId="403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3649573590" sldId="404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1132437444" sldId="405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4294148750" sldId="406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612764319" sldId="409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2450780945" sldId="410"/>
        </pc:sldMkLst>
      </pc:sldChg>
      <pc:sldChg chg="delSp del mod">
        <pc:chgData name="Pieter De Vis" userId="fa9b9b6b-9af9-467d-8b26-931df0fa897d" providerId="ADAL" clId="{D4C133C7-EA7F-4829-AD85-55846DA3D31B}" dt="2024-02-27T09:36:14.606" v="374" actId="47"/>
        <pc:sldMkLst>
          <pc:docMk/>
          <pc:sldMk cId="1128229607" sldId="411"/>
        </pc:sldMkLst>
        <pc:spChg chg="del">
          <ac:chgData name="Pieter De Vis" userId="fa9b9b6b-9af9-467d-8b26-931df0fa897d" providerId="ADAL" clId="{D4C133C7-EA7F-4829-AD85-55846DA3D31B}" dt="2024-02-27T09:36:11.008" v="373" actId="478"/>
          <ac:spMkLst>
            <pc:docMk/>
            <pc:sldMk cId="1128229607" sldId="411"/>
            <ac:spMk id="5" creationId="{4F87DFBB-8B2D-9049-B6C6-361C97BDC95C}"/>
          </ac:spMkLst>
        </pc:spChg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2458080872" sldId="416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1611658840" sldId="417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2804891108" sldId="418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548183046" sldId="419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3588898932" sldId="420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3929095016" sldId="421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4159206910" sldId="422"/>
        </pc:sldMkLst>
      </pc:sldChg>
      <pc:sldChg chg="del">
        <pc:chgData name="Pieter De Vis" userId="fa9b9b6b-9af9-467d-8b26-931df0fa897d" providerId="ADAL" clId="{D4C133C7-EA7F-4829-AD85-55846DA3D31B}" dt="2024-02-27T09:31:00.674" v="0" actId="47"/>
        <pc:sldMkLst>
          <pc:docMk/>
          <pc:sldMk cId="959771904" sldId="423"/>
        </pc:sldMkLst>
      </pc:sldChg>
    </pc:docChg>
  </pc:docChgLst>
  <pc:docChgLst>
    <pc:chgData name="Pieter De Vis" userId="S::pieter.de.vis@npl.co.uk::fa9b9b6b-9af9-467d-8b26-931df0fa897d" providerId="AD" clId="Web-{FCA83D03-7CE4-A05E-BE0A-C672555C76ED}"/>
    <pc:docChg chg="modSld">
      <pc:chgData name="Pieter De Vis" userId="S::pieter.de.vis@npl.co.uk::fa9b9b6b-9af9-467d-8b26-931df0fa897d" providerId="AD" clId="Web-{FCA83D03-7CE4-A05E-BE0A-C672555C76ED}" dt="2024-02-27T14:13:37.702" v="8" actId="20577"/>
      <pc:docMkLst>
        <pc:docMk/>
      </pc:docMkLst>
      <pc:sldChg chg="addSp modSp">
        <pc:chgData name="Pieter De Vis" userId="S::pieter.de.vis@npl.co.uk::fa9b9b6b-9af9-467d-8b26-931df0fa897d" providerId="AD" clId="Web-{FCA83D03-7CE4-A05E-BE0A-C672555C76ED}" dt="2024-02-27T14:13:37.702" v="8" actId="20577"/>
        <pc:sldMkLst>
          <pc:docMk/>
          <pc:sldMk cId="552981867" sldId="386"/>
        </pc:sldMkLst>
        <pc:spChg chg="mod">
          <ac:chgData name="Pieter De Vis" userId="S::pieter.de.vis@npl.co.uk::fa9b9b6b-9af9-467d-8b26-931df0fa897d" providerId="AD" clId="Web-{FCA83D03-7CE4-A05E-BE0A-C672555C76ED}" dt="2024-02-27T14:13:37.702" v="8" actId="20577"/>
          <ac:spMkLst>
            <pc:docMk/>
            <pc:sldMk cId="552981867" sldId="386"/>
            <ac:spMk id="3" creationId="{EB8F83D9-EA4B-47AA-90C3-AAF82D16AE9A}"/>
          </ac:spMkLst>
        </pc:spChg>
        <pc:picChg chg="add mod">
          <ac:chgData name="Pieter De Vis" userId="S::pieter.de.vis@npl.co.uk::fa9b9b6b-9af9-467d-8b26-931df0fa897d" providerId="AD" clId="Web-{FCA83D03-7CE4-A05E-BE0A-C672555C76ED}" dt="2024-02-27T14:13:30.811" v="3" actId="14100"/>
          <ac:picMkLst>
            <pc:docMk/>
            <pc:sldMk cId="552981867" sldId="386"/>
            <ac:picMk id="4" creationId="{6DF59A0B-A51B-04D5-4927-17535B82CA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B5F57FA-1A76-4CFA-B1A3-425EEA71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3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6724FE0-EA35-475C-8F39-C8E96F52B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7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73250"/>
            <a:ext cx="121920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9pPr>
          </a:lstStyle>
          <a:p>
            <a:pPr algn="ctr">
              <a:defRPr/>
            </a:pPr>
            <a:endParaRPr lang="en-US" altLang="en-US" sz="24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D72B5-D667-4CA6-B298-7ED40789B1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1694D-A271-4048-B140-EA79E045C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408" y="6296131"/>
            <a:ext cx="1647651" cy="465984"/>
          </a:xfrm>
          <a:prstGeom prst="rect">
            <a:avLst/>
          </a:prstGeom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7B06FD2C-6A12-6940-94A3-4AF929CEF1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5" y="6170968"/>
            <a:ext cx="1450706" cy="7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A560078-5A41-6E43-B708-86A555FDBB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040" y="6291058"/>
            <a:ext cx="1291103" cy="4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University of Valladolid (UVa) -">
            <a:extLst>
              <a:ext uri="{FF2B5EF4-FFF2-40B4-BE49-F238E27FC236}">
                <a16:creationId xmlns:a16="http://schemas.microsoft.com/office/drawing/2014/main" id="{30E37D60-C469-9F46-AAB6-237FBE23E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71" y="6170968"/>
            <a:ext cx="1096133" cy="6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0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B2C57-8955-423F-917B-50E3DCB64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27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000" y="304800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3B685-0F1D-4936-9CDA-00F1824107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055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0574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7610E-2C5A-44D5-8742-574BAC765E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895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B682C5-7AD5-4627-951F-321EC0C476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05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8521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729F-0983-4D9C-8D0F-A3D324C0A4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2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7" y="260648"/>
            <a:ext cx="906488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87" y="1646536"/>
            <a:ext cx="11386656" cy="45256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F6F53-9C5F-47C2-A7F9-D0586682F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408" y="6296131"/>
            <a:ext cx="1647651" cy="465984"/>
          </a:xfrm>
          <a:prstGeom prst="rect">
            <a:avLst/>
          </a:prstGeom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BA843AF5-9152-41C9-8D6F-9728C3ABA8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5" y="6170968"/>
            <a:ext cx="1450706" cy="7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6C12163D-3FF0-4D27-B7B0-B91DE9CA0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040" y="6291058"/>
            <a:ext cx="1291103" cy="4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mail-m_-4308838340055170294Picture 3" descr="image002">
            <a:extLst>
              <a:ext uri="{FF2B5EF4-FFF2-40B4-BE49-F238E27FC236}">
                <a16:creationId xmlns:a16="http://schemas.microsoft.com/office/drawing/2014/main" id="{1774F598-0E60-4B4A-8C0E-EF4FE8F2B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20" y="252433"/>
            <a:ext cx="2298480" cy="10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University of Valladolid (UVa) -">
            <a:extLst>
              <a:ext uri="{FF2B5EF4-FFF2-40B4-BE49-F238E27FC236}">
                <a16:creationId xmlns:a16="http://schemas.microsoft.com/office/drawing/2014/main" id="{980D4209-EB83-4018-AE2E-5F9287F6F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71" y="6170968"/>
            <a:ext cx="1096133" cy="6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7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60E51-F374-4684-962C-E181CDD4CF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852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9427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9E116B-7E26-462B-B423-906BD8A1F3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7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3722F4-5835-4D7A-84A4-A2EBA433B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985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3CD89-4241-4413-B0EE-2CCD4382C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6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7454D-1911-4250-B7C4-621D7F2539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42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BD8C8-39EA-424F-893E-0CE63E1DAD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79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89157-2D18-4198-BE22-3EA44111C3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1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ACCBE24-23B9-43CA-B56F-94F371B9D7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7718" y="260350"/>
            <a:ext cx="9099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717" y="1646238"/>
            <a:ext cx="114024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Second level</a:t>
            </a:r>
          </a:p>
          <a:p>
            <a:pPr lvl="0"/>
            <a:r>
              <a:rPr lang="en-GB" altLang="en-US"/>
              <a:t>Third level</a:t>
            </a:r>
          </a:p>
          <a:p>
            <a:pPr lvl="0"/>
            <a:r>
              <a:rPr lang="en-GB" altLang="en-US"/>
              <a:t>Fourth level</a:t>
            </a:r>
          </a:p>
          <a:p>
            <a:pPr lvl="0"/>
            <a:r>
              <a:rPr lang="en-GB" altLang="en-US"/>
              <a:t>	- bullet point one</a:t>
            </a:r>
          </a:p>
        </p:txBody>
      </p:sp>
      <p:sp>
        <p:nvSpPr>
          <p:cNvPr id="1032" name="hc"/>
          <p:cNvSpPr txBox="1">
            <a:spLocks noChangeArrowheads="1"/>
          </p:cNvSpPr>
          <p:nvPr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fc"/>
          <p:cNvSpPr txBox="1">
            <a:spLocks noChangeArrowheads="1"/>
          </p:cNvSpPr>
          <p:nvPr/>
        </p:nvSpPr>
        <p:spPr bwMode="auto">
          <a:xfrm>
            <a:off x="0" y="6491289"/>
            <a:ext cx="121920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hc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1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12192000" cy="246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anose="05000000000000000000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alvalportal.ceos.org/lim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F2F59D-E435-CE28-776A-5846A8F1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 and outlook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97F48-8312-C46D-FF2B-E0A0AA3DC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LIME</a:t>
            </a:r>
          </a:p>
        </p:txBody>
      </p:sp>
    </p:spTree>
    <p:extLst>
      <p:ext uri="{BB962C8B-B14F-4D97-AF65-F5344CB8AC3E}">
        <p14:creationId xmlns:p14="http://schemas.microsoft.com/office/powerpoint/2010/main" val="3312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4703706D-2E59-44F7-7249-59605EE8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03" y="225644"/>
            <a:ext cx="4200507" cy="87180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82D4686-7694-FDFA-3E5A-D02123D8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FAAE50-1CE6-E551-4B9D-F9FE1B1FF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704" y="2880745"/>
            <a:ext cx="7777396" cy="38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40BA4-21E0-8FEF-F0BC-72E6C7532939}"/>
              </a:ext>
            </a:extLst>
          </p:cNvPr>
          <p:cNvSpPr txBox="1"/>
          <p:nvPr/>
        </p:nvSpPr>
        <p:spPr>
          <a:xfrm>
            <a:off x="139664" y="1883844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In situ measurements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4512D-5302-124A-A620-5089883264D0}"/>
              </a:ext>
            </a:extLst>
          </p:cNvPr>
          <p:cNvSpPr txBox="1"/>
          <p:nvPr/>
        </p:nvSpPr>
        <p:spPr>
          <a:xfrm>
            <a:off x="4496729" y="820448"/>
            <a:ext cx="2343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u="sng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http://calvalportal.ceos.org/lime</a:t>
            </a:r>
            <a:r>
              <a:rPr lang="en-US" sz="1200" b="0">
                <a:solidFill>
                  <a:schemeClr val="bg1"/>
                </a:solidFill>
              </a:rPr>
              <a:t> </a:t>
            </a: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3C5E04-6626-1076-F873-F4A75AB3F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50" y="1991566"/>
            <a:ext cx="6774599" cy="6872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D9094A-E518-23B5-01B5-A37DC5B36417}"/>
              </a:ext>
            </a:extLst>
          </p:cNvPr>
          <p:cNvSpPr txBox="1"/>
          <p:nvPr/>
        </p:nvSpPr>
        <p:spPr>
          <a:xfrm>
            <a:off x="139664" y="5212373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Comparison with various datasets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5C8950-F4E6-B9B4-1DE3-623FDD6D9D60}"/>
              </a:ext>
            </a:extLst>
          </p:cNvPr>
          <p:cNvGrpSpPr/>
          <p:nvPr/>
        </p:nvGrpSpPr>
        <p:grpSpPr>
          <a:xfrm>
            <a:off x="208900" y="2372567"/>
            <a:ext cx="4807726" cy="1482353"/>
            <a:chOff x="208900" y="3037027"/>
            <a:chExt cx="4702824" cy="1308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D078C0-497A-43E2-AECA-C8FA9D2DA6FD}"/>
                </a:ext>
              </a:extLst>
            </p:cNvPr>
            <p:cNvSpPr txBox="1"/>
            <p:nvPr/>
          </p:nvSpPr>
          <p:spPr>
            <a:xfrm>
              <a:off x="208900" y="3037027"/>
              <a:ext cx="3064238" cy="35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SI traceable multispectral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C18B96A-A51B-CAAA-3612-B75B302A6353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>
              <a:off x="3273138" y="3213615"/>
              <a:ext cx="1638586" cy="1131880"/>
            </a:xfrm>
            <a:prstGeom prst="straightConnector1">
              <a:avLst/>
            </a:prstGeom>
            <a:ln w="19050"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4763A2-B18D-D87B-543B-68877D3E1521}"/>
              </a:ext>
            </a:extLst>
          </p:cNvPr>
          <p:cNvGrpSpPr/>
          <p:nvPr/>
        </p:nvGrpSpPr>
        <p:grpSpPr>
          <a:xfrm>
            <a:off x="335075" y="3237879"/>
            <a:ext cx="4708927" cy="981547"/>
            <a:chOff x="313802" y="3865069"/>
            <a:chExt cx="4708927" cy="9815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64DBC5-00E6-0ACF-F5D7-851AEC6B326B}"/>
                </a:ext>
              </a:extLst>
            </p:cNvPr>
            <p:cNvSpPr txBox="1"/>
            <p:nvPr/>
          </p:nvSpPr>
          <p:spPr>
            <a:xfrm>
              <a:off x="313802" y="3865069"/>
              <a:ext cx="1766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Hyperspectral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3171F6-FDB5-24C4-6279-AECEF100908B}"/>
                </a:ext>
              </a:extLst>
            </p:cNvPr>
            <p:cNvCxnSpPr>
              <a:cxnSpLocks/>
              <a:stCxn id="15" idx="3"/>
            </p:cNvCxnSpPr>
            <p:nvPr/>
          </p:nvCxnSpPr>
          <p:spPr bwMode="auto">
            <a:xfrm>
              <a:off x="2080632" y="4065124"/>
              <a:ext cx="2942097" cy="781492"/>
            </a:xfrm>
            <a:prstGeom prst="straightConnector1">
              <a:avLst/>
            </a:prstGeom>
            <a:ln w="19050"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943C9BB-BBA1-6D69-4ED6-3C99E2BADEC3}"/>
              </a:ext>
            </a:extLst>
          </p:cNvPr>
          <p:cNvSpPr txBox="1"/>
          <p:nvPr/>
        </p:nvSpPr>
        <p:spPr>
          <a:xfrm>
            <a:off x="7783032" y="1678836"/>
            <a:ext cx="1247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Toolbox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AC7544-3A40-237E-ED90-7EB37A870DA7}"/>
              </a:ext>
            </a:extLst>
          </p:cNvPr>
          <p:cNvGrpSpPr/>
          <p:nvPr/>
        </p:nvGrpSpPr>
        <p:grpSpPr>
          <a:xfrm>
            <a:off x="173831" y="4219426"/>
            <a:ext cx="7349213" cy="707886"/>
            <a:chOff x="203697" y="4141539"/>
            <a:chExt cx="7349213" cy="7078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AB0616-B782-29EA-FBCE-1E354761D49B}"/>
                </a:ext>
              </a:extLst>
            </p:cNvPr>
            <p:cNvSpPr txBox="1"/>
            <p:nvPr/>
          </p:nvSpPr>
          <p:spPr>
            <a:xfrm>
              <a:off x="203697" y="4141539"/>
              <a:ext cx="3741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/>
                <a:t>Model incorporating uncertainty and polarisation 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9B754B8-C29F-F183-2AE4-B2BBC4640AEE}"/>
                </a:ext>
              </a:extLst>
            </p:cNvPr>
            <p:cNvCxnSpPr>
              <a:stCxn id="16" idx="3"/>
            </p:cNvCxnSpPr>
            <p:nvPr/>
          </p:nvCxnSpPr>
          <p:spPr bwMode="auto">
            <a:xfrm>
              <a:off x="3945360" y="4495482"/>
              <a:ext cx="3607550" cy="667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157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6F18-CE36-19D7-1BAD-52FFD78D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External comparison run by T. Stone</a:t>
            </a:r>
          </a:p>
        </p:txBody>
      </p:sp>
      <p:pic>
        <p:nvPicPr>
          <p:cNvPr id="5" name="Content Placeholder 4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A56094C2-9E4D-FD46-E864-45E04DE49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5" y="1058409"/>
            <a:ext cx="10276019" cy="5717089"/>
          </a:xfrm>
        </p:spPr>
      </p:pic>
    </p:spTree>
    <p:extLst>
      <p:ext uri="{BB962C8B-B14F-4D97-AF65-F5344CB8AC3E}">
        <p14:creationId xmlns:p14="http://schemas.microsoft.com/office/powerpoint/2010/main" val="93859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5B92-FA70-162B-B6BE-918208DC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Lime model is used for night aerosol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C678-DCA8-0F07-805D-EBAB4E53A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grpSp>
        <p:nvGrpSpPr>
          <p:cNvPr id="4" name="Grupo 33">
            <a:extLst>
              <a:ext uri="{FF2B5EF4-FFF2-40B4-BE49-F238E27FC236}">
                <a16:creationId xmlns:a16="http://schemas.microsoft.com/office/drawing/2014/main" id="{0972EE1B-B735-6918-2969-03A60758E93A}"/>
              </a:ext>
            </a:extLst>
          </p:cNvPr>
          <p:cNvGrpSpPr/>
          <p:nvPr/>
        </p:nvGrpSpPr>
        <p:grpSpPr>
          <a:xfrm>
            <a:off x="1615736" y="2417759"/>
            <a:ext cx="6880395" cy="3352549"/>
            <a:chOff x="3123247" y="1586945"/>
            <a:chExt cx="2922905" cy="1437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9F11FE-8DC2-AF1C-205E-81ABCBFEAA2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247" y="1586945"/>
              <a:ext cx="2922905" cy="1437005"/>
            </a:xfrm>
            <a:prstGeom prst="rect">
              <a:avLst/>
            </a:prstGeom>
          </p:spPr>
        </p:pic>
        <p:sp>
          <p:nvSpPr>
            <p:cNvPr id="6" name="CuadroTexto 16">
              <a:extLst>
                <a:ext uri="{FF2B5EF4-FFF2-40B4-BE49-F238E27FC236}">
                  <a16:creationId xmlns:a16="http://schemas.microsoft.com/office/drawing/2014/main" id="{D4241635-AE64-B89B-66F8-DD9C0BAC6C37}"/>
                </a:ext>
              </a:extLst>
            </p:cNvPr>
            <p:cNvSpPr txBox="1"/>
            <p:nvPr/>
          </p:nvSpPr>
          <p:spPr>
            <a:xfrm>
              <a:off x="3478846" y="1766810"/>
              <a:ext cx="2285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/>
                <a:t>1020 nm (Si)</a:t>
              </a:r>
              <a:endParaRPr lang="en-GB" sz="1600"/>
            </a:p>
          </p:txBody>
        </p:sp>
      </p:grpSp>
      <p:sp>
        <p:nvSpPr>
          <p:cNvPr id="7" name="CuadroTexto 22">
            <a:extLst>
              <a:ext uri="{FF2B5EF4-FFF2-40B4-BE49-F238E27FC236}">
                <a16:creationId xmlns:a16="http://schemas.microsoft.com/office/drawing/2014/main" id="{CDAF4B4C-6029-7A46-51D8-9612147CD236}"/>
              </a:ext>
            </a:extLst>
          </p:cNvPr>
          <p:cNvSpPr txBox="1"/>
          <p:nvPr/>
        </p:nvSpPr>
        <p:spPr>
          <a:xfrm>
            <a:off x="1766656" y="1646536"/>
            <a:ext cx="82466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RIMO Correction Factor (RCF) – Reference </a:t>
            </a:r>
            <a:r>
              <a:rPr lang="es-ES">
                <a:solidFill>
                  <a:schemeClr val="accent1"/>
                </a:solidFill>
              </a:rPr>
              <a:t>vs LIME</a:t>
            </a:r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2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774-07EA-4421-A801-81CF2540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LIME CCN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83D9-EA4B-47AA-90C3-AAF82D16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57" y="832148"/>
            <a:ext cx="11386656" cy="4525664"/>
          </a:xfrm>
        </p:spPr>
        <p:txBody>
          <a:bodyPr/>
          <a:lstStyle/>
          <a:p>
            <a:endParaRPr lang="en-GB" sz="2800"/>
          </a:p>
          <a:p>
            <a:r>
              <a:rPr lang="en-GB" sz="2800"/>
              <a:t>CCN for continuation of LIME signed</a:t>
            </a:r>
            <a:endParaRPr lang="en-GB" sz="2800">
              <a:cs typeface="Arial"/>
            </a:endParaRPr>
          </a:p>
          <a:p>
            <a:r>
              <a:rPr lang="en-GB" sz="2800"/>
              <a:t>Same partners</a:t>
            </a:r>
            <a:endParaRPr lang="en-GB" sz="2800">
              <a:cs typeface="Arial"/>
            </a:endParaRPr>
          </a:p>
          <a:p>
            <a:r>
              <a:rPr lang="en-GB" sz="2800"/>
              <a:t>15 months</a:t>
            </a:r>
            <a:endParaRPr lang="en-GB" sz="2800">
              <a:cs typeface="Arial"/>
            </a:endParaRPr>
          </a:p>
          <a:p>
            <a:r>
              <a:rPr lang="en-GB" sz="2800">
                <a:cs typeface="Arial"/>
              </a:rPr>
              <a:t>KO end of March</a:t>
            </a:r>
          </a:p>
          <a:p>
            <a:endParaRPr lang="en-GB" sz="2800">
              <a:cs typeface="Arial"/>
            </a:endParaRPr>
          </a:p>
        </p:txBody>
      </p:sp>
      <p:pic>
        <p:nvPicPr>
          <p:cNvPr id="4" name="Picture 3" descr="A screenshot of a calendar&#10;&#10;Description automatically generated">
            <a:extLst>
              <a:ext uri="{FF2B5EF4-FFF2-40B4-BE49-F238E27FC236}">
                <a16:creationId xmlns:a16="http://schemas.microsoft.com/office/drawing/2014/main" id="{6DF59A0B-A51B-04D5-4927-17535B82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684" y="2301668"/>
            <a:ext cx="7504458" cy="37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8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774-07EA-4421-A801-81CF2540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Planned next steps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8F83D9-EA4B-47AA-90C3-AAF82D16AE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857" y="832148"/>
                <a:ext cx="11386656" cy="4525664"/>
              </a:xfrm>
            </p:spPr>
            <p:txBody>
              <a:bodyPr/>
              <a:lstStyle/>
              <a:p>
                <a:endParaRPr lang="en-GB" sz="2800"/>
              </a:p>
              <a:p>
                <a:r>
                  <a:rPr lang="en-GB" sz="2800"/>
                  <a:t>LIME website</a:t>
                </a:r>
              </a:p>
              <a:p>
                <a:r>
                  <a:rPr lang="en-GB" sz="2800">
                    <a:cs typeface="Arial"/>
                  </a:rPr>
                  <a:t>LIME TBX maintenance</a:t>
                </a:r>
              </a:p>
              <a:p>
                <a:r>
                  <a:rPr lang="en-GB" sz="2800">
                    <a:cs typeface="Arial"/>
                  </a:rPr>
                  <a:t>Improvement of LIME model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B">
                    <a:cs typeface="Arial"/>
                  </a:rPr>
                  <a:t>Improving DOLP model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B">
                    <a:cs typeface="Arial"/>
                  </a:rPr>
                  <a:t>Extension of LIME multispectral measurements to 2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/>
                      </a:rPr>
                      <m:t>𝑚</m:t>
                    </m:r>
                  </m:oMath>
                </a14:m>
                <a:endParaRPr lang="en-GB">
                  <a:cs typeface="Arial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B">
                    <a:cs typeface="Arial"/>
                  </a:rPr>
                  <a:t>Further improving processing and understanding of hyperspectral measurements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B">
                    <a:cs typeface="Arial"/>
                  </a:rPr>
                  <a:t>Further improvement of hyperspectral instrument </a:t>
                </a:r>
              </a:p>
              <a:p>
                <a:r>
                  <a:rPr lang="en-GB" sz="2800">
                    <a:cs typeface="Arial"/>
                  </a:rPr>
                  <a:t>Comparison of LIME to hyperspectral lunar irradiance measurements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8F83D9-EA4B-47AA-90C3-AAF82D16AE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857" y="832148"/>
                <a:ext cx="11386656" cy="4525664"/>
              </a:xfrm>
              <a:blipFill>
                <a:blip r:embed="rId2"/>
                <a:stretch>
                  <a:fillRect l="-964" b="-16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612699"/>
      </p:ext>
    </p:extLst>
  </p:cSld>
  <p:clrMapOvr>
    <a:masterClrMapping/>
  </p:clrMapOvr>
</p:sld>
</file>

<file path=ppt/theme/theme1.xml><?xml version="1.0" encoding="utf-8"?>
<a:theme xmlns:a="http://schemas.openxmlformats.org/drawingml/2006/main" name="NPL -NiCEMSI 2015">
  <a:themeElements>
    <a:clrScheme name="NPL Colours">
      <a:dk1>
        <a:srgbClr val="005596"/>
      </a:dk1>
      <a:lt1>
        <a:sysClr val="window" lastClr="FFFFFF"/>
      </a:lt1>
      <a:dk2>
        <a:srgbClr val="00AEEF"/>
      </a:dk2>
      <a:lt2>
        <a:srgbClr val="EEECE1"/>
      </a:lt2>
      <a:accent1>
        <a:srgbClr val="005596"/>
      </a:accent1>
      <a:accent2>
        <a:srgbClr val="00AEEF"/>
      </a:accent2>
      <a:accent3>
        <a:srgbClr val="791D7E"/>
      </a:accent3>
      <a:accent4>
        <a:srgbClr val="FFC425"/>
      </a:accent4>
      <a:accent5>
        <a:srgbClr val="EE3224"/>
      </a:accent5>
      <a:accent6>
        <a:srgbClr val="6DB33F"/>
      </a:accent6>
      <a:hlink>
        <a:srgbClr val="0000FF"/>
      </a:hlink>
      <a:folHlink>
        <a:srgbClr val="800080"/>
      </a:folHlink>
    </a:clrScheme>
    <a:fontScheme name="NP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BEB3597-03D0-4B9B-BCEC-CD38D0F14EB7}" vid="{D9B75EAE-8E0D-4434-B013-AE2CC498FD6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6123ed-c7dd-44a3-ad86-61d06971d053" xsi:nil="true"/>
    <lcf76f155ced4ddcb4097134ff3c332f xmlns="b3388b6a-82f1-4b3b-abc8-034fe0aeb8e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E9BD36A8DD1346A27DB23466837BCC" ma:contentTypeVersion="16" ma:contentTypeDescription="Create a new document." ma:contentTypeScope="" ma:versionID="fa55f5344daa201060c951aab5c4fe9a">
  <xsd:schema xmlns:xsd="http://www.w3.org/2001/XMLSchema" xmlns:xs="http://www.w3.org/2001/XMLSchema" xmlns:p="http://schemas.microsoft.com/office/2006/metadata/properties" xmlns:ns2="b3388b6a-82f1-4b3b-abc8-034fe0aeb8ec" xmlns:ns3="0dcaf395-f660-4959-b4fa-b825b83af5dd" xmlns:ns4="0c6123ed-c7dd-44a3-ad86-61d06971d053" targetNamespace="http://schemas.microsoft.com/office/2006/metadata/properties" ma:root="true" ma:fieldsID="9f25b9f4f843d69f39fae7595c981c36" ns2:_="" ns3:_="" ns4:_="">
    <xsd:import namespace="b3388b6a-82f1-4b3b-abc8-034fe0aeb8ec"/>
    <xsd:import namespace="0dcaf395-f660-4959-b4fa-b825b83af5dd"/>
    <xsd:import namespace="0c6123ed-c7dd-44a3-ad86-61d06971d0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88b6a-82f1-4b3b-abc8-034fe0aeb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2bccc2-81de-48e5-8e7d-e3401e24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f395-f660-4959-b4fa-b825b83af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123ed-c7dd-44a3-ad86-61d06971d05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42f4183-b19b-4888-9904-aea8cbf939d3}" ma:internalName="TaxCatchAll" ma:showField="CatchAllData" ma:web="0c6123ed-c7dd-44a3-ad86-61d06971d0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14B47F-D6DB-4FAD-8C54-BE8975E579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FC6F7A-02BE-4208-B83E-BBCF5B384A5B}">
  <ds:schemaRefs>
    <ds:schemaRef ds:uri="0c6123ed-c7dd-44a3-ad86-61d06971d053"/>
    <ds:schemaRef ds:uri="0dcaf395-f660-4959-b4fa-b825b83af5dd"/>
    <ds:schemaRef ds:uri="b3388b6a-82f1-4b3b-abc8-034fe0aeb8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3EFBF3-015A-4C49-85C2-5C3426EE07C8}">
  <ds:schemaRefs>
    <ds:schemaRef ds:uri="0c6123ed-c7dd-44a3-ad86-61d06971d053"/>
    <ds:schemaRef ds:uri="0dcaf395-f660-4959-b4fa-b825b83af5dd"/>
    <ds:schemaRef ds:uri="b3388b6a-82f1-4b3b-abc8-034fe0aeb8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NPL -NiCEMSI 2015</vt:lpstr>
      <vt:lpstr>Conclusion and outlook</vt:lpstr>
      <vt:lpstr>Conclusions</vt:lpstr>
      <vt:lpstr>External comparison run by T. Stone</vt:lpstr>
      <vt:lpstr>Lime model is used for night aerosol retrieval</vt:lpstr>
      <vt:lpstr>LIME CCN</vt:lpstr>
      <vt:lpstr>Planned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LIME: Lunar Irradiance Model of ESA  Instrument Calibration and Uncertainty  Sarah Taylor (NPL), Stefan Adriaensen (VITO), Carlos Toledano (UVa), Alberto Berjón (UVa), Africa Baretto (UVa), Emma Woolliams (NPL), Maria Garcia-Miranda (NPL), Marc Bouvet (ESA)</dc:title>
  <dc:subject/>
  <dc:creator>Emma Woolliams</dc:creator>
  <cp:revision>1</cp:revision>
  <cp:lastPrinted>1601-01-01T00:00:00Z</cp:lastPrinted>
  <dcterms:created xsi:type="dcterms:W3CDTF">2020-09-29T13:16:01Z</dcterms:created>
  <dcterms:modified xsi:type="dcterms:W3CDTF">2024-02-27T15:22:35Z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NPL Official</vt:lpwstr>
  </property>
  <property fmtid="{D5CDD505-2E9C-101B-9397-08002B2CF9AE}" pid="3" name="aliashPowerpointFooter">
    <vt:lpwstr/>
  </property>
  <property fmtid="{D5CDD505-2E9C-101B-9397-08002B2CF9AE}" pid="4" name="ContentTypeId">
    <vt:lpwstr>0x010100ACE9BD36A8DD1346A27DB23466837BCC</vt:lpwstr>
  </property>
  <property fmtid="{D5CDD505-2E9C-101B-9397-08002B2CF9AE}" pid="5" name="MediaServiceImageTags">
    <vt:lpwstr/>
  </property>
  <property fmtid="{D5CDD505-2E9C-101B-9397-08002B2CF9AE}" pid="6" name="MSIP_Label_9df4b5af-ab42-45d5-91e7-45583bed1b2a_Enabled">
    <vt:lpwstr>true</vt:lpwstr>
  </property>
  <property fmtid="{D5CDD505-2E9C-101B-9397-08002B2CF9AE}" pid="7" name="MSIP_Label_9df4b5af-ab42-45d5-91e7-45583bed1b2a_SetDate">
    <vt:lpwstr>2023-04-21T14:30:32Z</vt:lpwstr>
  </property>
  <property fmtid="{D5CDD505-2E9C-101B-9397-08002B2CF9AE}" pid="8" name="MSIP_Label_9df4b5af-ab42-45d5-91e7-45583bed1b2a_Method">
    <vt:lpwstr>Standard</vt:lpwstr>
  </property>
  <property fmtid="{D5CDD505-2E9C-101B-9397-08002B2CF9AE}" pid="9" name="MSIP_Label_9df4b5af-ab42-45d5-91e7-45583bed1b2a_Name">
    <vt:lpwstr>9df4b5af-ab42-45d5-91e7-45583bed1b2a</vt:lpwstr>
  </property>
  <property fmtid="{D5CDD505-2E9C-101B-9397-08002B2CF9AE}" pid="10" name="MSIP_Label_9df4b5af-ab42-45d5-91e7-45583bed1b2a_SiteId">
    <vt:lpwstr>601e5460-b1bf-49c0-bd2d-e76ffc186a8d</vt:lpwstr>
  </property>
  <property fmtid="{D5CDD505-2E9C-101B-9397-08002B2CF9AE}" pid="11" name="MSIP_Label_9df4b5af-ab42-45d5-91e7-45583bed1b2a_ActionId">
    <vt:lpwstr>c4b9eca1-87ab-4beb-93fb-b803760a8413</vt:lpwstr>
  </property>
  <property fmtid="{D5CDD505-2E9C-101B-9397-08002B2CF9AE}" pid="12" name="MSIP_Label_9df4b5af-ab42-45d5-91e7-45583bed1b2a_ContentBits">
    <vt:lpwstr>0</vt:lpwstr>
  </property>
</Properties>
</file>