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0" r:id="rId4"/>
  </p:sldMasterIdLst>
  <p:notesMasterIdLst>
    <p:notesMasterId r:id="rId30"/>
  </p:notesMasterIdLst>
  <p:handoutMasterIdLst>
    <p:handoutMasterId r:id="rId31"/>
  </p:handoutMasterIdLst>
  <p:sldIdLst>
    <p:sldId id="341" r:id="rId5"/>
    <p:sldId id="393" r:id="rId6"/>
    <p:sldId id="374" r:id="rId7"/>
    <p:sldId id="380" r:id="rId8"/>
    <p:sldId id="383" r:id="rId9"/>
    <p:sldId id="403" r:id="rId10"/>
    <p:sldId id="406" r:id="rId11"/>
    <p:sldId id="405" r:id="rId12"/>
    <p:sldId id="422" r:id="rId13"/>
    <p:sldId id="416" r:id="rId14"/>
    <p:sldId id="417" r:id="rId15"/>
    <p:sldId id="418" r:id="rId16"/>
    <p:sldId id="419" r:id="rId17"/>
    <p:sldId id="420" r:id="rId18"/>
    <p:sldId id="421" r:id="rId19"/>
    <p:sldId id="384" r:id="rId20"/>
    <p:sldId id="423" r:id="rId21"/>
    <p:sldId id="409" r:id="rId22"/>
    <p:sldId id="257" r:id="rId23"/>
    <p:sldId id="258" r:id="rId24"/>
    <p:sldId id="375" r:id="rId25"/>
    <p:sldId id="410" r:id="rId26"/>
    <p:sldId id="394" r:id="rId27"/>
    <p:sldId id="386" r:id="rId28"/>
    <p:sldId id="368" r:id="rId29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ME Overview" id="{F62D57BA-F217-4835-A712-311A54876DEF}">
          <p14:sldIdLst>
            <p14:sldId id="341"/>
            <p14:sldId id="393"/>
            <p14:sldId id="374"/>
            <p14:sldId id="380"/>
            <p14:sldId id="383"/>
            <p14:sldId id="403"/>
            <p14:sldId id="406"/>
            <p14:sldId id="405"/>
            <p14:sldId id="422"/>
            <p14:sldId id="416"/>
            <p14:sldId id="417"/>
            <p14:sldId id="418"/>
            <p14:sldId id="419"/>
            <p14:sldId id="420"/>
            <p14:sldId id="421"/>
            <p14:sldId id="384"/>
            <p14:sldId id="423"/>
            <p14:sldId id="409"/>
            <p14:sldId id="257"/>
            <p14:sldId id="258"/>
            <p14:sldId id="375"/>
            <p14:sldId id="410"/>
            <p14:sldId id="394"/>
            <p14:sldId id="386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11F23-646F-6B98-639B-C6A2922ABF3D}" name="Agnieszka Bialek" initials="AB" userId="S::agnieszka.bialek@npl.co.uk::b627cbcd-539e-4b04-b295-cdb125b80121" providerId="AD"/>
  <p188:author id="{A8DD1331-4777-9EF9-29FE-6A158D6E32B3}" name="Carlos Toledano" initials="CT" userId="S::toledano_goa.uva.es#ext#@npl.co.uk::8b348b6b-7bf6-41d1-9320-f878ed249fc2" providerId="AD"/>
  <p188:author id="{3B472044-96F8-DE91-8FEF-5CE01B3DAFE9}" name="Stefan Adriaensen" initials="SA" userId="S::stefan.adriaensen@vito.be::ae4363fc-7ad4-4bf8-97f9-9784344e342a" providerId="AD"/>
  <p188:author id="{15AB4B9F-38DE-2CED-2EA0-1BAD703AF337}" name="Marc Bouvet" initials="MB" userId="S::marc.bouvet_esa.int#ext#@npl.co.uk::26b10233-2e93-4e88-8783-65d095d5e4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FF33"/>
    <a:srgbClr val="000099"/>
    <a:srgbClr val="99FF99"/>
    <a:srgbClr val="66FFCC"/>
    <a:srgbClr val="FF99FF"/>
    <a:srgbClr val="00CC99"/>
    <a:srgbClr val="00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16C6E-C30D-4128-9C5D-4B53B8BA29E4}" v="124" dt="2024-02-27T14:05:09.584"/>
    <p1510:client id="{5A875937-B54C-4B28-BD6F-E88409CA3631}" v="13" dt="2024-02-27T00:11:06.722"/>
    <p1510:client id="{BFA24641-D18B-4666-A279-7AB4BE457016}" v="4" dt="2024-02-27T12:38:00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62"/>
        <p:guide pos="278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Bouvet" userId="S::marc.bouvet_esa.int#ext#@npl.co.uk::26b10233-2e93-4e88-8783-65d095d5e47e" providerId="AD" clId="Web-{80D59603-674C-DFF8-B2B5-7993F7BD1F07}"/>
    <pc:docChg chg="modSld">
      <pc:chgData name="Marc Bouvet" userId="S::marc.bouvet_esa.int#ext#@npl.co.uk::26b10233-2e93-4e88-8783-65d095d5e47e" providerId="AD" clId="Web-{80D59603-674C-DFF8-B2B5-7993F7BD1F07}" dt="2023-12-01T12:58:47.063" v="243" actId="20577"/>
      <pc:docMkLst>
        <pc:docMk/>
      </pc:docMkLst>
      <pc:sldChg chg="modSp modCm">
        <pc:chgData name="Marc Bouvet" userId="S::marc.bouvet_esa.int#ext#@npl.co.uk::26b10233-2e93-4e88-8783-65d095d5e47e" providerId="AD" clId="Web-{80D59603-674C-DFF8-B2B5-7993F7BD1F07}" dt="2023-12-01T12:51:15.722" v="154" actId="20577"/>
        <pc:sldMkLst>
          <pc:docMk/>
          <pc:sldMk cId="3718309663" sldId="258"/>
        </pc:sldMkLst>
        <pc:spChg chg="mod">
          <ac:chgData name="Marc Bouvet" userId="S::marc.bouvet_esa.int#ext#@npl.co.uk::26b10233-2e93-4e88-8783-65d095d5e47e" providerId="AD" clId="Web-{80D59603-674C-DFF8-B2B5-7993F7BD1F07}" dt="2023-12-01T12:51:15.722" v="154" actId="20577"/>
          <ac:spMkLst>
            <pc:docMk/>
            <pc:sldMk cId="3718309663" sldId="258"/>
            <ac:spMk id="3" creationId="{A0880728-D15B-582B-CF09-54BF41CDA217}"/>
          </ac:spMkLst>
        </pc:spChg>
      </pc:sldChg>
      <pc:sldChg chg="modSp modCm">
        <pc:chgData name="Marc Bouvet" userId="S::marc.bouvet_esa.int#ext#@npl.co.uk::26b10233-2e93-4e88-8783-65d095d5e47e" providerId="AD" clId="Web-{80D59603-674C-DFF8-B2B5-7993F7BD1F07}" dt="2023-12-01T12:23:19.189" v="1" actId="20577"/>
        <pc:sldMkLst>
          <pc:docMk/>
          <pc:sldMk cId="3385703648" sldId="374"/>
        </pc:sldMkLst>
        <pc:spChg chg="mod">
          <ac:chgData name="Marc Bouvet" userId="S::marc.bouvet_esa.int#ext#@npl.co.uk::26b10233-2e93-4e88-8783-65d095d5e47e" providerId="AD" clId="Web-{80D59603-674C-DFF8-B2B5-7993F7BD1F07}" dt="2023-12-01T12:23:19.189" v="1" actId="20577"/>
          <ac:spMkLst>
            <pc:docMk/>
            <pc:sldMk cId="3385703648" sldId="374"/>
            <ac:spMk id="5" creationId="{2D895263-5162-4343-A3F6-8A2A69F78A9A}"/>
          </ac:spMkLst>
        </pc:spChg>
      </pc:sldChg>
      <pc:sldChg chg="modSp modCm">
        <pc:chgData name="Marc Bouvet" userId="S::marc.bouvet_esa.int#ext#@npl.co.uk::26b10233-2e93-4e88-8783-65d095d5e47e" providerId="AD" clId="Web-{80D59603-674C-DFF8-B2B5-7993F7BD1F07}" dt="2023-12-01T12:58:47.063" v="243" actId="20577"/>
        <pc:sldMkLst>
          <pc:docMk/>
          <pc:sldMk cId="552981867" sldId="386"/>
        </pc:sldMkLst>
        <pc:spChg chg="mod">
          <ac:chgData name="Marc Bouvet" userId="S::marc.bouvet_esa.int#ext#@npl.co.uk::26b10233-2e93-4e88-8783-65d095d5e47e" providerId="AD" clId="Web-{80D59603-674C-DFF8-B2B5-7993F7BD1F07}" dt="2023-12-01T12:58:47.063" v="243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modSp">
        <pc:chgData name="Marc Bouvet" userId="S::marc.bouvet_esa.int#ext#@npl.co.uk::26b10233-2e93-4e88-8783-65d095d5e47e" providerId="AD" clId="Web-{80D59603-674C-DFF8-B2B5-7993F7BD1F07}" dt="2023-12-01T12:48:17.295" v="135" actId="1076"/>
        <pc:sldMkLst>
          <pc:docMk/>
          <pc:sldMk cId="3663390574" sldId="399"/>
        </pc:sldMkLst>
        <pc:spChg chg="mod">
          <ac:chgData name="Marc Bouvet" userId="S::marc.bouvet_esa.int#ext#@npl.co.uk::26b10233-2e93-4e88-8783-65d095d5e47e" providerId="AD" clId="Web-{80D59603-674C-DFF8-B2B5-7993F7BD1F07}" dt="2023-12-01T12:48:17.295" v="135" actId="1076"/>
          <ac:spMkLst>
            <pc:docMk/>
            <pc:sldMk cId="3663390574" sldId="399"/>
            <ac:spMk id="3" creationId="{3860F0DC-7BC6-FC40-BC44-AE0656ABC404}"/>
          </ac:spMkLst>
        </pc:spChg>
      </pc:sldChg>
      <pc:sldChg chg="modSp">
        <pc:chgData name="Marc Bouvet" userId="S::marc.bouvet_esa.int#ext#@npl.co.uk::26b10233-2e93-4e88-8783-65d095d5e47e" providerId="AD" clId="Web-{80D59603-674C-DFF8-B2B5-7993F7BD1F07}" dt="2023-12-01T12:37:19.604" v="4" actId="20577"/>
        <pc:sldMkLst>
          <pc:docMk/>
          <pc:sldMk cId="37523156" sldId="408"/>
        </pc:sldMkLst>
        <pc:spChg chg="mod">
          <ac:chgData name="Marc Bouvet" userId="S::marc.bouvet_esa.int#ext#@npl.co.uk::26b10233-2e93-4e88-8783-65d095d5e47e" providerId="AD" clId="Web-{80D59603-674C-DFF8-B2B5-7993F7BD1F07}" dt="2023-12-01T12:37:19.604" v="4" actId="20577"/>
          <ac:spMkLst>
            <pc:docMk/>
            <pc:sldMk cId="37523156" sldId="408"/>
            <ac:spMk id="2" creationId="{D9C91E4D-98EF-4B32-95FB-FF853B927A1A}"/>
          </ac:spMkLst>
        </pc:spChg>
      </pc:sldChg>
      <pc:sldChg chg="modSp">
        <pc:chgData name="Marc Bouvet" userId="S::marc.bouvet_esa.int#ext#@npl.co.uk::26b10233-2e93-4e88-8783-65d095d5e47e" providerId="AD" clId="Web-{80D59603-674C-DFF8-B2B5-7993F7BD1F07}" dt="2023-12-01T12:57:00.060" v="240" actId="20577"/>
        <pc:sldMkLst>
          <pc:docMk/>
          <pc:sldMk cId="2450780945" sldId="410"/>
        </pc:sldMkLst>
        <pc:spChg chg="mod">
          <ac:chgData name="Marc Bouvet" userId="S::marc.bouvet_esa.int#ext#@npl.co.uk::26b10233-2e93-4e88-8783-65d095d5e47e" providerId="AD" clId="Web-{80D59603-674C-DFF8-B2B5-7993F7BD1F07}" dt="2023-12-01T12:57:00.060" v="240" actId="20577"/>
          <ac:spMkLst>
            <pc:docMk/>
            <pc:sldMk cId="2450780945" sldId="410"/>
            <ac:spMk id="3" creationId="{6445B930-7768-5749-88B5-6475273E811F}"/>
          </ac:spMkLst>
        </pc:spChg>
      </pc:sldChg>
    </pc:docChg>
  </pc:docChgLst>
  <pc:docChgLst>
    <pc:chgData name="Emma Woolliams" userId="S::emma.woolliams@npl.co.uk::9ecf018a-9aec-4d1b-b7cf-11415fc25203" providerId="AD" clId="Web-{629FC9E4-6F2F-3FCA-B72F-8D5149CC148B}"/>
    <pc:docChg chg="addSld delSld modSld sldOrd modSection">
      <pc:chgData name="Emma Woolliams" userId="S::emma.woolliams@npl.co.uk::9ecf018a-9aec-4d1b-b7cf-11415fc25203" providerId="AD" clId="Web-{629FC9E4-6F2F-3FCA-B72F-8D5149CC148B}" dt="2023-03-01T19:19:39.753" v="142"/>
      <pc:docMkLst>
        <pc:docMk/>
      </pc:docMkLst>
      <pc:sldChg chg="mod modShow">
        <pc:chgData name="Emma Woolliams" userId="S::emma.woolliams@npl.co.uk::9ecf018a-9aec-4d1b-b7cf-11415fc25203" providerId="AD" clId="Web-{629FC9E4-6F2F-3FCA-B72F-8D5149CC148B}" dt="2023-03-01T19:16:44.493" v="140"/>
        <pc:sldMkLst>
          <pc:docMk/>
          <pc:sldMk cId="1778285457" sldId="343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6:51.353" v="141"/>
        <pc:sldMkLst>
          <pc:docMk/>
          <pc:sldMk cId="2764564108" sldId="344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9:39.753" v="142"/>
        <pc:sldMkLst>
          <pc:docMk/>
          <pc:sldMk cId="1728948240" sldId="369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1:31.492" v="74"/>
        <pc:sldMkLst>
          <pc:docMk/>
          <pc:sldMk cId="3422949238" sldId="377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09:50.831" v="71"/>
        <pc:sldMkLst>
          <pc:docMk/>
          <pc:sldMk cId="847418943" sldId="383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0:18.176" v="72"/>
        <pc:sldMkLst>
          <pc:docMk/>
          <pc:sldMk cId="1136662791" sldId="385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08:26.670" v="70"/>
        <pc:sldMkLst>
          <pc:docMk/>
          <pc:sldMk cId="3559332043" sldId="393"/>
        </pc:sldMkLst>
      </pc:sldChg>
      <pc:sldChg chg="mod modShow">
        <pc:chgData name="Emma Woolliams" userId="S::emma.woolliams@npl.co.uk::9ecf018a-9aec-4d1b-b7cf-11415fc25203" providerId="AD" clId="Web-{629FC9E4-6F2F-3FCA-B72F-8D5149CC148B}" dt="2023-03-01T19:11:12.538" v="73"/>
        <pc:sldMkLst>
          <pc:docMk/>
          <pc:sldMk cId="3179977465" sldId="400"/>
        </pc:sldMkLst>
      </pc:sldChg>
      <pc:sldChg chg="addSp delSp modSp new">
        <pc:chgData name="Emma Woolliams" userId="S::emma.woolliams@npl.co.uk::9ecf018a-9aec-4d1b-b7cf-11415fc25203" providerId="AD" clId="Web-{629FC9E4-6F2F-3FCA-B72F-8D5149CC148B}" dt="2023-03-01T19:15:26.989" v="139" actId="1076"/>
        <pc:sldMkLst>
          <pc:docMk/>
          <pc:sldMk cId="2850147110" sldId="402"/>
        </pc:sldMkLst>
        <pc:spChg chg="mod">
          <ac:chgData name="Emma Woolliams" userId="S::emma.woolliams@npl.co.uk::9ecf018a-9aec-4d1b-b7cf-11415fc25203" providerId="AD" clId="Web-{629FC9E4-6F2F-3FCA-B72F-8D5149CC148B}" dt="2023-03-01T19:14:31.768" v="129" actId="20577"/>
          <ac:spMkLst>
            <pc:docMk/>
            <pc:sldMk cId="2850147110" sldId="402"/>
            <ac:spMk id="2" creationId="{4466B581-3A72-AC37-FA3B-A43B2E12863C}"/>
          </ac:spMkLst>
        </pc:spChg>
        <pc:spChg chg="del mod">
          <ac:chgData name="Emma Woolliams" userId="S::emma.woolliams@npl.co.uk::9ecf018a-9aec-4d1b-b7cf-11415fc25203" providerId="AD" clId="Web-{629FC9E4-6F2F-3FCA-B72F-8D5149CC148B}" dt="2023-03-01T19:13:52.015" v="111"/>
          <ac:spMkLst>
            <pc:docMk/>
            <pc:sldMk cId="2850147110" sldId="402"/>
            <ac:spMk id="3" creationId="{B8715042-3DF4-D3CA-079D-ED7C195B2A0E}"/>
          </ac:spMkLst>
        </pc:spChg>
        <pc:spChg chg="add mod">
          <ac:chgData name="Emma Woolliams" userId="S::emma.woolliams@npl.co.uk::9ecf018a-9aec-4d1b-b7cf-11415fc25203" providerId="AD" clId="Web-{629FC9E4-6F2F-3FCA-B72F-8D5149CC148B}" dt="2023-03-01T19:15:26.989" v="139" actId="1076"/>
          <ac:spMkLst>
            <pc:docMk/>
            <pc:sldMk cId="2850147110" sldId="402"/>
            <ac:spMk id="7" creationId="{08A70EF1-2D74-B1B2-D8C1-AE0969765F53}"/>
          </ac:spMkLst>
        </pc:spChg>
        <pc:spChg chg="add mod">
          <ac:chgData name="Emma Woolliams" userId="S::emma.woolliams@npl.co.uk::9ecf018a-9aec-4d1b-b7cf-11415fc25203" providerId="AD" clId="Web-{629FC9E4-6F2F-3FCA-B72F-8D5149CC148B}" dt="2023-03-01T19:15:11.176" v="135"/>
          <ac:spMkLst>
            <pc:docMk/>
            <pc:sldMk cId="2850147110" sldId="402"/>
            <ac:spMk id="13" creationId="{BCF7EEB5-424E-6FC7-91E6-78CF03B6FD8A}"/>
          </ac:spMkLst>
        </pc:spChg>
        <pc:picChg chg="add mod ord">
          <ac:chgData name="Emma Woolliams" userId="S::emma.woolliams@npl.co.uk::9ecf018a-9aec-4d1b-b7cf-11415fc25203" providerId="AD" clId="Web-{629FC9E4-6F2F-3FCA-B72F-8D5149CC148B}" dt="2023-03-01T19:15:25.520" v="138" actId="1076"/>
          <ac:picMkLst>
            <pc:docMk/>
            <pc:sldMk cId="2850147110" sldId="402"/>
            <ac:picMk id="5" creationId="{CE589AE2-4C7D-49C6-0DE7-BEEE7B81D3D0}"/>
          </ac:picMkLst>
        </pc:picChg>
        <pc:picChg chg="add mod">
          <ac:chgData name="Emma Woolliams" userId="S::emma.woolliams@npl.co.uk::9ecf018a-9aec-4d1b-b7cf-11415fc25203" providerId="AD" clId="Web-{629FC9E4-6F2F-3FCA-B72F-8D5149CC148B}" dt="2023-03-01T19:15:22.114" v="137" actId="1076"/>
          <ac:picMkLst>
            <pc:docMk/>
            <pc:sldMk cId="2850147110" sldId="402"/>
            <ac:picMk id="9" creationId="{8F6A639B-0F34-87D0-589B-DFAB2FE09181}"/>
          </ac:picMkLst>
        </pc:picChg>
        <pc:picChg chg="add mod">
          <ac:chgData name="Emma Woolliams" userId="S::emma.woolliams@npl.co.uk::9ecf018a-9aec-4d1b-b7cf-11415fc25203" providerId="AD" clId="Web-{629FC9E4-6F2F-3FCA-B72F-8D5149CC148B}" dt="2023-03-01T19:14:37.315" v="130" actId="1076"/>
          <ac:picMkLst>
            <pc:docMk/>
            <pc:sldMk cId="2850147110" sldId="402"/>
            <ac:picMk id="11" creationId="{5D62964C-9DE4-7E80-3BDD-3DE466244D66}"/>
          </ac:picMkLst>
        </pc:picChg>
        <pc:picChg chg="add mod">
          <ac:chgData name="Emma Woolliams" userId="S::emma.woolliams@npl.co.uk::9ecf018a-9aec-4d1b-b7cf-11415fc25203" providerId="AD" clId="Web-{629FC9E4-6F2F-3FCA-B72F-8D5149CC148B}" dt="2023-03-01T19:14:46.190" v="132" actId="1076"/>
          <ac:picMkLst>
            <pc:docMk/>
            <pc:sldMk cId="2850147110" sldId="402"/>
            <ac:picMk id="15" creationId="{598CD7F0-211F-44FB-2DF0-38D6695C0C7B}"/>
          </ac:picMkLst>
        </pc:picChg>
        <pc:picChg chg="add mod ord">
          <ac:chgData name="Emma Woolliams" userId="S::emma.woolliams@npl.co.uk::9ecf018a-9aec-4d1b-b7cf-11415fc25203" providerId="AD" clId="Web-{629FC9E4-6F2F-3FCA-B72F-8D5149CC148B}" dt="2023-03-01T19:15:18.348" v="136" actId="1076"/>
          <ac:picMkLst>
            <pc:docMk/>
            <pc:sldMk cId="2850147110" sldId="402"/>
            <ac:picMk id="17" creationId="{63CEAB90-8BCB-1759-8F35-96B3F4121D3A}"/>
          </ac:picMkLst>
        </pc:picChg>
      </pc:sldChg>
      <pc:sldChg chg="modSp new del mod ord modShow">
        <pc:chgData name="Emma Woolliams" userId="S::emma.woolliams@npl.co.uk::9ecf018a-9aec-4d1b-b7cf-11415fc25203" providerId="AD" clId="Web-{629FC9E4-6F2F-3FCA-B72F-8D5149CC148B}" dt="2023-03-01T19:07:34.714" v="69"/>
        <pc:sldMkLst>
          <pc:docMk/>
          <pc:sldMk cId="3231026849" sldId="402"/>
        </pc:sldMkLst>
        <pc:spChg chg="mod">
          <ac:chgData name="Emma Woolliams" userId="S::emma.woolliams@npl.co.uk::9ecf018a-9aec-4d1b-b7cf-11415fc25203" providerId="AD" clId="Web-{629FC9E4-6F2F-3FCA-B72F-8D5149CC148B}" dt="2023-03-01T19:07:22.448" v="67" actId="20577"/>
          <ac:spMkLst>
            <pc:docMk/>
            <pc:sldMk cId="3231026849" sldId="402"/>
            <ac:spMk id="3" creationId="{3685AC3A-5762-2885-4D95-326B647892D9}"/>
          </ac:spMkLst>
        </pc:spChg>
      </pc:sldChg>
    </pc:docChg>
  </pc:docChgLst>
  <pc:docChgLst>
    <pc:chgData name="Stefan Adriaensen" userId="c73d977e-743f-4196-94d1-9f2be5dedf63" providerId="ADAL" clId="{020F0219-90B6-4DD0-97EA-2C8596E24F36}"/>
    <pc:docChg chg="custSel addSld delSld modSld modSection">
      <pc:chgData name="Stefan Adriaensen" userId="c73d977e-743f-4196-94d1-9f2be5dedf63" providerId="ADAL" clId="{020F0219-90B6-4DD0-97EA-2C8596E24F36}" dt="2023-12-04T08:26:51.643" v="58" actId="1076"/>
      <pc:docMkLst>
        <pc:docMk/>
      </pc:docMkLst>
      <pc:sldChg chg="modSp mod">
        <pc:chgData name="Stefan Adriaensen" userId="c73d977e-743f-4196-94d1-9f2be5dedf63" providerId="ADAL" clId="{020F0219-90B6-4DD0-97EA-2C8596E24F36}" dt="2023-12-04T08:26:51.643" v="58" actId="1076"/>
        <pc:sldMkLst>
          <pc:docMk/>
          <pc:sldMk cId="4276728153" sldId="375"/>
        </pc:sldMkLst>
        <pc:spChg chg="mod">
          <ac:chgData name="Stefan Adriaensen" userId="c73d977e-743f-4196-94d1-9f2be5dedf63" providerId="ADAL" clId="{020F0219-90B6-4DD0-97EA-2C8596E24F36}" dt="2023-12-04T08:26:51.643" v="58" actId="1076"/>
          <ac:spMkLst>
            <pc:docMk/>
            <pc:sldMk cId="4276728153" sldId="375"/>
            <ac:spMk id="6" creationId="{1A97553E-40F8-72CB-1F5C-A0580E487990}"/>
          </ac:spMkLst>
        </pc:spChg>
      </pc:sldChg>
      <pc:sldChg chg="addSp delSp modSp mod">
        <pc:chgData name="Stefan Adriaensen" userId="c73d977e-743f-4196-94d1-9f2be5dedf63" providerId="ADAL" clId="{020F0219-90B6-4DD0-97EA-2C8596E24F36}" dt="2023-12-04T07:50:11.461" v="17" actId="1076"/>
        <pc:sldMkLst>
          <pc:docMk/>
          <pc:sldMk cId="3375250295" sldId="380"/>
        </pc:sldMkLst>
        <pc:spChg chg="add mod">
          <ac:chgData name="Stefan Adriaensen" userId="c73d977e-743f-4196-94d1-9f2be5dedf63" providerId="ADAL" clId="{020F0219-90B6-4DD0-97EA-2C8596E24F36}" dt="2023-12-04T07:50:11.461" v="17" actId="1076"/>
          <ac:spMkLst>
            <pc:docMk/>
            <pc:sldMk cId="3375250295" sldId="380"/>
            <ac:spMk id="5" creationId="{92CB9059-A546-A4A4-1380-33E6FDCDAA25}"/>
          </ac:spMkLst>
        </pc:spChg>
        <pc:spChg chg="del">
          <ac:chgData name="Stefan Adriaensen" userId="c73d977e-743f-4196-94d1-9f2be5dedf63" providerId="ADAL" clId="{020F0219-90B6-4DD0-97EA-2C8596E24F36}" dt="2023-12-04T07:48:27.155" v="0" actId="478"/>
          <ac:spMkLst>
            <pc:docMk/>
            <pc:sldMk cId="3375250295" sldId="380"/>
            <ac:spMk id="6" creationId="{A1183FF9-51A5-40AB-9016-09B9D48DB23A}"/>
          </ac:spMkLst>
        </pc:spChg>
        <pc:graphicFrameChg chg="add del mod modGraphic">
          <ac:chgData name="Stefan Adriaensen" userId="c73d977e-743f-4196-94d1-9f2be5dedf63" providerId="ADAL" clId="{020F0219-90B6-4DD0-97EA-2C8596E24F36}" dt="2023-12-04T07:49:31.181" v="5" actId="478"/>
          <ac:graphicFrameMkLst>
            <pc:docMk/>
            <pc:sldMk cId="3375250295" sldId="380"/>
            <ac:graphicFrameMk id="3" creationId="{B3771664-3287-5AB6-E5A1-E0C6A6BEC3E9}"/>
          </ac:graphicFrameMkLst>
        </pc:graphicFrameChg>
      </pc:sldChg>
      <pc:sldChg chg="modSp mod">
        <pc:chgData name="Stefan Adriaensen" userId="c73d977e-743f-4196-94d1-9f2be5dedf63" providerId="ADAL" clId="{020F0219-90B6-4DD0-97EA-2C8596E24F36}" dt="2023-12-04T07:58:14.251" v="19" actId="20577"/>
        <pc:sldMkLst>
          <pc:docMk/>
          <pc:sldMk cId="847418943" sldId="383"/>
        </pc:sldMkLst>
        <pc:spChg chg="mod">
          <ac:chgData name="Stefan Adriaensen" userId="c73d977e-743f-4196-94d1-9f2be5dedf63" providerId="ADAL" clId="{020F0219-90B6-4DD0-97EA-2C8596E24F36}" dt="2023-12-04T07:58:14.251" v="19" actId="20577"/>
          <ac:spMkLst>
            <pc:docMk/>
            <pc:sldMk cId="847418943" sldId="383"/>
            <ac:spMk id="5" creationId="{B57F3251-DB4A-AA24-DCCD-51C72E0A5AB1}"/>
          </ac:spMkLst>
        </pc:spChg>
      </pc:sldChg>
      <pc:sldChg chg="del">
        <pc:chgData name="Stefan Adriaensen" userId="c73d977e-743f-4196-94d1-9f2be5dedf63" providerId="ADAL" clId="{020F0219-90B6-4DD0-97EA-2C8596E24F36}" dt="2023-12-04T08:20:46.224" v="42" actId="47"/>
        <pc:sldMkLst>
          <pc:docMk/>
          <pc:sldMk cId="286399898" sldId="395"/>
        </pc:sldMkLst>
      </pc:sldChg>
      <pc:sldChg chg="del">
        <pc:chgData name="Stefan Adriaensen" userId="c73d977e-743f-4196-94d1-9f2be5dedf63" providerId="ADAL" clId="{020F0219-90B6-4DD0-97EA-2C8596E24F36}" dt="2023-12-04T08:22:18.384" v="55" actId="47"/>
        <pc:sldMkLst>
          <pc:docMk/>
          <pc:sldMk cId="2371112485" sldId="398"/>
        </pc:sldMkLst>
      </pc:sldChg>
      <pc:sldChg chg="addSp delSp modSp add mod">
        <pc:chgData name="Stefan Adriaensen" userId="c73d977e-743f-4196-94d1-9f2be5dedf63" providerId="ADAL" clId="{020F0219-90B6-4DD0-97EA-2C8596E24F36}" dt="2023-12-04T08:20:33.300" v="41" actId="1076"/>
        <pc:sldMkLst>
          <pc:docMk/>
          <pc:sldMk cId="2514503551" sldId="414"/>
        </pc:sldMkLst>
        <pc:spChg chg="del">
          <ac:chgData name="Stefan Adriaensen" userId="c73d977e-743f-4196-94d1-9f2be5dedf63" providerId="ADAL" clId="{020F0219-90B6-4DD0-97EA-2C8596E24F36}" dt="2023-12-04T08:19:12.840" v="21" actId="478"/>
          <ac:spMkLst>
            <pc:docMk/>
            <pc:sldMk cId="2514503551" sldId="414"/>
            <ac:spMk id="2" creationId="{8E38529E-112C-6C0F-D653-949D003B0460}"/>
          </ac:spMkLst>
        </pc:spChg>
        <pc:spChg chg="del">
          <ac:chgData name="Stefan Adriaensen" userId="c73d977e-743f-4196-94d1-9f2be5dedf63" providerId="ADAL" clId="{020F0219-90B6-4DD0-97EA-2C8596E24F36}" dt="2023-12-04T08:19:20.383" v="24" actId="478"/>
          <ac:spMkLst>
            <pc:docMk/>
            <pc:sldMk cId="2514503551" sldId="414"/>
            <ac:spMk id="3" creationId="{07A72D3A-D8FB-7477-C46C-4CADF22AF082}"/>
          </ac:spMkLst>
        </pc:spChg>
        <pc:spChg chg="add del mod">
          <ac:chgData name="Stefan Adriaensen" userId="c73d977e-743f-4196-94d1-9f2be5dedf63" providerId="ADAL" clId="{020F0219-90B6-4DD0-97EA-2C8596E24F36}" dt="2023-12-04T08:19:15.493" v="22" actId="478"/>
          <ac:spMkLst>
            <pc:docMk/>
            <pc:sldMk cId="2514503551" sldId="414"/>
            <ac:spMk id="4" creationId="{2CA0C590-7776-135F-3887-44EC886262EE}"/>
          </ac:spMkLst>
        </pc:spChg>
        <pc:spChg chg="add del mod">
          <ac:chgData name="Stefan Adriaensen" userId="c73d977e-743f-4196-94d1-9f2be5dedf63" providerId="ADAL" clId="{020F0219-90B6-4DD0-97EA-2C8596E24F36}" dt="2023-12-04T08:19:24.674" v="25" actId="478"/>
          <ac:spMkLst>
            <pc:docMk/>
            <pc:sldMk cId="2514503551" sldId="414"/>
            <ac:spMk id="6" creationId="{1A1702E6-3663-4030-29B5-D1CD67566B3F}"/>
          </ac:spMkLst>
        </pc:spChg>
        <pc:spChg chg="add mod">
          <ac:chgData name="Stefan Adriaensen" userId="c73d977e-743f-4196-94d1-9f2be5dedf63" providerId="ADAL" clId="{020F0219-90B6-4DD0-97EA-2C8596E24F36}" dt="2023-12-04T08:20:23.828" v="40" actId="404"/>
          <ac:spMkLst>
            <pc:docMk/>
            <pc:sldMk cId="2514503551" sldId="414"/>
            <ac:spMk id="7" creationId="{F8D35A53-C687-5CB4-2AA4-1E7E4A8400F8}"/>
          </ac:spMkLst>
        </pc:spChg>
        <pc:spChg chg="add mod">
          <ac:chgData name="Stefan Adriaensen" userId="c73d977e-743f-4196-94d1-9f2be5dedf63" providerId="ADAL" clId="{020F0219-90B6-4DD0-97EA-2C8596E24F36}" dt="2023-12-04T08:20:33.300" v="41" actId="1076"/>
          <ac:spMkLst>
            <pc:docMk/>
            <pc:sldMk cId="2514503551" sldId="414"/>
            <ac:spMk id="8" creationId="{A2FD79CB-9F70-0A3A-2B2F-1EDACDC9AD52}"/>
          </ac:spMkLst>
        </pc:spChg>
        <pc:picChg chg="del">
          <ac:chgData name="Stefan Adriaensen" userId="c73d977e-743f-4196-94d1-9f2be5dedf63" providerId="ADAL" clId="{020F0219-90B6-4DD0-97EA-2C8596E24F36}" dt="2023-12-04T08:19:17.623" v="23" actId="478"/>
          <ac:picMkLst>
            <pc:docMk/>
            <pc:sldMk cId="2514503551" sldId="414"/>
            <ac:picMk id="5" creationId="{48FA7306-8D2E-1A69-CF6C-525C1159AB84}"/>
          </ac:picMkLst>
        </pc:picChg>
        <pc:picChg chg="add mod">
          <ac:chgData name="Stefan Adriaensen" userId="c73d977e-743f-4196-94d1-9f2be5dedf63" providerId="ADAL" clId="{020F0219-90B6-4DD0-97EA-2C8596E24F36}" dt="2023-12-04T08:19:31.473" v="26"/>
          <ac:picMkLst>
            <pc:docMk/>
            <pc:sldMk cId="2514503551" sldId="414"/>
            <ac:picMk id="9" creationId="{A09CB81C-2105-82EB-395B-70B1B2F8549A}"/>
          </ac:picMkLst>
        </pc:picChg>
      </pc:sldChg>
      <pc:sldChg chg="addSp delSp modSp add mod">
        <pc:chgData name="Stefan Adriaensen" userId="c73d977e-743f-4196-94d1-9f2be5dedf63" providerId="ADAL" clId="{020F0219-90B6-4DD0-97EA-2C8596E24F36}" dt="2023-12-04T08:21:36.400" v="54" actId="14100"/>
        <pc:sldMkLst>
          <pc:docMk/>
          <pc:sldMk cId="3385485220" sldId="415"/>
        </pc:sldMkLst>
        <pc:spChg chg="add del mod">
          <ac:chgData name="Stefan Adriaensen" userId="c73d977e-743f-4196-94d1-9f2be5dedf63" providerId="ADAL" clId="{020F0219-90B6-4DD0-97EA-2C8596E24F36}" dt="2023-12-04T08:21:04.289" v="46" actId="478"/>
          <ac:spMkLst>
            <pc:docMk/>
            <pc:sldMk cId="3385485220" sldId="415"/>
            <ac:spMk id="2" creationId="{C43111D8-631D-186D-BEEB-A4556863F2AD}"/>
          </ac:spMkLst>
        </pc:spChg>
        <pc:spChg chg="add mod">
          <ac:chgData name="Stefan Adriaensen" userId="c73d977e-743f-4196-94d1-9f2be5dedf63" providerId="ADAL" clId="{020F0219-90B6-4DD0-97EA-2C8596E24F36}" dt="2023-12-04T08:21:17.964" v="50" actId="404"/>
          <ac:spMkLst>
            <pc:docMk/>
            <pc:sldMk cId="3385485220" sldId="415"/>
            <ac:spMk id="3" creationId="{31B7AD5F-9778-4216-2DB3-F9A2258594DF}"/>
          </ac:spMkLst>
        </pc:spChg>
        <pc:spChg chg="mod">
          <ac:chgData name="Stefan Adriaensen" userId="c73d977e-743f-4196-94d1-9f2be5dedf63" providerId="ADAL" clId="{020F0219-90B6-4DD0-97EA-2C8596E24F36}" dt="2023-12-04T08:21:36.400" v="54" actId="14100"/>
          <ac:spMkLst>
            <pc:docMk/>
            <pc:sldMk cId="3385485220" sldId="415"/>
            <ac:spMk id="7" creationId="{F8D35A53-C687-5CB4-2AA4-1E7E4A8400F8}"/>
          </ac:spMkLst>
        </pc:spChg>
        <pc:spChg chg="del">
          <ac:chgData name="Stefan Adriaensen" userId="c73d977e-743f-4196-94d1-9f2be5dedf63" providerId="ADAL" clId="{020F0219-90B6-4DD0-97EA-2C8596E24F36}" dt="2023-12-04T08:20:59.519" v="44" actId="478"/>
          <ac:spMkLst>
            <pc:docMk/>
            <pc:sldMk cId="3385485220" sldId="415"/>
            <ac:spMk id="8" creationId="{A2FD79CB-9F70-0A3A-2B2F-1EDACDC9AD52}"/>
          </ac:spMkLst>
        </pc:spChg>
        <pc:picChg chg="add mod">
          <ac:chgData name="Stefan Adriaensen" userId="c73d977e-743f-4196-94d1-9f2be5dedf63" providerId="ADAL" clId="{020F0219-90B6-4DD0-97EA-2C8596E24F36}" dt="2023-12-04T08:21:22.823" v="52" actId="1076"/>
          <ac:picMkLst>
            <pc:docMk/>
            <pc:sldMk cId="3385485220" sldId="415"/>
            <ac:picMk id="4" creationId="{B4F415A6-62E6-7911-4479-3EFA05B071EE}"/>
          </ac:picMkLst>
        </pc:picChg>
        <pc:picChg chg="del">
          <ac:chgData name="Stefan Adriaensen" userId="c73d977e-743f-4196-94d1-9f2be5dedf63" providerId="ADAL" clId="{020F0219-90B6-4DD0-97EA-2C8596E24F36}" dt="2023-12-04T08:21:01.439" v="45" actId="478"/>
          <ac:picMkLst>
            <pc:docMk/>
            <pc:sldMk cId="3385485220" sldId="415"/>
            <ac:picMk id="9" creationId="{A09CB81C-2105-82EB-395B-70B1B2F8549A}"/>
          </ac:picMkLst>
        </pc:picChg>
      </pc:sldChg>
    </pc:docChg>
  </pc:docChgLst>
  <pc:docChgLst>
    <pc:chgData name="Stefan Adriaensen" userId="c73d977e-743f-4196-94d1-9f2be5dedf63" providerId="ADAL" clId="{4BF49FA5-47B7-4E96-A25B-994E4DF3D27D}"/>
    <pc:docChg chg="modSld">
      <pc:chgData name="Stefan Adriaensen" userId="c73d977e-743f-4196-94d1-9f2be5dedf63" providerId="ADAL" clId="{4BF49FA5-47B7-4E96-A25B-994E4DF3D27D}" dt="2023-12-04T13:54:38.343" v="1" actId="14100"/>
      <pc:docMkLst>
        <pc:docMk/>
      </pc:docMkLst>
      <pc:sldChg chg="modSp mod">
        <pc:chgData name="Stefan Adriaensen" userId="c73d977e-743f-4196-94d1-9f2be5dedf63" providerId="ADAL" clId="{4BF49FA5-47B7-4E96-A25B-994E4DF3D27D}" dt="2023-12-04T13:54:38.343" v="1" actId="14100"/>
        <pc:sldMkLst>
          <pc:docMk/>
          <pc:sldMk cId="3649573590" sldId="404"/>
        </pc:sldMkLst>
        <pc:spChg chg="mod">
          <ac:chgData name="Stefan Adriaensen" userId="c73d977e-743f-4196-94d1-9f2be5dedf63" providerId="ADAL" clId="{4BF49FA5-47B7-4E96-A25B-994E4DF3D27D}" dt="2023-12-04T13:54:38.343" v="1" actId="14100"/>
          <ac:spMkLst>
            <pc:docMk/>
            <pc:sldMk cId="3649573590" sldId="404"/>
            <ac:spMk id="6" creationId="{85406213-80FD-1FCF-D043-D74A1D3884AC}"/>
          </ac:spMkLst>
        </pc:spChg>
      </pc:sldChg>
    </pc:docChg>
  </pc:docChgLst>
  <pc:docChgLst>
    <pc:chgData name="Stefan Adriaensen" userId="ae4363fc-7ad4-4bf8-97f9-9784344e342a" providerId="ADAL" clId="{5A875937-B54C-4B28-BD6F-E88409CA3631}"/>
    <pc:docChg chg="custSel delSld modSld modSection">
      <pc:chgData name="Stefan Adriaensen" userId="ae4363fc-7ad4-4bf8-97f9-9784344e342a" providerId="ADAL" clId="{5A875937-B54C-4B28-BD6F-E88409CA3631}" dt="2024-02-27T00:02:46.648" v="7" actId="47"/>
      <pc:docMkLst>
        <pc:docMk/>
      </pc:docMkLst>
      <pc:sldChg chg="addSp delSp modSp mod">
        <pc:chgData name="Stefan Adriaensen" userId="ae4363fc-7ad4-4bf8-97f9-9784344e342a" providerId="ADAL" clId="{5A875937-B54C-4B28-BD6F-E88409CA3631}" dt="2024-02-27T00:01:08.027" v="5" actId="1076"/>
        <pc:sldMkLst>
          <pc:docMk/>
          <pc:sldMk cId="3385703648" sldId="374"/>
        </pc:sldMkLst>
        <pc:spChg chg="mod">
          <ac:chgData name="Stefan Adriaensen" userId="ae4363fc-7ad4-4bf8-97f9-9784344e342a" providerId="ADAL" clId="{5A875937-B54C-4B28-BD6F-E88409CA3631}" dt="2024-02-27T00:00:04.718" v="0" actId="20577"/>
          <ac:spMkLst>
            <pc:docMk/>
            <pc:sldMk cId="3385703648" sldId="374"/>
            <ac:spMk id="5" creationId="{2D895263-5162-4343-A3F6-8A2A69F78A9A}"/>
          </ac:spMkLst>
        </pc:spChg>
        <pc:picChg chg="del">
          <ac:chgData name="Stefan Adriaensen" userId="ae4363fc-7ad4-4bf8-97f9-9784344e342a" providerId="ADAL" clId="{5A875937-B54C-4B28-BD6F-E88409CA3631}" dt="2024-02-27T00:01:01.222" v="1" actId="478"/>
          <ac:picMkLst>
            <pc:docMk/>
            <pc:sldMk cId="3385703648" sldId="374"/>
            <ac:picMk id="4" creationId="{147B2857-034D-4B87-7339-450F00F3093B}"/>
          </ac:picMkLst>
        </pc:picChg>
        <pc:picChg chg="add mod">
          <ac:chgData name="Stefan Adriaensen" userId="ae4363fc-7ad4-4bf8-97f9-9784344e342a" providerId="ADAL" clId="{5A875937-B54C-4B28-BD6F-E88409CA3631}" dt="2024-02-27T00:01:08.027" v="5" actId="1076"/>
          <ac:picMkLst>
            <pc:docMk/>
            <pc:sldMk cId="3385703648" sldId="374"/>
            <ac:picMk id="6" creationId="{A6E21355-489D-87B9-F70E-68D307C22FE2}"/>
          </ac:picMkLst>
        </pc:picChg>
      </pc:sldChg>
      <pc:sldChg chg="del">
        <pc:chgData name="Stefan Adriaensen" userId="ae4363fc-7ad4-4bf8-97f9-9784344e342a" providerId="ADAL" clId="{5A875937-B54C-4B28-BD6F-E88409CA3631}" dt="2024-02-27T00:02:46.648" v="7" actId="47"/>
        <pc:sldMkLst>
          <pc:docMk/>
          <pc:sldMk cId="2978397089" sldId="396"/>
        </pc:sldMkLst>
      </pc:sldChg>
      <pc:sldChg chg="del">
        <pc:chgData name="Stefan Adriaensen" userId="ae4363fc-7ad4-4bf8-97f9-9784344e342a" providerId="ADAL" clId="{5A875937-B54C-4B28-BD6F-E88409CA3631}" dt="2024-02-27T00:02:46.648" v="7" actId="47"/>
        <pc:sldMkLst>
          <pc:docMk/>
          <pc:sldMk cId="1103958566" sldId="397"/>
        </pc:sldMkLst>
      </pc:sldChg>
      <pc:sldChg chg="del">
        <pc:chgData name="Stefan Adriaensen" userId="ae4363fc-7ad4-4bf8-97f9-9784344e342a" providerId="ADAL" clId="{5A875937-B54C-4B28-BD6F-E88409CA3631}" dt="2024-02-27T00:02:46.648" v="7" actId="47"/>
        <pc:sldMkLst>
          <pc:docMk/>
          <pc:sldMk cId="3663390574" sldId="399"/>
        </pc:sldMkLst>
      </pc:sldChg>
      <pc:sldChg chg="delCm">
        <pc:chgData name="Stefan Adriaensen" userId="ae4363fc-7ad4-4bf8-97f9-9784344e342a" providerId="ADAL" clId="{5A875937-B54C-4B28-BD6F-E88409CA3631}" dt="2024-02-27T00:02:14.635" v="6"/>
        <pc:sldMkLst>
          <pc:docMk/>
          <pc:sldMk cId="1132437444" sldId="405"/>
        </pc:sldMkLst>
      </pc:sldChg>
      <pc:sldChg chg="del">
        <pc:chgData name="Stefan Adriaensen" userId="ae4363fc-7ad4-4bf8-97f9-9784344e342a" providerId="ADAL" clId="{5A875937-B54C-4B28-BD6F-E88409CA3631}" dt="2024-02-27T00:02:46.648" v="7" actId="47"/>
        <pc:sldMkLst>
          <pc:docMk/>
          <pc:sldMk cId="931199483" sldId="412"/>
        </pc:sldMkLst>
      </pc:sldChg>
      <pc:sldChg chg="del">
        <pc:chgData name="Stefan Adriaensen" userId="ae4363fc-7ad4-4bf8-97f9-9784344e342a" providerId="ADAL" clId="{5A875937-B54C-4B28-BD6F-E88409CA3631}" dt="2024-02-27T00:02:46.648" v="7" actId="47"/>
        <pc:sldMkLst>
          <pc:docMk/>
          <pc:sldMk cId="2514503551" sldId="414"/>
        </pc:sldMkLst>
      </pc:sldChg>
      <pc:sldChg chg="del">
        <pc:chgData name="Stefan Adriaensen" userId="ae4363fc-7ad4-4bf8-97f9-9784344e342a" providerId="ADAL" clId="{5A875937-B54C-4B28-BD6F-E88409CA3631}" dt="2024-02-27T00:02:46.648" v="7" actId="47"/>
        <pc:sldMkLst>
          <pc:docMk/>
          <pc:sldMk cId="3385485220" sldId="415"/>
        </pc:sldMkLst>
      </pc:sldChg>
    </pc:docChg>
  </pc:docChgLst>
  <pc:docChgLst>
    <pc:chgData name="Stefan Adriaensen" userId="c73d977e-743f-4196-94d1-9f2be5dedf63" providerId="ADAL" clId="{5A875937-B54C-4B28-BD6F-E88409CA3631}"/>
    <pc:docChg chg="undo redo custSel addSld delSld modSld modSection">
      <pc:chgData name="Stefan Adriaensen" userId="c73d977e-743f-4196-94d1-9f2be5dedf63" providerId="ADAL" clId="{5A875937-B54C-4B28-BD6F-E88409CA3631}" dt="2024-02-27T00:11:06.720" v="154" actId="14100"/>
      <pc:docMkLst>
        <pc:docMk/>
      </pc:docMkLst>
      <pc:sldChg chg="modSp mod">
        <pc:chgData name="Stefan Adriaensen" userId="c73d977e-743f-4196-94d1-9f2be5dedf63" providerId="ADAL" clId="{5A875937-B54C-4B28-BD6F-E88409CA3631}" dt="2023-12-04T15:06:05.610" v="0" actId="115"/>
        <pc:sldMkLst>
          <pc:docMk/>
          <pc:sldMk cId="0" sldId="341"/>
        </pc:sldMkLst>
        <pc:spChg chg="mod">
          <ac:chgData name="Stefan Adriaensen" userId="c73d977e-743f-4196-94d1-9f2be5dedf63" providerId="ADAL" clId="{5A875937-B54C-4B28-BD6F-E88409CA3631}" dt="2023-12-04T15:06:05.610" v="0" actId="115"/>
          <ac:spMkLst>
            <pc:docMk/>
            <pc:sldMk cId="0" sldId="341"/>
            <ac:spMk id="19460" creationId="{00000000-0000-0000-0000-000000000000}"/>
          </ac:spMkLst>
        </pc:spChg>
      </pc:sldChg>
      <pc:sldChg chg="modSp mod">
        <pc:chgData name="Stefan Adriaensen" userId="c73d977e-743f-4196-94d1-9f2be5dedf63" providerId="ADAL" clId="{5A875937-B54C-4B28-BD6F-E88409CA3631}" dt="2024-02-27T00:07:23.963" v="24" actId="20577"/>
        <pc:sldMkLst>
          <pc:docMk/>
          <pc:sldMk cId="3385703648" sldId="374"/>
        </pc:sldMkLst>
        <pc:spChg chg="mod">
          <ac:chgData name="Stefan Adriaensen" userId="c73d977e-743f-4196-94d1-9f2be5dedf63" providerId="ADAL" clId="{5A875937-B54C-4B28-BD6F-E88409CA3631}" dt="2024-02-27T00:07:23.963" v="24" actId="20577"/>
          <ac:spMkLst>
            <pc:docMk/>
            <pc:sldMk cId="3385703648" sldId="374"/>
            <ac:spMk id="5" creationId="{2D895263-5162-4343-A3F6-8A2A69F78A9A}"/>
          </ac:spMkLst>
        </pc:spChg>
      </pc:sldChg>
      <pc:sldChg chg="del">
        <pc:chgData name="Stefan Adriaensen" userId="c73d977e-743f-4196-94d1-9f2be5dedf63" providerId="ADAL" clId="{5A875937-B54C-4B28-BD6F-E88409CA3631}" dt="2023-12-07T10:35:55.350" v="1" actId="47"/>
        <pc:sldMkLst>
          <pc:docMk/>
          <pc:sldMk cId="37523156" sldId="408"/>
        </pc:sldMkLst>
      </pc:sldChg>
      <pc:sldChg chg="modSp mod">
        <pc:chgData name="Stefan Adriaensen" userId="c73d977e-743f-4196-94d1-9f2be5dedf63" providerId="ADAL" clId="{5A875937-B54C-4B28-BD6F-E88409CA3631}" dt="2024-02-27T00:06:50.488" v="21" actId="14100"/>
        <pc:sldMkLst>
          <pc:docMk/>
          <pc:sldMk cId="1128229607" sldId="411"/>
        </pc:sldMkLst>
        <pc:picChg chg="mod">
          <ac:chgData name="Stefan Adriaensen" userId="c73d977e-743f-4196-94d1-9f2be5dedf63" providerId="ADAL" clId="{5A875937-B54C-4B28-BD6F-E88409CA3631}" dt="2024-02-27T00:06:50.488" v="21" actId="14100"/>
          <ac:picMkLst>
            <pc:docMk/>
            <pc:sldMk cId="1128229607" sldId="411"/>
            <ac:picMk id="8" creationId="{510FDCBF-2A5E-FCA1-6E13-8C5F33EE8B4D}"/>
          </ac:picMkLst>
        </pc:picChg>
      </pc:sldChg>
      <pc:sldChg chg="del">
        <pc:chgData name="Stefan Adriaensen" userId="c73d977e-743f-4196-94d1-9f2be5dedf63" providerId="ADAL" clId="{5A875937-B54C-4B28-BD6F-E88409CA3631}" dt="2023-12-07T10:35:55.350" v="1" actId="47"/>
        <pc:sldMkLst>
          <pc:docMk/>
          <pc:sldMk cId="1456476852" sldId="413"/>
        </pc:sldMkLst>
      </pc:sldChg>
      <pc:sldChg chg="add">
        <pc:chgData name="Stefan Adriaensen" userId="c73d977e-743f-4196-94d1-9f2be5dedf63" providerId="ADAL" clId="{5A875937-B54C-4B28-BD6F-E88409CA3631}" dt="2023-12-07T10:35:58.968" v="2"/>
        <pc:sldMkLst>
          <pc:docMk/>
          <pc:sldMk cId="2458080872" sldId="416"/>
        </pc:sldMkLst>
      </pc:sldChg>
      <pc:sldChg chg="add">
        <pc:chgData name="Stefan Adriaensen" userId="c73d977e-743f-4196-94d1-9f2be5dedf63" providerId="ADAL" clId="{5A875937-B54C-4B28-BD6F-E88409CA3631}" dt="2023-12-07T10:35:58.968" v="2"/>
        <pc:sldMkLst>
          <pc:docMk/>
          <pc:sldMk cId="1611658840" sldId="417"/>
        </pc:sldMkLst>
      </pc:sldChg>
      <pc:sldChg chg="add">
        <pc:chgData name="Stefan Adriaensen" userId="c73d977e-743f-4196-94d1-9f2be5dedf63" providerId="ADAL" clId="{5A875937-B54C-4B28-BD6F-E88409CA3631}" dt="2023-12-07T10:35:58.968" v="2"/>
        <pc:sldMkLst>
          <pc:docMk/>
          <pc:sldMk cId="2804891108" sldId="418"/>
        </pc:sldMkLst>
      </pc:sldChg>
      <pc:sldChg chg="add">
        <pc:chgData name="Stefan Adriaensen" userId="c73d977e-743f-4196-94d1-9f2be5dedf63" providerId="ADAL" clId="{5A875937-B54C-4B28-BD6F-E88409CA3631}" dt="2023-12-07T10:35:58.968" v="2"/>
        <pc:sldMkLst>
          <pc:docMk/>
          <pc:sldMk cId="548183046" sldId="419"/>
        </pc:sldMkLst>
      </pc:sldChg>
      <pc:sldChg chg="add">
        <pc:chgData name="Stefan Adriaensen" userId="c73d977e-743f-4196-94d1-9f2be5dedf63" providerId="ADAL" clId="{5A875937-B54C-4B28-BD6F-E88409CA3631}" dt="2023-12-07T10:35:58.968" v="2"/>
        <pc:sldMkLst>
          <pc:docMk/>
          <pc:sldMk cId="3588898932" sldId="420"/>
        </pc:sldMkLst>
      </pc:sldChg>
      <pc:sldChg chg="add">
        <pc:chgData name="Stefan Adriaensen" userId="c73d977e-743f-4196-94d1-9f2be5dedf63" providerId="ADAL" clId="{5A875937-B54C-4B28-BD6F-E88409CA3631}" dt="2023-12-07T10:35:58.968" v="2"/>
        <pc:sldMkLst>
          <pc:docMk/>
          <pc:sldMk cId="3929095016" sldId="421"/>
        </pc:sldMkLst>
      </pc:sldChg>
      <pc:sldChg chg="addSp delSp modSp add mod">
        <pc:chgData name="Stefan Adriaensen" userId="c73d977e-743f-4196-94d1-9f2be5dedf63" providerId="ADAL" clId="{5A875937-B54C-4B28-BD6F-E88409CA3631}" dt="2024-02-27T00:05:59.157" v="16" actId="1076"/>
        <pc:sldMkLst>
          <pc:docMk/>
          <pc:sldMk cId="4159206910" sldId="422"/>
        </pc:sldMkLst>
        <pc:spChg chg="mod">
          <ac:chgData name="Stefan Adriaensen" userId="c73d977e-743f-4196-94d1-9f2be5dedf63" providerId="ADAL" clId="{5A875937-B54C-4B28-BD6F-E88409CA3631}" dt="2024-02-27T00:05:48.308" v="15"/>
          <ac:spMkLst>
            <pc:docMk/>
            <pc:sldMk cId="4159206910" sldId="422"/>
            <ac:spMk id="2" creationId="{D9C91E4D-98EF-4B32-95FB-FF853B927A1A}"/>
          </ac:spMkLst>
        </pc:spChg>
        <pc:picChg chg="add mod">
          <ac:chgData name="Stefan Adriaensen" userId="c73d977e-743f-4196-94d1-9f2be5dedf63" providerId="ADAL" clId="{5A875937-B54C-4B28-BD6F-E88409CA3631}" dt="2024-02-27T00:05:59.157" v="16" actId="1076"/>
          <ac:picMkLst>
            <pc:docMk/>
            <pc:sldMk cId="4159206910" sldId="422"/>
            <ac:picMk id="4" creationId="{FADD67D7-A005-3F15-FDD7-2D41C48EEFFE}"/>
          </ac:picMkLst>
        </pc:picChg>
        <pc:picChg chg="del">
          <ac:chgData name="Stefan Adriaensen" userId="c73d977e-743f-4196-94d1-9f2be5dedf63" providerId="ADAL" clId="{5A875937-B54C-4B28-BD6F-E88409CA3631}" dt="2024-02-27T00:05:20.933" v="4" actId="478"/>
          <ac:picMkLst>
            <pc:docMk/>
            <pc:sldMk cId="4159206910" sldId="422"/>
            <ac:picMk id="6" creationId="{66E83371-F2CA-0D00-3896-A8136BD6380F}"/>
          </ac:picMkLst>
        </pc:picChg>
      </pc:sldChg>
      <pc:sldChg chg="addSp delSp modSp add mod">
        <pc:chgData name="Stefan Adriaensen" userId="c73d977e-743f-4196-94d1-9f2be5dedf63" providerId="ADAL" clId="{5A875937-B54C-4B28-BD6F-E88409CA3631}" dt="2024-02-27T00:11:06.720" v="154" actId="14100"/>
        <pc:sldMkLst>
          <pc:docMk/>
          <pc:sldMk cId="959771904" sldId="423"/>
        </pc:sldMkLst>
        <pc:spChg chg="mod">
          <ac:chgData name="Stefan Adriaensen" userId="c73d977e-743f-4196-94d1-9f2be5dedf63" providerId="ADAL" clId="{5A875937-B54C-4B28-BD6F-E88409CA3631}" dt="2024-02-27T00:10:32.378" v="73" actId="313"/>
          <ac:spMkLst>
            <pc:docMk/>
            <pc:sldMk cId="959771904" sldId="423"/>
            <ac:spMk id="2" creationId="{227FB635-3783-4997-ADAD-38822BF8262E}"/>
          </ac:spMkLst>
        </pc:spChg>
        <pc:spChg chg="del">
          <ac:chgData name="Stefan Adriaensen" userId="c73d977e-743f-4196-94d1-9f2be5dedf63" providerId="ADAL" clId="{5A875937-B54C-4B28-BD6F-E88409CA3631}" dt="2024-02-27T00:09:01.300" v="26" actId="478"/>
          <ac:spMkLst>
            <pc:docMk/>
            <pc:sldMk cId="959771904" sldId="423"/>
            <ac:spMk id="3" creationId="{B722A1AD-8703-4FE5-8617-5C5D8796E9C2}"/>
          </ac:spMkLst>
        </pc:spChg>
        <pc:spChg chg="add del mod">
          <ac:chgData name="Stefan Adriaensen" userId="c73d977e-743f-4196-94d1-9f2be5dedf63" providerId="ADAL" clId="{5A875937-B54C-4B28-BD6F-E88409CA3631}" dt="2024-02-27T00:09:05.790" v="27" actId="478"/>
          <ac:spMkLst>
            <pc:docMk/>
            <pc:sldMk cId="959771904" sldId="423"/>
            <ac:spMk id="4" creationId="{7C2760D1-835F-7E9C-C408-6A7539DD87F7}"/>
          </ac:spMkLst>
        </pc:spChg>
        <pc:spChg chg="add mod">
          <ac:chgData name="Stefan Adriaensen" userId="c73d977e-743f-4196-94d1-9f2be5dedf63" providerId="ADAL" clId="{5A875937-B54C-4B28-BD6F-E88409CA3631}" dt="2024-02-27T00:11:06.720" v="154" actId="14100"/>
          <ac:spMkLst>
            <pc:docMk/>
            <pc:sldMk cId="959771904" sldId="423"/>
            <ac:spMk id="8" creationId="{E76F0AA4-CF6D-F01E-6E46-1E5B26A6074E}"/>
          </ac:spMkLst>
        </pc:spChg>
        <pc:picChg chg="add mod">
          <ac:chgData name="Stefan Adriaensen" userId="c73d977e-743f-4196-94d1-9f2be5dedf63" providerId="ADAL" clId="{5A875937-B54C-4B28-BD6F-E88409CA3631}" dt="2024-02-27T00:09:18.401" v="32" actId="1076"/>
          <ac:picMkLst>
            <pc:docMk/>
            <pc:sldMk cId="959771904" sldId="423"/>
            <ac:picMk id="7" creationId="{73375F69-D184-E917-4497-B15924111B94}"/>
          </ac:picMkLst>
        </pc:picChg>
        <pc:picChg chg="del">
          <ac:chgData name="Stefan Adriaensen" userId="c73d977e-743f-4196-94d1-9f2be5dedf63" providerId="ADAL" clId="{5A875937-B54C-4B28-BD6F-E88409CA3631}" dt="2024-02-27T00:09:07.510" v="28" actId="478"/>
          <ac:picMkLst>
            <pc:docMk/>
            <pc:sldMk cId="959771904" sldId="423"/>
            <ac:picMk id="10242" creationId="{AE725E59-178D-4F0A-85CE-8B0714810374}"/>
          </ac:picMkLst>
        </pc:picChg>
      </pc:sldChg>
    </pc:docChg>
  </pc:docChgLst>
  <pc:docChgLst>
    <pc:chgData name="Marc Bouvet" userId="S::marc.bouvet_esa.int#ext#@npl.co.uk::26b10233-2e93-4e88-8783-65d095d5e47e" providerId="AD" clId="Web-{51985745-3353-B534-DEBE-17883BEC66C1}"/>
    <pc:docChg chg="">
      <pc:chgData name="Marc Bouvet" userId="S::marc.bouvet_esa.int#ext#@npl.co.uk::26b10233-2e93-4e88-8783-65d095d5e47e" providerId="AD" clId="Web-{51985745-3353-B534-DEBE-17883BEC66C1}" dt="2023-11-29T08:37:36.449" v="0"/>
      <pc:docMkLst>
        <pc:docMk/>
      </pc:docMkLst>
      <pc:sldChg chg="addCm">
        <pc:chgData name="Marc Bouvet" userId="S::marc.bouvet_esa.int#ext#@npl.co.uk::26b10233-2e93-4e88-8783-65d095d5e47e" providerId="AD" clId="Web-{51985745-3353-B534-DEBE-17883BEC66C1}" dt="2023-11-29T08:37:36.449" v="0"/>
        <pc:sldMkLst>
          <pc:docMk/>
          <pc:sldMk cId="552981867" sldId="386"/>
        </pc:sldMkLst>
      </pc:sldChg>
    </pc:docChg>
  </pc:docChgLst>
  <pc:docChgLst>
    <pc:chgData name="Stefan Adriaensen" userId="ae4363fc-7ad4-4bf8-97f9-9784344e342a" providerId="ADAL" clId="{90D1BB6E-C772-4391-A28E-013AC7549DE0}"/>
    <pc:docChg chg="undo custSel addSld delSld modSld modSection">
      <pc:chgData name="Stefan Adriaensen" userId="ae4363fc-7ad4-4bf8-97f9-9784344e342a" providerId="ADAL" clId="{90D1BB6E-C772-4391-A28E-013AC7549DE0}" dt="2023-12-03T21:47:55.505" v="1167" actId="1076"/>
      <pc:docMkLst>
        <pc:docMk/>
      </pc:docMkLst>
      <pc:sldChg chg="modSp mod modCm">
        <pc:chgData name="Stefan Adriaensen" userId="ae4363fc-7ad4-4bf8-97f9-9784344e342a" providerId="ADAL" clId="{90D1BB6E-C772-4391-A28E-013AC7549DE0}" dt="2023-12-03T14:02:02.734" v="897" actId="6549"/>
        <pc:sldMkLst>
          <pc:docMk/>
          <pc:sldMk cId="3385703648" sldId="374"/>
        </pc:sldMkLst>
        <pc:spChg chg="mod">
          <ac:chgData name="Stefan Adriaensen" userId="ae4363fc-7ad4-4bf8-97f9-9784344e342a" providerId="ADAL" clId="{90D1BB6E-C772-4391-A28E-013AC7549DE0}" dt="2023-12-03T14:02:02.734" v="897" actId="6549"/>
          <ac:spMkLst>
            <pc:docMk/>
            <pc:sldMk cId="3385703648" sldId="374"/>
            <ac:spMk id="2" creationId="{AD76A436-DBDC-42F3-9EBC-3011C8758528}"/>
          </ac:spMkLst>
        </pc:spChg>
        <pc:spChg chg="mod">
          <ac:chgData name="Stefan Adriaensen" userId="ae4363fc-7ad4-4bf8-97f9-9784344e342a" providerId="ADAL" clId="{90D1BB6E-C772-4391-A28E-013AC7549DE0}" dt="2023-12-01T10:56:09.315" v="109" actId="20577"/>
          <ac:spMkLst>
            <pc:docMk/>
            <pc:sldMk cId="3385703648" sldId="374"/>
            <ac:spMk id="5" creationId="{2D895263-5162-4343-A3F6-8A2A69F78A9A}"/>
          </ac:spMkLst>
        </pc:spChg>
      </pc:sldChg>
      <pc:sldChg chg="addSp delSp modSp mod addCm modCm">
        <pc:chgData name="Stefan Adriaensen" userId="ae4363fc-7ad4-4bf8-97f9-9784344e342a" providerId="ADAL" clId="{90D1BB6E-C772-4391-A28E-013AC7549DE0}" dt="2023-12-03T14:57:46.818" v="966" actId="1076"/>
        <pc:sldMkLst>
          <pc:docMk/>
          <pc:sldMk cId="4276728153" sldId="375"/>
        </pc:sldMkLst>
        <pc:spChg chg="del mod">
          <ac:chgData name="Stefan Adriaensen" userId="ae4363fc-7ad4-4bf8-97f9-9784344e342a" providerId="ADAL" clId="{90D1BB6E-C772-4391-A28E-013AC7549DE0}" dt="2023-12-01T11:37:26.477" v="296" actId="478"/>
          <ac:spMkLst>
            <pc:docMk/>
            <pc:sldMk cId="4276728153" sldId="375"/>
            <ac:spMk id="3" creationId="{6445B930-7768-5749-88B5-6475273E811F}"/>
          </ac:spMkLst>
        </pc:spChg>
        <pc:spChg chg="del">
          <ac:chgData name="Stefan Adriaensen" userId="ae4363fc-7ad4-4bf8-97f9-9784344e342a" providerId="ADAL" clId="{90D1BB6E-C772-4391-A28E-013AC7549DE0}" dt="2023-12-01T11:37:21.212" v="293" actId="478"/>
          <ac:spMkLst>
            <pc:docMk/>
            <pc:sldMk cId="4276728153" sldId="375"/>
            <ac:spMk id="5" creationId="{AA5740CF-DE67-440F-A57F-027BE45580D1}"/>
          </ac:spMkLst>
        </pc:spChg>
        <pc:spChg chg="add mod">
          <ac:chgData name="Stefan Adriaensen" userId="ae4363fc-7ad4-4bf8-97f9-9784344e342a" providerId="ADAL" clId="{90D1BB6E-C772-4391-A28E-013AC7549DE0}" dt="2023-12-01T11:45:20.653" v="691" actId="20577"/>
          <ac:spMkLst>
            <pc:docMk/>
            <pc:sldMk cId="4276728153" sldId="375"/>
            <ac:spMk id="6" creationId="{1A97553E-40F8-72CB-1F5C-A0580E487990}"/>
          </ac:spMkLst>
        </pc:spChg>
        <pc:spChg chg="mod">
          <ac:chgData name="Stefan Adriaensen" userId="ae4363fc-7ad4-4bf8-97f9-9784344e342a" providerId="ADAL" clId="{90D1BB6E-C772-4391-A28E-013AC7549DE0}" dt="2023-12-01T11:51:26.595" v="698" actId="1076"/>
          <ac:spMkLst>
            <pc:docMk/>
            <pc:sldMk cId="4276728153" sldId="375"/>
            <ac:spMk id="8" creationId="{560A112A-797C-403A-BBB9-5CC42086BDA7}"/>
          </ac:spMkLst>
        </pc:spChg>
        <pc:picChg chg="add del mod">
          <ac:chgData name="Stefan Adriaensen" userId="ae4363fc-7ad4-4bf8-97f9-9784344e342a" providerId="ADAL" clId="{90D1BB6E-C772-4391-A28E-013AC7549DE0}" dt="2023-12-03T14:55:34.553" v="956" actId="478"/>
          <ac:picMkLst>
            <pc:docMk/>
            <pc:sldMk cId="4276728153" sldId="375"/>
            <ac:picMk id="4" creationId="{3420F9F7-2429-A48E-9D57-90002C44582D}"/>
          </ac:picMkLst>
        </pc:picChg>
        <pc:picChg chg="del mod">
          <ac:chgData name="Stefan Adriaensen" userId="ae4363fc-7ad4-4bf8-97f9-9784344e342a" providerId="ADAL" clId="{90D1BB6E-C772-4391-A28E-013AC7549DE0}" dt="2023-12-01T11:37:25.049" v="294" actId="478"/>
          <ac:picMkLst>
            <pc:docMk/>
            <pc:sldMk cId="4276728153" sldId="375"/>
            <ac:picMk id="4" creationId="{CB710C25-8E7D-4DFA-9A24-FF26BAF7BCED}"/>
          </ac:picMkLst>
        </pc:picChg>
        <pc:picChg chg="add del mod">
          <ac:chgData name="Stefan Adriaensen" userId="ae4363fc-7ad4-4bf8-97f9-9784344e342a" providerId="ADAL" clId="{90D1BB6E-C772-4391-A28E-013AC7549DE0}" dt="2023-12-03T14:47:31.109" v="938" actId="478"/>
          <ac:picMkLst>
            <pc:docMk/>
            <pc:sldMk cId="4276728153" sldId="375"/>
            <ac:picMk id="7" creationId="{EC4745A2-7F70-01A8-CE6D-AB63E0740D9E}"/>
          </ac:picMkLst>
        </pc:picChg>
        <pc:picChg chg="add del mod">
          <ac:chgData name="Stefan Adriaensen" userId="ae4363fc-7ad4-4bf8-97f9-9784344e342a" providerId="ADAL" clId="{90D1BB6E-C772-4391-A28E-013AC7549DE0}" dt="2023-12-03T14:55:45.446" v="959" actId="478"/>
          <ac:picMkLst>
            <pc:docMk/>
            <pc:sldMk cId="4276728153" sldId="375"/>
            <ac:picMk id="9" creationId="{B79B0B8E-D3DC-4174-FEB1-4E1FC36A695E}"/>
          </ac:picMkLst>
        </pc:picChg>
        <pc:picChg chg="add mod">
          <ac:chgData name="Stefan Adriaensen" userId="ae4363fc-7ad4-4bf8-97f9-9784344e342a" providerId="ADAL" clId="{90D1BB6E-C772-4391-A28E-013AC7549DE0}" dt="2023-12-03T14:57:46.818" v="966" actId="1076"/>
          <ac:picMkLst>
            <pc:docMk/>
            <pc:sldMk cId="4276728153" sldId="375"/>
            <ac:picMk id="11" creationId="{C21F5C61-D5F0-1F2C-7945-D9941F863438}"/>
          </ac:picMkLst>
        </pc:picChg>
        <pc:picChg chg="mod">
          <ac:chgData name="Stefan Adriaensen" userId="ae4363fc-7ad4-4bf8-97f9-9784344e342a" providerId="ADAL" clId="{90D1BB6E-C772-4391-A28E-013AC7549DE0}" dt="2023-12-01T11:46:48.196" v="693" actId="14100"/>
          <ac:picMkLst>
            <pc:docMk/>
            <pc:sldMk cId="4276728153" sldId="375"/>
            <ac:picMk id="6146" creationId="{6FD5FFEA-3F24-4212-A700-053AD31B088E}"/>
          </ac:picMkLst>
        </pc:picChg>
      </pc:sldChg>
      <pc:sldChg chg="modSp mod">
        <pc:chgData name="Stefan Adriaensen" userId="ae4363fc-7ad4-4bf8-97f9-9784344e342a" providerId="ADAL" clId="{90D1BB6E-C772-4391-A28E-013AC7549DE0}" dt="2023-12-01T12:26:11.452" v="710" actId="20577"/>
        <pc:sldMkLst>
          <pc:docMk/>
          <pc:sldMk cId="3375250295" sldId="380"/>
        </pc:sldMkLst>
        <pc:spChg chg="mod">
          <ac:chgData name="Stefan Adriaensen" userId="ae4363fc-7ad4-4bf8-97f9-9784344e342a" providerId="ADAL" clId="{90D1BB6E-C772-4391-A28E-013AC7549DE0}" dt="2023-12-01T12:26:11.452" v="710" actId="20577"/>
          <ac:spMkLst>
            <pc:docMk/>
            <pc:sldMk cId="3375250295" sldId="380"/>
            <ac:spMk id="2" creationId="{3ED9E1C9-F645-4B15-A054-2B55C1A6FDF5}"/>
          </ac:spMkLst>
        </pc:spChg>
      </pc:sldChg>
      <pc:sldChg chg="modSp mod">
        <pc:chgData name="Stefan Adriaensen" userId="ae4363fc-7ad4-4bf8-97f9-9784344e342a" providerId="ADAL" clId="{90D1BB6E-C772-4391-A28E-013AC7549DE0}" dt="2023-12-01T12:27:18.783" v="779" actId="20577"/>
        <pc:sldMkLst>
          <pc:docMk/>
          <pc:sldMk cId="847418943" sldId="383"/>
        </pc:sldMkLst>
        <pc:spChg chg="mod">
          <ac:chgData name="Stefan Adriaensen" userId="ae4363fc-7ad4-4bf8-97f9-9784344e342a" providerId="ADAL" clId="{90D1BB6E-C772-4391-A28E-013AC7549DE0}" dt="2023-12-01T12:27:18.783" v="779" actId="20577"/>
          <ac:spMkLst>
            <pc:docMk/>
            <pc:sldMk cId="847418943" sldId="383"/>
            <ac:spMk id="5" creationId="{B57F3251-DB4A-AA24-DCCD-51C72E0A5AB1}"/>
          </ac:spMkLst>
        </pc:spChg>
      </pc:sldChg>
      <pc:sldChg chg="modSp mod modCm">
        <pc:chgData name="Stefan Adriaensen" userId="ae4363fc-7ad4-4bf8-97f9-9784344e342a" providerId="ADAL" clId="{90D1BB6E-C772-4391-A28E-013AC7549DE0}" dt="2023-12-01T12:59:08.990" v="860" actId="6549"/>
        <pc:sldMkLst>
          <pc:docMk/>
          <pc:sldMk cId="552981867" sldId="386"/>
        </pc:sldMkLst>
        <pc:spChg chg="mod">
          <ac:chgData name="Stefan Adriaensen" userId="ae4363fc-7ad4-4bf8-97f9-9784344e342a" providerId="ADAL" clId="{90D1BB6E-C772-4391-A28E-013AC7549DE0}" dt="2023-12-01T12:59:08.990" v="860" actId="6549"/>
          <ac:spMkLst>
            <pc:docMk/>
            <pc:sldMk cId="552981867" sldId="386"/>
            <ac:spMk id="3" creationId="{EB8F83D9-EA4B-47AA-90C3-AAF82D16AE9A}"/>
          </ac:spMkLst>
        </pc:spChg>
      </pc:sldChg>
      <pc:sldChg chg="modSp mod">
        <pc:chgData name="Stefan Adriaensen" userId="ae4363fc-7ad4-4bf8-97f9-9784344e342a" providerId="ADAL" clId="{90D1BB6E-C772-4391-A28E-013AC7549DE0}" dt="2023-12-03T20:06:23.692" v="1119" actId="20577"/>
        <pc:sldMkLst>
          <pc:docMk/>
          <pc:sldMk cId="3559332043" sldId="393"/>
        </pc:sldMkLst>
        <pc:spChg chg="mod">
          <ac:chgData name="Stefan Adriaensen" userId="ae4363fc-7ad4-4bf8-97f9-9784344e342a" providerId="ADAL" clId="{90D1BB6E-C772-4391-A28E-013AC7549DE0}" dt="2023-12-03T20:06:23.692" v="1119" actId="20577"/>
          <ac:spMkLst>
            <pc:docMk/>
            <pc:sldMk cId="3559332043" sldId="393"/>
            <ac:spMk id="3" creationId="{CA8BA99B-FBB7-CB4B-B2E3-DAF0DA7F5EBA}"/>
          </ac:spMkLst>
        </pc:spChg>
      </pc:sldChg>
      <pc:sldChg chg="addSp delSp modSp mod">
        <pc:chgData name="Stefan Adriaensen" userId="ae4363fc-7ad4-4bf8-97f9-9784344e342a" providerId="ADAL" clId="{90D1BB6E-C772-4391-A28E-013AC7549DE0}" dt="2023-12-03T14:48:13.864" v="955" actId="1076"/>
        <pc:sldMkLst>
          <pc:docMk/>
          <pc:sldMk cId="2686350305" sldId="394"/>
        </pc:sldMkLst>
        <pc:picChg chg="add mod">
          <ac:chgData name="Stefan Adriaensen" userId="ae4363fc-7ad4-4bf8-97f9-9784344e342a" providerId="ADAL" clId="{90D1BB6E-C772-4391-A28E-013AC7549DE0}" dt="2023-12-03T14:48:13.864" v="955" actId="1076"/>
          <ac:picMkLst>
            <pc:docMk/>
            <pc:sldMk cId="2686350305" sldId="394"/>
            <ac:picMk id="4" creationId="{B86A27C3-EA43-FCC9-35E3-4028639C0310}"/>
          </ac:picMkLst>
        </pc:picChg>
        <pc:picChg chg="del">
          <ac:chgData name="Stefan Adriaensen" userId="ae4363fc-7ad4-4bf8-97f9-9784344e342a" providerId="ADAL" clId="{90D1BB6E-C772-4391-A28E-013AC7549DE0}" dt="2023-12-03T14:48:02.690" v="948" actId="478"/>
          <ac:picMkLst>
            <pc:docMk/>
            <pc:sldMk cId="2686350305" sldId="394"/>
            <ac:picMk id="7" creationId="{9BAA4345-2001-4450-07CF-421705F3C3BB}"/>
          </ac:picMkLst>
        </pc:picChg>
      </pc:sldChg>
      <pc:sldChg chg="add">
        <pc:chgData name="Stefan Adriaensen" userId="ae4363fc-7ad4-4bf8-97f9-9784344e342a" providerId="ADAL" clId="{90D1BB6E-C772-4391-A28E-013AC7549DE0}" dt="2023-12-01T12:47:06.171" v="850"/>
        <pc:sldMkLst>
          <pc:docMk/>
          <pc:sldMk cId="286399898" sldId="395"/>
        </pc:sldMkLst>
      </pc:sldChg>
      <pc:sldChg chg="add">
        <pc:chgData name="Stefan Adriaensen" userId="ae4363fc-7ad4-4bf8-97f9-9784344e342a" providerId="ADAL" clId="{90D1BB6E-C772-4391-A28E-013AC7549DE0}" dt="2023-12-01T12:47:06.171" v="850"/>
        <pc:sldMkLst>
          <pc:docMk/>
          <pc:sldMk cId="2978397089" sldId="396"/>
        </pc:sldMkLst>
      </pc:sldChg>
      <pc:sldChg chg="add">
        <pc:chgData name="Stefan Adriaensen" userId="ae4363fc-7ad4-4bf8-97f9-9784344e342a" providerId="ADAL" clId="{90D1BB6E-C772-4391-A28E-013AC7549DE0}" dt="2023-12-01T12:47:06.171" v="850"/>
        <pc:sldMkLst>
          <pc:docMk/>
          <pc:sldMk cId="1103958566" sldId="397"/>
        </pc:sldMkLst>
      </pc:sldChg>
      <pc:sldChg chg="add">
        <pc:chgData name="Stefan Adriaensen" userId="ae4363fc-7ad4-4bf8-97f9-9784344e342a" providerId="ADAL" clId="{90D1BB6E-C772-4391-A28E-013AC7549DE0}" dt="2023-12-01T12:47:06.171" v="850"/>
        <pc:sldMkLst>
          <pc:docMk/>
          <pc:sldMk cId="2371112485" sldId="398"/>
        </pc:sldMkLst>
      </pc:sldChg>
      <pc:sldChg chg="delSp modSp mod">
        <pc:chgData name="Stefan Adriaensen" userId="ae4363fc-7ad4-4bf8-97f9-9784344e342a" providerId="ADAL" clId="{90D1BB6E-C772-4391-A28E-013AC7549DE0}" dt="2023-12-03T20:05:46.936" v="1059" actId="5793"/>
        <pc:sldMkLst>
          <pc:docMk/>
          <pc:sldMk cId="3663390574" sldId="399"/>
        </pc:sldMkLst>
        <pc:spChg chg="mod">
          <ac:chgData name="Stefan Adriaensen" userId="ae4363fc-7ad4-4bf8-97f9-9784344e342a" providerId="ADAL" clId="{90D1BB6E-C772-4391-A28E-013AC7549DE0}" dt="2023-12-03T20:05:46.936" v="1059" actId="5793"/>
          <ac:spMkLst>
            <pc:docMk/>
            <pc:sldMk cId="3663390574" sldId="399"/>
            <ac:spMk id="3" creationId="{3860F0DC-7BC6-FC40-BC44-AE0656ABC404}"/>
          </ac:spMkLst>
        </pc:spChg>
        <pc:picChg chg="del mod">
          <ac:chgData name="Stefan Adriaensen" userId="ae4363fc-7ad4-4bf8-97f9-9784344e342a" providerId="ADAL" clId="{90D1BB6E-C772-4391-A28E-013AC7549DE0}" dt="2023-12-01T12:47:59.600" v="853" actId="478"/>
          <ac:picMkLst>
            <pc:docMk/>
            <pc:sldMk cId="3663390574" sldId="399"/>
            <ac:picMk id="9218" creationId="{2EAA98A6-F284-F24A-AAF0-227AF8765E78}"/>
          </ac:picMkLst>
        </pc:picChg>
      </pc:sldChg>
      <pc:sldChg chg="del">
        <pc:chgData name="Stefan Adriaensen" userId="ae4363fc-7ad4-4bf8-97f9-9784344e342a" providerId="ADAL" clId="{90D1BB6E-C772-4391-A28E-013AC7549DE0}" dt="2023-12-01T12:50:52.235" v="856" actId="47"/>
        <pc:sldMkLst>
          <pc:docMk/>
          <pc:sldMk cId="2098106187" sldId="401"/>
        </pc:sldMkLst>
      </pc:sldChg>
      <pc:sldChg chg="modSp mod">
        <pc:chgData name="Stefan Adriaensen" userId="ae4363fc-7ad4-4bf8-97f9-9784344e342a" providerId="ADAL" clId="{90D1BB6E-C772-4391-A28E-013AC7549DE0}" dt="2023-12-01T11:35:00.811" v="242" actId="20577"/>
        <pc:sldMkLst>
          <pc:docMk/>
          <pc:sldMk cId="4185845757" sldId="402"/>
        </pc:sldMkLst>
        <pc:spChg chg="mod">
          <ac:chgData name="Stefan Adriaensen" userId="ae4363fc-7ad4-4bf8-97f9-9784344e342a" providerId="ADAL" clId="{90D1BB6E-C772-4391-A28E-013AC7549DE0}" dt="2023-12-01T11:35:00.811" v="242" actId="20577"/>
          <ac:spMkLst>
            <pc:docMk/>
            <pc:sldMk cId="4185845757" sldId="402"/>
            <ac:spMk id="2" creationId="{D9C91E4D-98EF-4B32-95FB-FF853B927A1A}"/>
          </ac:spMkLst>
        </pc:spChg>
      </pc:sldChg>
      <pc:sldChg chg="modSp mod modCm">
        <pc:chgData name="Stefan Adriaensen" userId="ae4363fc-7ad4-4bf8-97f9-9784344e342a" providerId="ADAL" clId="{90D1BB6E-C772-4391-A28E-013AC7549DE0}" dt="2023-12-03T14:06:04.711" v="937" actId="1076"/>
        <pc:sldMkLst>
          <pc:docMk/>
          <pc:sldMk cId="515929303" sldId="403"/>
        </pc:sldMkLst>
        <pc:spChg chg="mod">
          <ac:chgData name="Stefan Adriaensen" userId="ae4363fc-7ad4-4bf8-97f9-9784344e342a" providerId="ADAL" clId="{90D1BB6E-C772-4391-A28E-013AC7549DE0}" dt="2023-12-01T11:33:27.004" v="193" actId="5793"/>
          <ac:spMkLst>
            <pc:docMk/>
            <pc:sldMk cId="515929303" sldId="403"/>
            <ac:spMk id="2" creationId="{D9C91E4D-98EF-4B32-95FB-FF853B927A1A}"/>
          </ac:spMkLst>
        </pc:spChg>
        <pc:picChg chg="mod">
          <ac:chgData name="Stefan Adriaensen" userId="ae4363fc-7ad4-4bf8-97f9-9784344e342a" providerId="ADAL" clId="{90D1BB6E-C772-4391-A28E-013AC7549DE0}" dt="2023-12-03T14:06:04.711" v="937" actId="1076"/>
          <ac:picMkLst>
            <pc:docMk/>
            <pc:sldMk cId="515929303" sldId="403"/>
            <ac:picMk id="5" creationId="{EA3B084C-231A-6C39-A3E1-B481F9E2B80F}"/>
          </ac:picMkLst>
        </pc:picChg>
      </pc:sldChg>
      <pc:sldChg chg="addSp modSp mod modCm">
        <pc:chgData name="Stefan Adriaensen" userId="ae4363fc-7ad4-4bf8-97f9-9784344e342a" providerId="ADAL" clId="{90D1BB6E-C772-4391-A28E-013AC7549DE0}" dt="2023-12-03T21:47:32.077" v="1163" actId="1076"/>
        <pc:sldMkLst>
          <pc:docMk/>
          <pc:sldMk cId="3649573590" sldId="404"/>
        </pc:sldMkLst>
        <pc:spChg chg="mod">
          <ac:chgData name="Stefan Adriaensen" userId="ae4363fc-7ad4-4bf8-97f9-9784344e342a" providerId="ADAL" clId="{90D1BB6E-C772-4391-A28E-013AC7549DE0}" dt="2023-12-01T11:32:49.933" v="176"/>
          <ac:spMkLst>
            <pc:docMk/>
            <pc:sldMk cId="3649573590" sldId="404"/>
            <ac:spMk id="2" creationId="{D9C91E4D-98EF-4B32-95FB-FF853B927A1A}"/>
          </ac:spMkLst>
        </pc:spChg>
        <pc:spChg chg="add mod">
          <ac:chgData name="Stefan Adriaensen" userId="ae4363fc-7ad4-4bf8-97f9-9784344e342a" providerId="ADAL" clId="{90D1BB6E-C772-4391-A28E-013AC7549DE0}" dt="2023-12-03T21:47:32.077" v="1163" actId="1076"/>
          <ac:spMkLst>
            <pc:docMk/>
            <pc:sldMk cId="3649573590" sldId="404"/>
            <ac:spMk id="3" creationId="{E81B847C-40E2-5293-792F-C0C559D6B263}"/>
          </ac:spMkLst>
        </pc:spChg>
        <pc:picChg chg="mod">
          <ac:chgData name="Stefan Adriaensen" userId="ae4363fc-7ad4-4bf8-97f9-9784344e342a" providerId="ADAL" clId="{90D1BB6E-C772-4391-A28E-013AC7549DE0}" dt="2023-12-03T21:44:16.348" v="1121" actId="1076"/>
          <ac:picMkLst>
            <pc:docMk/>
            <pc:sldMk cId="3649573590" sldId="404"/>
            <ac:picMk id="5" creationId="{9135C573-2346-933C-3664-EA9AFE4F2441}"/>
          </ac:picMkLst>
        </pc:picChg>
      </pc:sldChg>
      <pc:sldChg chg="addSp modSp mod modCm">
        <pc:chgData name="Stefan Adriaensen" userId="ae4363fc-7ad4-4bf8-97f9-9784344e342a" providerId="ADAL" clId="{90D1BB6E-C772-4391-A28E-013AC7549DE0}" dt="2023-12-03T21:47:39.726" v="1165" actId="1076"/>
        <pc:sldMkLst>
          <pc:docMk/>
          <pc:sldMk cId="1132437444" sldId="405"/>
        </pc:sldMkLst>
        <pc:spChg chg="mod">
          <ac:chgData name="Stefan Adriaensen" userId="ae4363fc-7ad4-4bf8-97f9-9784344e342a" providerId="ADAL" clId="{90D1BB6E-C772-4391-A28E-013AC7549DE0}" dt="2023-12-01T11:33:05.758" v="177"/>
          <ac:spMkLst>
            <pc:docMk/>
            <pc:sldMk cId="1132437444" sldId="405"/>
            <ac:spMk id="2" creationId="{D9C91E4D-98EF-4B32-95FB-FF853B927A1A}"/>
          </ac:spMkLst>
        </pc:spChg>
        <pc:spChg chg="add mod">
          <ac:chgData name="Stefan Adriaensen" userId="ae4363fc-7ad4-4bf8-97f9-9784344e342a" providerId="ADAL" clId="{90D1BB6E-C772-4391-A28E-013AC7549DE0}" dt="2023-12-03T21:47:39.726" v="1165" actId="1076"/>
          <ac:spMkLst>
            <pc:docMk/>
            <pc:sldMk cId="1132437444" sldId="405"/>
            <ac:spMk id="3" creationId="{27AAE10B-4E30-B2AE-F312-AA7D386B7582}"/>
          </ac:spMkLst>
        </pc:spChg>
      </pc:sldChg>
      <pc:sldChg chg="addSp modSp mod modCm">
        <pc:chgData name="Stefan Adriaensen" userId="ae4363fc-7ad4-4bf8-97f9-9784344e342a" providerId="ADAL" clId="{90D1BB6E-C772-4391-A28E-013AC7549DE0}" dt="2023-12-03T21:47:18.663" v="1161" actId="207"/>
        <pc:sldMkLst>
          <pc:docMk/>
          <pc:sldMk cId="4294148750" sldId="406"/>
        </pc:sldMkLst>
        <pc:spChg chg="mod">
          <ac:chgData name="Stefan Adriaensen" userId="ae4363fc-7ad4-4bf8-97f9-9784344e342a" providerId="ADAL" clId="{90D1BB6E-C772-4391-A28E-013AC7549DE0}" dt="2023-12-01T11:30:36.169" v="173" actId="20577"/>
          <ac:spMkLst>
            <pc:docMk/>
            <pc:sldMk cId="4294148750" sldId="406"/>
            <ac:spMk id="2" creationId="{D9C91E4D-98EF-4B32-95FB-FF853B927A1A}"/>
          </ac:spMkLst>
        </pc:spChg>
        <pc:spChg chg="add mod">
          <ac:chgData name="Stefan Adriaensen" userId="ae4363fc-7ad4-4bf8-97f9-9784344e342a" providerId="ADAL" clId="{90D1BB6E-C772-4391-A28E-013AC7549DE0}" dt="2023-12-03T21:47:18.663" v="1161" actId="207"/>
          <ac:spMkLst>
            <pc:docMk/>
            <pc:sldMk cId="4294148750" sldId="406"/>
            <ac:spMk id="3" creationId="{F3D0B8A0-4A88-0E14-BF5F-A89272E74B48}"/>
          </ac:spMkLst>
        </pc:spChg>
        <pc:picChg chg="mod">
          <ac:chgData name="Stefan Adriaensen" userId="ae4363fc-7ad4-4bf8-97f9-9784344e342a" providerId="ADAL" clId="{90D1BB6E-C772-4391-A28E-013AC7549DE0}" dt="2023-12-03T21:45:10.685" v="1123" actId="14100"/>
          <ac:picMkLst>
            <pc:docMk/>
            <pc:sldMk cId="4294148750" sldId="406"/>
            <ac:picMk id="5" creationId="{8035E4BC-3394-DE76-A3A4-E3413B99457B}"/>
          </ac:picMkLst>
        </pc:picChg>
      </pc:sldChg>
      <pc:sldChg chg="addSp delSp modSp mod modCm">
        <pc:chgData name="Stefan Adriaensen" userId="ae4363fc-7ad4-4bf8-97f9-9784344e342a" providerId="ADAL" clId="{90D1BB6E-C772-4391-A28E-013AC7549DE0}" dt="2023-12-03T21:47:55.505" v="1167" actId="1076"/>
        <pc:sldMkLst>
          <pc:docMk/>
          <pc:sldMk cId="37523156" sldId="408"/>
        </pc:sldMkLst>
        <pc:spChg chg="mod">
          <ac:chgData name="Stefan Adriaensen" userId="ae4363fc-7ad4-4bf8-97f9-9784344e342a" providerId="ADAL" clId="{90D1BB6E-C772-4391-A28E-013AC7549DE0}" dt="2023-12-01T12:38:05.007" v="849" actId="20577"/>
          <ac:spMkLst>
            <pc:docMk/>
            <pc:sldMk cId="37523156" sldId="408"/>
            <ac:spMk id="2" creationId="{D9C91E4D-98EF-4B32-95FB-FF853B927A1A}"/>
          </ac:spMkLst>
        </pc:spChg>
        <pc:picChg chg="add mod">
          <ac:chgData name="Stefan Adriaensen" userId="ae4363fc-7ad4-4bf8-97f9-9784344e342a" providerId="ADAL" clId="{90D1BB6E-C772-4391-A28E-013AC7549DE0}" dt="2023-12-03T21:47:55.505" v="1167" actId="1076"/>
          <ac:picMkLst>
            <pc:docMk/>
            <pc:sldMk cId="37523156" sldId="408"/>
            <ac:picMk id="3" creationId="{100EABE3-E59A-67D0-95D2-C911024CA6B5}"/>
          </ac:picMkLst>
        </pc:picChg>
        <pc:picChg chg="del mod">
          <ac:chgData name="Stefan Adriaensen" userId="ae4363fc-7ad4-4bf8-97f9-9784344e342a" providerId="ADAL" clId="{90D1BB6E-C772-4391-A28E-013AC7549DE0}" dt="2023-12-03T15:43:11.057" v="967" actId="478"/>
          <ac:picMkLst>
            <pc:docMk/>
            <pc:sldMk cId="37523156" sldId="408"/>
            <ac:picMk id="5" creationId="{DFCA8DC4-DE42-E7F5-B786-6B6DAC76CC85}"/>
          </ac:picMkLst>
        </pc:picChg>
      </pc:sldChg>
      <pc:sldChg chg="add">
        <pc:chgData name="Stefan Adriaensen" userId="ae4363fc-7ad4-4bf8-97f9-9784344e342a" providerId="ADAL" clId="{90D1BB6E-C772-4391-A28E-013AC7549DE0}" dt="2023-12-01T11:37:12.608" v="292" actId="2890"/>
        <pc:sldMkLst>
          <pc:docMk/>
          <pc:sldMk cId="2450780945" sldId="410"/>
        </pc:sldMkLst>
      </pc:sldChg>
      <pc:sldChg chg="add del">
        <pc:chgData name="Stefan Adriaensen" userId="ae4363fc-7ad4-4bf8-97f9-9784344e342a" providerId="ADAL" clId="{90D1BB6E-C772-4391-A28E-013AC7549DE0}" dt="2023-12-01T11:37:07.700" v="291" actId="2890"/>
        <pc:sldMkLst>
          <pc:docMk/>
          <pc:sldMk cId="4058728072" sldId="410"/>
        </pc:sldMkLst>
      </pc:sldChg>
      <pc:sldChg chg="addSp delSp modSp add mod">
        <pc:chgData name="Stefan Adriaensen" userId="ae4363fc-7ad4-4bf8-97f9-9784344e342a" providerId="ADAL" clId="{90D1BB6E-C772-4391-A28E-013AC7549DE0}" dt="2023-12-01T11:43:32.046" v="665" actId="1076"/>
        <pc:sldMkLst>
          <pc:docMk/>
          <pc:sldMk cId="1128229607" sldId="411"/>
        </pc:sldMkLst>
        <pc:spChg chg="add del mod">
          <ac:chgData name="Stefan Adriaensen" userId="ae4363fc-7ad4-4bf8-97f9-9784344e342a" providerId="ADAL" clId="{90D1BB6E-C772-4391-A28E-013AC7549DE0}" dt="2023-12-01T11:43:28.871" v="662"/>
          <ac:spMkLst>
            <pc:docMk/>
            <pc:sldMk cId="1128229607" sldId="411"/>
            <ac:spMk id="6" creationId="{18FCD3B7-A587-AF70-6FE2-EE2036E2AAF8}"/>
          </ac:spMkLst>
        </pc:spChg>
        <pc:graphicFrameChg chg="add del mod">
          <ac:chgData name="Stefan Adriaensen" userId="ae4363fc-7ad4-4bf8-97f9-9784344e342a" providerId="ADAL" clId="{90D1BB6E-C772-4391-A28E-013AC7549DE0}" dt="2023-12-01T11:43:28.871" v="662"/>
          <ac:graphicFrameMkLst>
            <pc:docMk/>
            <pc:sldMk cId="1128229607" sldId="411"/>
            <ac:graphicFrameMk id="3" creationId="{A85F8C9E-91FB-7AF3-D482-BE77B79C673B}"/>
          </ac:graphicFrameMkLst>
        </pc:graphicFrameChg>
        <pc:graphicFrameChg chg="add del mod">
          <ac:chgData name="Stefan Adriaensen" userId="ae4363fc-7ad4-4bf8-97f9-9784344e342a" providerId="ADAL" clId="{90D1BB6E-C772-4391-A28E-013AC7549DE0}" dt="2023-12-01T11:43:28.871" v="662"/>
          <ac:graphicFrameMkLst>
            <pc:docMk/>
            <pc:sldMk cId="1128229607" sldId="411"/>
            <ac:graphicFrameMk id="4" creationId="{D2A5A2F8-7C00-BE9A-5705-112E140DAC25}"/>
          </ac:graphicFrameMkLst>
        </pc:graphicFrameChg>
        <pc:picChg chg="del">
          <ac:chgData name="Stefan Adriaensen" userId="ae4363fc-7ad4-4bf8-97f9-9784344e342a" providerId="ADAL" clId="{90D1BB6E-C772-4391-A28E-013AC7549DE0}" dt="2023-12-01T11:42:51.006" v="660" actId="478"/>
          <ac:picMkLst>
            <pc:docMk/>
            <pc:sldMk cId="1128229607" sldId="411"/>
            <ac:picMk id="7" creationId="{9BAA4345-2001-4450-07CF-421705F3C3BB}"/>
          </ac:picMkLst>
        </pc:picChg>
        <pc:picChg chg="add mod">
          <ac:chgData name="Stefan Adriaensen" userId="ae4363fc-7ad4-4bf8-97f9-9784344e342a" providerId="ADAL" clId="{90D1BB6E-C772-4391-A28E-013AC7549DE0}" dt="2023-12-01T11:43:32.046" v="665" actId="1076"/>
          <ac:picMkLst>
            <pc:docMk/>
            <pc:sldMk cId="1128229607" sldId="411"/>
            <ac:picMk id="8" creationId="{510FDCBF-2A5E-FCA1-6E13-8C5F33EE8B4D}"/>
          </ac:picMkLst>
        </pc:picChg>
      </pc:sldChg>
      <pc:sldChg chg="add">
        <pc:chgData name="Stefan Adriaensen" userId="ae4363fc-7ad4-4bf8-97f9-9784344e342a" providerId="ADAL" clId="{90D1BB6E-C772-4391-A28E-013AC7549DE0}" dt="2023-12-01T12:47:06.171" v="850"/>
        <pc:sldMkLst>
          <pc:docMk/>
          <pc:sldMk cId="931199483" sldId="412"/>
        </pc:sldMkLst>
      </pc:sldChg>
      <pc:sldChg chg="addSp delSp modSp add mod">
        <pc:chgData name="Stefan Adriaensen" userId="ae4363fc-7ad4-4bf8-97f9-9784344e342a" providerId="ADAL" clId="{90D1BB6E-C772-4391-A28E-013AC7549DE0}" dt="2023-12-03T15:44:19.510" v="978" actId="1076"/>
        <pc:sldMkLst>
          <pc:docMk/>
          <pc:sldMk cId="1456476852" sldId="413"/>
        </pc:sldMkLst>
        <pc:picChg chg="del">
          <ac:chgData name="Stefan Adriaensen" userId="ae4363fc-7ad4-4bf8-97f9-9784344e342a" providerId="ADAL" clId="{90D1BB6E-C772-4391-A28E-013AC7549DE0}" dt="2023-12-03T15:44:03.621" v="974" actId="478"/>
          <ac:picMkLst>
            <pc:docMk/>
            <pc:sldMk cId="1456476852" sldId="413"/>
            <ac:picMk id="3" creationId="{100EABE3-E59A-67D0-95D2-C911024CA6B5}"/>
          </ac:picMkLst>
        </pc:picChg>
        <pc:picChg chg="add mod">
          <ac:chgData name="Stefan Adriaensen" userId="ae4363fc-7ad4-4bf8-97f9-9784344e342a" providerId="ADAL" clId="{90D1BB6E-C772-4391-A28E-013AC7549DE0}" dt="2023-12-03T15:44:19.510" v="978" actId="1076"/>
          <ac:picMkLst>
            <pc:docMk/>
            <pc:sldMk cId="1456476852" sldId="413"/>
            <ac:picMk id="4" creationId="{45E7B86C-3E6C-BF32-4EE1-FA5971751AC6}"/>
          </ac:picMkLst>
        </pc:picChg>
      </pc:sldChg>
    </pc:docChg>
  </pc:docChgLst>
  <pc:docChgLst>
    <pc:chgData name="Stefan Adriaensen" userId="ae4363fc-7ad4-4bf8-97f9-9784344e342a" providerId="ADAL" clId="{57A16C6E-C30D-4128-9C5D-4B53B8BA29E4}"/>
    <pc:docChg chg="undo custSel addSld delSld modSld modSection">
      <pc:chgData name="Stefan Adriaensen" userId="ae4363fc-7ad4-4bf8-97f9-9784344e342a" providerId="ADAL" clId="{57A16C6E-C30D-4128-9C5D-4B53B8BA29E4}" dt="2024-02-27T14:05:09.584" v="128" actId="5793"/>
      <pc:docMkLst>
        <pc:docMk/>
      </pc:docMkLst>
      <pc:sldChg chg="del">
        <pc:chgData name="Stefan Adriaensen" userId="ae4363fc-7ad4-4bf8-97f9-9784344e342a" providerId="ADAL" clId="{57A16C6E-C30D-4128-9C5D-4B53B8BA29E4}" dt="2024-02-27T12:08:16.541" v="1" actId="47"/>
        <pc:sldMkLst>
          <pc:docMk/>
          <pc:sldMk cId="2812393384" sldId="357"/>
        </pc:sldMkLst>
      </pc:sldChg>
      <pc:sldChg chg="del">
        <pc:chgData name="Stefan Adriaensen" userId="ae4363fc-7ad4-4bf8-97f9-9784344e342a" providerId="ADAL" clId="{57A16C6E-C30D-4128-9C5D-4B53B8BA29E4}" dt="2024-02-27T12:08:16.541" v="1" actId="47"/>
        <pc:sldMkLst>
          <pc:docMk/>
          <pc:sldMk cId="2730858293" sldId="366"/>
        </pc:sldMkLst>
      </pc:sldChg>
      <pc:sldChg chg="modSp mod">
        <pc:chgData name="Stefan Adriaensen" userId="ae4363fc-7ad4-4bf8-97f9-9784344e342a" providerId="ADAL" clId="{57A16C6E-C30D-4128-9C5D-4B53B8BA29E4}" dt="2024-02-27T12:06:29.303" v="0" actId="13926"/>
        <pc:sldMkLst>
          <pc:docMk/>
          <pc:sldMk cId="3385703648" sldId="374"/>
        </pc:sldMkLst>
        <pc:spChg chg="mod">
          <ac:chgData name="Stefan Adriaensen" userId="ae4363fc-7ad4-4bf8-97f9-9784344e342a" providerId="ADAL" clId="{57A16C6E-C30D-4128-9C5D-4B53B8BA29E4}" dt="2024-02-27T12:06:29.303" v="0" actId="13926"/>
          <ac:spMkLst>
            <pc:docMk/>
            <pc:sldMk cId="3385703648" sldId="374"/>
            <ac:spMk id="5" creationId="{2D895263-5162-4343-A3F6-8A2A69F78A9A}"/>
          </ac:spMkLst>
        </pc:spChg>
      </pc:sldChg>
      <pc:sldChg chg="modSp mod">
        <pc:chgData name="Stefan Adriaensen" userId="ae4363fc-7ad4-4bf8-97f9-9784344e342a" providerId="ADAL" clId="{57A16C6E-C30D-4128-9C5D-4B53B8BA29E4}" dt="2024-02-27T12:32:58.121" v="48" actId="20577"/>
        <pc:sldMkLst>
          <pc:docMk/>
          <pc:sldMk cId="552981867" sldId="386"/>
        </pc:sldMkLst>
        <pc:spChg chg="mod">
          <ac:chgData name="Stefan Adriaensen" userId="ae4363fc-7ad4-4bf8-97f9-9784344e342a" providerId="ADAL" clId="{57A16C6E-C30D-4128-9C5D-4B53B8BA29E4}" dt="2024-02-27T12:32:58.121" v="48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modSp mod">
        <pc:chgData name="Stefan Adriaensen" userId="ae4363fc-7ad4-4bf8-97f9-9784344e342a" providerId="ADAL" clId="{57A16C6E-C30D-4128-9C5D-4B53B8BA29E4}" dt="2024-02-27T12:09:13.229" v="4" actId="6549"/>
        <pc:sldMkLst>
          <pc:docMk/>
          <pc:sldMk cId="3559332043" sldId="393"/>
        </pc:sldMkLst>
        <pc:spChg chg="mod">
          <ac:chgData name="Stefan Adriaensen" userId="ae4363fc-7ad4-4bf8-97f9-9784344e342a" providerId="ADAL" clId="{57A16C6E-C30D-4128-9C5D-4B53B8BA29E4}" dt="2024-02-27T12:09:13.229" v="4" actId="6549"/>
          <ac:spMkLst>
            <pc:docMk/>
            <pc:sldMk cId="3559332043" sldId="393"/>
            <ac:spMk id="3" creationId="{CA8BA99B-FBB7-CB4B-B2E3-DAF0DA7F5EBA}"/>
          </ac:spMkLst>
        </pc:spChg>
      </pc:sldChg>
      <pc:sldChg chg="del">
        <pc:chgData name="Stefan Adriaensen" userId="ae4363fc-7ad4-4bf8-97f9-9784344e342a" providerId="ADAL" clId="{57A16C6E-C30D-4128-9C5D-4B53B8BA29E4}" dt="2024-02-27T12:08:31.412" v="2" actId="47"/>
        <pc:sldMkLst>
          <pc:docMk/>
          <pc:sldMk cId="4185845757" sldId="402"/>
        </pc:sldMkLst>
      </pc:sldChg>
      <pc:sldChg chg="del">
        <pc:chgData name="Stefan Adriaensen" userId="ae4363fc-7ad4-4bf8-97f9-9784344e342a" providerId="ADAL" clId="{57A16C6E-C30D-4128-9C5D-4B53B8BA29E4}" dt="2024-02-27T12:08:40.613" v="3" actId="47"/>
        <pc:sldMkLst>
          <pc:docMk/>
          <pc:sldMk cId="3649573590" sldId="404"/>
        </pc:sldMkLst>
      </pc:sldChg>
      <pc:sldChg chg="del">
        <pc:chgData name="Stefan Adriaensen" userId="ae4363fc-7ad4-4bf8-97f9-9784344e342a" providerId="ADAL" clId="{57A16C6E-C30D-4128-9C5D-4B53B8BA29E4}" dt="2024-02-27T12:32:33.433" v="8" actId="47"/>
        <pc:sldMkLst>
          <pc:docMk/>
          <pc:sldMk cId="1128229607" sldId="411"/>
        </pc:sldMkLst>
      </pc:sldChg>
      <pc:sldChg chg="add del">
        <pc:chgData name="Stefan Adriaensen" userId="ae4363fc-7ad4-4bf8-97f9-9784344e342a" providerId="ADAL" clId="{57A16C6E-C30D-4128-9C5D-4B53B8BA29E4}" dt="2024-02-27T12:31:40.499" v="7" actId="47"/>
        <pc:sldMkLst>
          <pc:docMk/>
          <pc:sldMk cId="1611658840" sldId="417"/>
        </pc:sldMkLst>
      </pc:sldChg>
      <pc:sldChg chg="add del">
        <pc:chgData name="Stefan Adriaensen" userId="ae4363fc-7ad4-4bf8-97f9-9784344e342a" providerId="ADAL" clId="{57A16C6E-C30D-4128-9C5D-4B53B8BA29E4}" dt="2024-02-27T12:31:40.499" v="7" actId="47"/>
        <pc:sldMkLst>
          <pc:docMk/>
          <pc:sldMk cId="2804891108" sldId="418"/>
        </pc:sldMkLst>
      </pc:sldChg>
      <pc:sldChg chg="add del">
        <pc:chgData name="Stefan Adriaensen" userId="ae4363fc-7ad4-4bf8-97f9-9784344e342a" providerId="ADAL" clId="{57A16C6E-C30D-4128-9C5D-4B53B8BA29E4}" dt="2024-02-27T12:31:40.499" v="7" actId="47"/>
        <pc:sldMkLst>
          <pc:docMk/>
          <pc:sldMk cId="548183046" sldId="419"/>
        </pc:sldMkLst>
      </pc:sldChg>
      <pc:sldChg chg="modSp mod">
        <pc:chgData name="Stefan Adriaensen" userId="ae4363fc-7ad4-4bf8-97f9-9784344e342a" providerId="ADAL" clId="{57A16C6E-C30D-4128-9C5D-4B53B8BA29E4}" dt="2024-02-27T14:05:09.584" v="128" actId="5793"/>
        <pc:sldMkLst>
          <pc:docMk/>
          <pc:sldMk cId="959771904" sldId="423"/>
        </pc:sldMkLst>
        <pc:spChg chg="mod">
          <ac:chgData name="Stefan Adriaensen" userId="ae4363fc-7ad4-4bf8-97f9-9784344e342a" providerId="ADAL" clId="{57A16C6E-C30D-4128-9C5D-4B53B8BA29E4}" dt="2024-02-27T14:05:09.584" v="128" actId="5793"/>
          <ac:spMkLst>
            <pc:docMk/>
            <pc:sldMk cId="959771904" sldId="423"/>
            <ac:spMk id="8" creationId="{E76F0AA4-CF6D-F01E-6E46-1E5B26A6074E}"/>
          </ac:spMkLst>
        </pc:spChg>
      </pc:sldChg>
    </pc:docChg>
  </pc:docChgLst>
  <pc:docChgLst>
    <pc:chgData name="Javier Gatón Herguedas" userId="S::gaton_goa.uva.es#ext#@npl.co.uk::cbbaf0f7-4f76-4fb4-883f-c4c7f96e8d1b" providerId="AD" clId="Web-{2C512D57-CAB8-D8D4-420E-376EDFDDE95F}"/>
    <pc:docChg chg="modSld">
      <pc:chgData name="Javier Gatón Herguedas" userId="S::gaton_goa.uva.es#ext#@npl.co.uk::cbbaf0f7-4f76-4fb4-883f-c4c7f96e8d1b" providerId="AD" clId="Web-{2C512D57-CAB8-D8D4-420E-376EDFDDE95F}" dt="2023-12-01T12:59:37.983" v="24"/>
      <pc:docMkLst>
        <pc:docMk/>
      </pc:docMkLst>
      <pc:sldChg chg="addSp delSp modSp">
        <pc:chgData name="Javier Gatón Herguedas" userId="S::gaton_goa.uva.es#ext#@npl.co.uk::cbbaf0f7-4f76-4fb4-883f-c4c7f96e8d1b" providerId="AD" clId="Web-{2C512D57-CAB8-D8D4-420E-376EDFDDE95F}" dt="2023-12-01T12:59:37.983" v="24"/>
        <pc:sldMkLst>
          <pc:docMk/>
          <pc:sldMk cId="3718309663" sldId="258"/>
        </pc:sldMkLst>
        <pc:picChg chg="add del mod">
          <ac:chgData name="Javier Gatón Herguedas" userId="S::gaton_goa.uva.es#ext#@npl.co.uk::cbbaf0f7-4f76-4fb4-883f-c4c7f96e8d1b" providerId="AD" clId="Web-{2C512D57-CAB8-D8D4-420E-376EDFDDE95F}" dt="2023-12-01T12:58:26.887" v="9"/>
          <ac:picMkLst>
            <pc:docMk/>
            <pc:sldMk cId="3718309663" sldId="258"/>
            <ac:picMk id="4" creationId="{0627A283-B792-D9D5-B1BE-8F52AB7697A7}"/>
          </ac:picMkLst>
        </pc:picChg>
        <pc:picChg chg="add mod">
          <ac:chgData name="Javier Gatón Herguedas" userId="S::gaton_goa.uva.es#ext#@npl.co.uk::cbbaf0f7-4f76-4fb4-883f-c4c7f96e8d1b" providerId="AD" clId="Web-{2C512D57-CAB8-D8D4-420E-376EDFDDE95F}" dt="2023-12-01T12:59:21.342" v="22" actId="1076"/>
          <ac:picMkLst>
            <pc:docMk/>
            <pc:sldMk cId="3718309663" sldId="258"/>
            <ac:picMk id="5" creationId="{2A8F7A9A-A156-D0B3-727A-4A7689D5F1FB}"/>
          </ac:picMkLst>
        </pc:picChg>
        <pc:picChg chg="del mod">
          <ac:chgData name="Javier Gatón Herguedas" userId="S::gaton_goa.uva.es#ext#@npl.co.uk::cbbaf0f7-4f76-4fb4-883f-c4c7f96e8d1b" providerId="AD" clId="Web-{2C512D57-CAB8-D8D4-420E-376EDFDDE95F}" dt="2023-12-01T12:59:37.983" v="24"/>
          <ac:picMkLst>
            <pc:docMk/>
            <pc:sldMk cId="3718309663" sldId="258"/>
            <ac:picMk id="7" creationId="{F26F59A3-9F85-D745-22CE-FDEF2580C76D}"/>
          </ac:picMkLst>
        </pc:picChg>
      </pc:sldChg>
    </pc:docChg>
  </pc:docChgLst>
  <pc:docChgLst>
    <pc:chgData name="Emma Woolliams" userId="S::emma.woolliams@npl.co.uk::9ecf018a-9aec-4d1b-b7cf-11415fc25203" providerId="AD" clId="Web-{49C42944-A2E5-FFEC-8D54-53A141CDCB83}"/>
    <pc:docChg chg="modSld">
      <pc:chgData name="Emma Woolliams" userId="S::emma.woolliams@npl.co.uk::9ecf018a-9aec-4d1b-b7cf-11415fc25203" providerId="AD" clId="Web-{49C42944-A2E5-FFEC-8D54-53A141CDCB83}" dt="2023-02-27T13:21:11.852" v="12" actId="20577"/>
      <pc:docMkLst>
        <pc:docMk/>
      </pc:docMkLst>
      <pc:sldChg chg="modSp">
        <pc:chgData name="Emma Woolliams" userId="S::emma.woolliams@npl.co.uk::9ecf018a-9aec-4d1b-b7cf-11415fc25203" providerId="AD" clId="Web-{49C42944-A2E5-FFEC-8D54-53A141CDCB83}" dt="2023-02-27T13:21:11.852" v="12" actId="20577"/>
        <pc:sldMkLst>
          <pc:docMk/>
          <pc:sldMk cId="0" sldId="341"/>
        </pc:sldMkLst>
        <pc:spChg chg="mod">
          <ac:chgData name="Emma Woolliams" userId="S::emma.woolliams@npl.co.uk::9ecf018a-9aec-4d1b-b7cf-11415fc25203" providerId="AD" clId="Web-{49C42944-A2E5-FFEC-8D54-53A141CDCB83}" dt="2023-02-27T13:21:11.852" v="12" actId="20577"/>
          <ac:spMkLst>
            <pc:docMk/>
            <pc:sldMk cId="0" sldId="341"/>
            <ac:spMk id="19460" creationId="{00000000-0000-0000-0000-000000000000}"/>
          </ac:spMkLst>
        </pc:spChg>
      </pc:sldChg>
    </pc:docChg>
  </pc:docChgLst>
  <pc:docChgLst>
    <pc:chgData name="Marc Bouvet" userId="S::marc.bouvet_esa.int#ext#@npl.co.uk::26b10233-2e93-4e88-8783-65d095d5e47e" providerId="AD" clId="Web-{3BA433D3-A12E-1520-0950-C608A13BCF0D}"/>
    <pc:docChg chg="mod modSld">
      <pc:chgData name="Marc Bouvet" userId="S::marc.bouvet_esa.int#ext#@npl.co.uk::26b10233-2e93-4e88-8783-65d095d5e47e" providerId="AD" clId="Web-{3BA433D3-A12E-1520-0950-C608A13BCF0D}" dt="2023-11-29T08:31:39.120" v="16"/>
      <pc:docMkLst>
        <pc:docMk/>
      </pc:docMkLst>
      <pc:sldChg chg="addCm">
        <pc:chgData name="Marc Bouvet" userId="S::marc.bouvet_esa.int#ext#@npl.co.uk::26b10233-2e93-4e88-8783-65d095d5e47e" providerId="AD" clId="Web-{3BA433D3-A12E-1520-0950-C608A13BCF0D}" dt="2023-11-29T08:30:18.447" v="14"/>
        <pc:sldMkLst>
          <pc:docMk/>
          <pc:sldMk cId="3718309663" sldId="258"/>
        </pc:sldMkLst>
      </pc:sldChg>
      <pc:sldChg chg="addCm">
        <pc:chgData name="Marc Bouvet" userId="S::marc.bouvet_esa.int#ext#@npl.co.uk::26b10233-2e93-4e88-8783-65d095d5e47e" providerId="AD" clId="Web-{3BA433D3-A12E-1520-0950-C608A13BCF0D}" dt="2023-11-29T08:19:55.323" v="1"/>
        <pc:sldMkLst>
          <pc:docMk/>
          <pc:sldMk cId="3385703648" sldId="374"/>
        </pc:sldMkLst>
      </pc:sldChg>
      <pc:sldChg chg="addCm">
        <pc:chgData name="Marc Bouvet" userId="S::marc.bouvet_esa.int#ext#@npl.co.uk::26b10233-2e93-4e88-8783-65d095d5e47e" providerId="AD" clId="Web-{3BA433D3-A12E-1520-0950-C608A13BCF0D}" dt="2023-11-29T08:31:39.120" v="16"/>
        <pc:sldMkLst>
          <pc:docMk/>
          <pc:sldMk cId="4276728153" sldId="375"/>
        </pc:sldMkLst>
      </pc:sldChg>
      <pc:sldChg chg="addCm">
        <pc:chgData name="Marc Bouvet" userId="S::marc.bouvet_esa.int#ext#@npl.co.uk::26b10233-2e93-4e88-8783-65d095d5e47e" providerId="AD" clId="Web-{3BA433D3-A12E-1520-0950-C608A13BCF0D}" dt="2023-11-29T08:30:53.510" v="15"/>
        <pc:sldMkLst>
          <pc:docMk/>
          <pc:sldMk cId="3663390574" sldId="399"/>
        </pc:sldMkLst>
      </pc:sldChg>
      <pc:sldChg chg="modSp">
        <pc:chgData name="Marc Bouvet" userId="S::marc.bouvet_esa.int#ext#@npl.co.uk::26b10233-2e93-4e88-8783-65d095d5e47e" providerId="AD" clId="Web-{3BA433D3-A12E-1520-0950-C608A13BCF0D}" dt="2023-11-29T08:29:00.539" v="13" actId="1076"/>
        <pc:sldMkLst>
          <pc:docMk/>
          <pc:sldMk cId="4185845757" sldId="402"/>
        </pc:sldMkLst>
        <pc:graphicFrameChg chg="mod">
          <ac:chgData name="Marc Bouvet" userId="S::marc.bouvet_esa.int#ext#@npl.co.uk::26b10233-2e93-4e88-8783-65d095d5e47e" providerId="AD" clId="Web-{3BA433D3-A12E-1520-0950-C608A13BCF0D}" dt="2023-11-29T08:29:00.539" v="13" actId="1076"/>
          <ac:graphicFrameMkLst>
            <pc:docMk/>
            <pc:sldMk cId="4185845757" sldId="402"/>
            <ac:graphicFrameMk id="4" creationId="{621300DD-5083-35BC-7A22-E6E6DDAB7A81}"/>
          </ac:graphicFrameMkLst>
        </pc:graphicFrameChg>
      </pc:sldChg>
      <pc:sldChg chg="addCm">
        <pc:chgData name="Marc Bouvet" userId="S::marc.bouvet_esa.int#ext#@npl.co.uk::26b10233-2e93-4e88-8783-65d095d5e47e" providerId="AD" clId="Web-{3BA433D3-A12E-1520-0950-C608A13BCF0D}" dt="2023-11-29T08:26:59.677" v="9"/>
        <pc:sldMkLst>
          <pc:docMk/>
          <pc:sldMk cId="515929303" sldId="403"/>
        </pc:sldMkLst>
      </pc:sldChg>
      <pc:sldChg chg="addCm modCm">
        <pc:chgData name="Marc Bouvet" userId="S::marc.bouvet_esa.int#ext#@npl.co.uk::26b10233-2e93-4e88-8783-65d095d5e47e" providerId="AD" clId="Web-{3BA433D3-A12E-1520-0950-C608A13BCF0D}" dt="2023-11-29T08:28:00.506" v="11"/>
        <pc:sldMkLst>
          <pc:docMk/>
          <pc:sldMk cId="3649573590" sldId="404"/>
        </pc:sldMkLst>
      </pc:sldChg>
      <pc:sldChg chg="addCm">
        <pc:chgData name="Marc Bouvet" userId="S::marc.bouvet_esa.int#ext#@npl.co.uk::26b10233-2e93-4e88-8783-65d095d5e47e" providerId="AD" clId="Web-{3BA433D3-A12E-1520-0950-C608A13BCF0D}" dt="2023-11-29T08:25:25.628" v="7"/>
        <pc:sldMkLst>
          <pc:docMk/>
          <pc:sldMk cId="1132437444" sldId="405"/>
        </pc:sldMkLst>
      </pc:sldChg>
      <pc:sldChg chg="addCm modCm">
        <pc:chgData name="Marc Bouvet" userId="S::marc.bouvet_esa.int#ext#@npl.co.uk::26b10233-2e93-4e88-8783-65d095d5e47e" providerId="AD" clId="Web-{3BA433D3-A12E-1520-0950-C608A13BCF0D}" dt="2023-11-29T08:27:28.474" v="10"/>
        <pc:sldMkLst>
          <pc:docMk/>
          <pc:sldMk cId="4294148750" sldId="406"/>
        </pc:sldMkLst>
      </pc:sldChg>
      <pc:sldChg chg="addCm modCm">
        <pc:chgData name="Marc Bouvet" userId="S::marc.bouvet_esa.int#ext#@npl.co.uk::26b10233-2e93-4e88-8783-65d095d5e47e" providerId="AD" clId="Web-{3BA433D3-A12E-1520-0950-C608A13BCF0D}" dt="2023-11-29T08:28:53.210" v="12"/>
        <pc:sldMkLst>
          <pc:docMk/>
          <pc:sldMk cId="37523156" sldId="408"/>
        </pc:sldMkLst>
      </pc:sldChg>
    </pc:docChg>
  </pc:docChgLst>
  <pc:docChgLst>
    <pc:chgData name="Pieter De Vis" userId="fa9b9b6b-9af9-467d-8b26-931df0fa897d" providerId="ADAL" clId="{BFA24641-D18B-4666-A279-7AB4BE457016}"/>
    <pc:docChg chg="modSld">
      <pc:chgData name="Pieter De Vis" userId="fa9b9b6b-9af9-467d-8b26-931df0fa897d" providerId="ADAL" clId="{BFA24641-D18B-4666-A279-7AB4BE457016}" dt="2024-02-27T12:39:01.696" v="0" actId="20577"/>
      <pc:docMkLst>
        <pc:docMk/>
      </pc:docMkLst>
      <pc:sldChg chg="modSp mod">
        <pc:chgData name="Pieter De Vis" userId="fa9b9b6b-9af9-467d-8b26-931df0fa897d" providerId="ADAL" clId="{BFA24641-D18B-4666-A279-7AB4BE457016}" dt="2024-02-27T12:39:01.696" v="0" actId="20577"/>
        <pc:sldMkLst>
          <pc:docMk/>
          <pc:sldMk cId="3718309663" sldId="258"/>
        </pc:sldMkLst>
        <pc:spChg chg="mod">
          <ac:chgData name="Pieter De Vis" userId="fa9b9b6b-9af9-467d-8b26-931df0fa897d" providerId="ADAL" clId="{BFA24641-D18B-4666-A279-7AB4BE457016}" dt="2024-02-27T12:39:01.696" v="0" actId="20577"/>
          <ac:spMkLst>
            <pc:docMk/>
            <pc:sldMk cId="3718309663" sldId="258"/>
            <ac:spMk id="3" creationId="{A0880728-D15B-582B-CF09-54BF41CDA217}"/>
          </ac:spMkLst>
        </pc:spChg>
      </pc:sldChg>
    </pc:docChg>
  </pc:docChgLst>
  <pc:docChgLst>
    <pc:chgData name="Pieter De Vis" userId="S::pieter.de.vis@npl.co.uk::fa9b9b6b-9af9-467d-8b26-931df0fa897d" providerId="AD" clId="Web-{5FB7DC8E-F219-F069-7A3B-2C59C2948019}"/>
    <pc:docChg chg="addSld delSld modSld modSection">
      <pc:chgData name="Pieter De Vis" userId="S::pieter.de.vis@npl.co.uk::fa9b9b6b-9af9-467d-8b26-931df0fa897d" providerId="AD" clId="Web-{5FB7DC8E-F219-F069-7A3B-2C59C2948019}" dt="2023-02-27T17:49:41.265" v="456" actId="20577"/>
      <pc:docMkLst>
        <pc:docMk/>
      </pc:docMkLst>
      <pc:sldChg chg="addSp delSp modSp">
        <pc:chgData name="Pieter De Vis" userId="S::pieter.de.vis@npl.co.uk::fa9b9b6b-9af9-467d-8b26-931df0fa897d" providerId="AD" clId="Web-{5FB7DC8E-F219-F069-7A3B-2C59C2948019}" dt="2023-02-27T17:35:54.348" v="205" actId="1076"/>
        <pc:sldMkLst>
          <pc:docMk/>
          <pc:sldMk cId="4180961754" sldId="384"/>
        </pc:sldMkLst>
        <pc:spChg chg="mod">
          <ac:chgData name="Pieter De Vis" userId="S::pieter.de.vis@npl.co.uk::fa9b9b6b-9af9-467d-8b26-931df0fa897d" providerId="AD" clId="Web-{5FB7DC8E-F219-F069-7A3B-2C59C2948019}" dt="2023-02-27T17:35:54.348" v="205" actId="1076"/>
          <ac:spMkLst>
            <pc:docMk/>
            <pc:sldMk cId="4180961754" sldId="384"/>
            <ac:spMk id="3" creationId="{B722A1AD-8703-4FE5-8617-5C5D8796E9C2}"/>
          </ac:spMkLst>
        </pc:spChg>
        <pc:spChg chg="del">
          <ac:chgData name="Pieter De Vis" userId="S::pieter.de.vis@npl.co.uk::fa9b9b6b-9af9-467d-8b26-931df0fa897d" providerId="AD" clId="Web-{5FB7DC8E-F219-F069-7A3B-2C59C2948019}" dt="2023-02-27T17:29:45.322" v="53"/>
          <ac:spMkLst>
            <pc:docMk/>
            <pc:sldMk cId="4180961754" sldId="384"/>
            <ac:spMk id="4" creationId="{DDF38056-87E1-4367-AA8C-93C0564F7AC3}"/>
          </ac:spMkLst>
        </pc:spChg>
        <pc:picChg chg="add mod">
          <ac:chgData name="Pieter De Vis" userId="S::pieter.de.vis@npl.co.uk::fa9b9b6b-9af9-467d-8b26-931df0fa897d" providerId="AD" clId="Web-{5FB7DC8E-F219-F069-7A3B-2C59C2948019}" dt="2023-02-27T17:35:08.360" v="198" actId="1076"/>
          <ac:picMkLst>
            <pc:docMk/>
            <pc:sldMk cId="4180961754" sldId="384"/>
            <ac:picMk id="5" creationId="{658159AC-056F-095E-3857-2184470B71D4}"/>
          </ac:picMkLst>
        </pc:picChg>
        <pc:picChg chg="add mod">
          <ac:chgData name="Pieter De Vis" userId="S::pieter.de.vis@npl.co.uk::fa9b9b6b-9af9-467d-8b26-931df0fa897d" providerId="AD" clId="Web-{5FB7DC8E-F219-F069-7A3B-2C59C2948019}" dt="2023-02-27T17:35:11.860" v="199" actId="1076"/>
          <ac:picMkLst>
            <pc:docMk/>
            <pc:sldMk cId="4180961754" sldId="384"/>
            <ac:picMk id="6" creationId="{08EE5DF3-DCC1-98C7-1F60-0DEB88B8A4F8}"/>
          </ac:picMkLst>
        </pc:picChg>
        <pc:picChg chg="mod">
          <ac:chgData name="Pieter De Vis" userId="S::pieter.de.vis@npl.co.uk::fa9b9b6b-9af9-467d-8b26-931df0fa897d" providerId="AD" clId="Web-{5FB7DC8E-F219-F069-7A3B-2C59C2948019}" dt="2023-02-27T17:28:49.927" v="1" actId="1076"/>
          <ac:picMkLst>
            <pc:docMk/>
            <pc:sldMk cId="4180961754" sldId="384"/>
            <ac:picMk id="10242" creationId="{AE725E59-178D-4F0A-85CE-8B0714810374}"/>
          </ac:picMkLst>
        </pc:picChg>
      </pc:sldChg>
      <pc:sldChg chg="modSp add del replId">
        <pc:chgData name="Pieter De Vis" userId="S::pieter.de.vis@npl.co.uk::fa9b9b6b-9af9-467d-8b26-931df0fa897d" providerId="AD" clId="Web-{5FB7DC8E-F219-F069-7A3B-2C59C2948019}" dt="2023-02-27T17:37:40.277" v="214"/>
        <pc:sldMkLst>
          <pc:docMk/>
          <pc:sldMk cId="1911972823" sldId="401"/>
        </pc:sldMkLst>
        <pc:spChg chg="mod">
          <ac:chgData name="Pieter De Vis" userId="S::pieter.de.vis@npl.co.uk::fa9b9b6b-9af9-467d-8b26-931df0fa897d" providerId="AD" clId="Web-{5FB7DC8E-F219-F069-7A3B-2C59C2948019}" dt="2023-02-27T17:37:37.042" v="213" actId="20577"/>
          <ac:spMkLst>
            <pc:docMk/>
            <pc:sldMk cId="1911972823" sldId="401"/>
            <ac:spMk id="2" creationId="{0AFD7BF3-D7DA-6146-8C77-6E0E09F5709E}"/>
          </ac:spMkLst>
        </pc:spChg>
      </pc:sldChg>
      <pc:sldChg chg="addSp delSp modSp add replId">
        <pc:chgData name="Pieter De Vis" userId="S::pieter.de.vis@npl.co.uk::fa9b9b6b-9af9-467d-8b26-931df0fa897d" providerId="AD" clId="Web-{5FB7DC8E-F219-F069-7A3B-2C59C2948019}" dt="2023-02-27T17:49:41.265" v="456" actId="20577"/>
        <pc:sldMkLst>
          <pc:docMk/>
          <pc:sldMk cId="2098106187" sldId="401"/>
        </pc:sldMkLst>
        <pc:spChg chg="del mod">
          <ac:chgData name="Pieter De Vis" userId="S::pieter.de.vis@npl.co.uk::fa9b9b6b-9af9-467d-8b26-931df0fa897d" providerId="AD" clId="Web-{5FB7DC8E-F219-F069-7A3B-2C59C2948019}" dt="2023-02-27T17:38:58.376" v="218"/>
          <ac:spMkLst>
            <pc:docMk/>
            <pc:sldMk cId="2098106187" sldId="401"/>
            <ac:spMk id="3" creationId="{57136BC7-DEBA-1844-B4BA-90E2B6A109B4}"/>
          </ac:spMkLst>
        </pc:spChg>
        <pc:spChg chg="del">
          <ac:chgData name="Pieter De Vis" userId="S::pieter.de.vis@npl.co.uk::fa9b9b6b-9af9-467d-8b26-931df0fa897d" providerId="AD" clId="Web-{5FB7DC8E-F219-F069-7A3B-2C59C2948019}" dt="2023-02-27T17:38:58.892" v="219"/>
          <ac:spMkLst>
            <pc:docMk/>
            <pc:sldMk cId="2098106187" sldId="401"/>
            <ac:spMk id="5" creationId="{D00EA4C4-F978-B948-B342-225DFB2E9860}"/>
          </ac:spMkLst>
        </pc:spChg>
        <pc:spChg chg="add mod">
          <ac:chgData name="Pieter De Vis" userId="S::pieter.de.vis@npl.co.uk::fa9b9b6b-9af9-467d-8b26-931df0fa897d" providerId="AD" clId="Web-{5FB7DC8E-F219-F069-7A3B-2C59C2948019}" dt="2023-02-27T17:49:41.265" v="456" actId="20577"/>
          <ac:spMkLst>
            <pc:docMk/>
            <pc:sldMk cId="2098106187" sldId="401"/>
            <ac:spMk id="6" creationId="{78E406CE-7FCF-DFFA-31D5-D8D5ED287AB2}"/>
          </ac:spMkLst>
        </pc:spChg>
        <pc:spChg chg="add del">
          <ac:chgData name="Pieter De Vis" userId="S::pieter.de.vis@npl.co.uk::fa9b9b6b-9af9-467d-8b26-931df0fa897d" providerId="AD" clId="Web-{5FB7DC8E-F219-F069-7A3B-2C59C2948019}" dt="2023-02-27T17:39:06.814" v="221"/>
          <ac:spMkLst>
            <pc:docMk/>
            <pc:sldMk cId="2098106187" sldId="401"/>
            <ac:spMk id="8" creationId="{7A04B7A7-E288-6B76-8479-EE16DEF78E31}"/>
          </ac:spMkLst>
        </pc:spChg>
        <pc:picChg chg="add mod">
          <ac:chgData name="Pieter De Vis" userId="S::pieter.de.vis@npl.co.uk::fa9b9b6b-9af9-467d-8b26-931df0fa897d" providerId="AD" clId="Web-{5FB7DC8E-F219-F069-7A3B-2C59C2948019}" dt="2023-02-27T17:47:56.742" v="442" actId="1076"/>
          <ac:picMkLst>
            <pc:docMk/>
            <pc:sldMk cId="2098106187" sldId="401"/>
            <ac:picMk id="10" creationId="{0E8F719C-BBF0-CA60-FD89-2F16AE589AA4}"/>
          </ac:picMkLst>
        </pc:picChg>
        <pc:picChg chg="add mod">
          <ac:chgData name="Pieter De Vis" userId="S::pieter.de.vis@npl.co.uk::fa9b9b6b-9af9-467d-8b26-931df0fa897d" providerId="AD" clId="Web-{5FB7DC8E-F219-F069-7A3B-2C59C2948019}" dt="2023-02-27T17:48:00.492" v="443" actId="1076"/>
          <ac:picMkLst>
            <pc:docMk/>
            <pc:sldMk cId="2098106187" sldId="401"/>
            <ac:picMk id="12" creationId="{9EF9C7BF-B6C7-2EDC-8810-3D13745C6A5E}"/>
          </ac:picMkLst>
        </pc:picChg>
        <pc:picChg chg="add del mod">
          <ac:chgData name="Pieter De Vis" userId="S::pieter.de.vis@npl.co.uk::fa9b9b6b-9af9-467d-8b26-931df0fa897d" providerId="AD" clId="Web-{5FB7DC8E-F219-F069-7A3B-2C59C2948019}" dt="2023-02-27T17:48:18.009" v="444"/>
          <ac:picMkLst>
            <pc:docMk/>
            <pc:sldMk cId="2098106187" sldId="401"/>
            <ac:picMk id="13" creationId="{E99B6300-C44E-76F5-C1AF-B91B7427B1DF}"/>
          </ac:picMkLst>
        </pc:picChg>
        <pc:picChg chg="add mod">
          <ac:chgData name="Pieter De Vis" userId="S::pieter.de.vis@npl.co.uk::fa9b9b6b-9af9-467d-8b26-931df0fa897d" providerId="AD" clId="Web-{5FB7DC8E-F219-F069-7A3B-2C59C2948019}" dt="2023-02-27T17:49:19.654" v="451" actId="14100"/>
          <ac:picMkLst>
            <pc:docMk/>
            <pc:sldMk cId="2098106187" sldId="401"/>
            <ac:picMk id="14" creationId="{DC7CA00E-49E6-7029-DC95-BC134357F5D8}"/>
          </ac:picMkLst>
        </pc:picChg>
        <pc:picChg chg="del">
          <ac:chgData name="Pieter De Vis" userId="S::pieter.de.vis@npl.co.uk::fa9b9b6b-9af9-467d-8b26-931df0fa897d" providerId="AD" clId="Web-{5FB7DC8E-F219-F069-7A3B-2C59C2948019}" dt="2023-02-27T17:38:56.923" v="216"/>
          <ac:picMkLst>
            <pc:docMk/>
            <pc:sldMk cId="2098106187" sldId="401"/>
            <ac:picMk id="8194" creationId="{0EED9FC1-DAA6-3049-ABF2-648537D62546}"/>
          </ac:picMkLst>
        </pc:picChg>
      </pc:sldChg>
    </pc:docChg>
  </pc:docChgLst>
  <pc:docChgLst>
    <pc:chgData name="Stefan Adriaensen" userId="c73d977e-743f-4196-94d1-9f2be5dedf63" providerId="ADAL" clId="{36E097F0-FEBB-4474-B27A-5892EEA7C267}"/>
    <pc:docChg chg="undo custSel addSld delSld modSld sldOrd delSection modSection">
      <pc:chgData name="Stefan Adriaensen" userId="c73d977e-743f-4196-94d1-9f2be5dedf63" providerId="ADAL" clId="{36E097F0-FEBB-4474-B27A-5892EEA7C267}" dt="2023-12-04T13:31:10.906" v="57" actId="20577"/>
      <pc:docMkLst>
        <pc:docMk/>
      </pc:docMkLst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63186135" sldId="257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3718309663" sldId="258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2812393384" sldId="357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2730858293" sldId="366"/>
        </pc:sldMkLst>
      </pc:sldChg>
      <pc:sldChg chg="ord">
        <pc:chgData name="Stefan Adriaensen" userId="c73d977e-743f-4196-94d1-9f2be5dedf63" providerId="ADAL" clId="{36E097F0-FEBB-4474-B27A-5892EEA7C267}" dt="2023-12-04T13:18:14.061" v="6"/>
        <pc:sldMkLst>
          <pc:docMk/>
          <pc:sldMk cId="3004771561" sldId="368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3385703648" sldId="374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4276728153" sldId="375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3375250295" sldId="380"/>
        </pc:sldMkLst>
      </pc:sldChg>
      <pc:sldChg chg="mod ord modShow">
        <pc:chgData name="Stefan Adriaensen" userId="c73d977e-743f-4196-94d1-9f2be5dedf63" providerId="ADAL" clId="{36E097F0-FEBB-4474-B27A-5892EEA7C267}" dt="2023-12-04T13:21:05.545" v="12" actId="729"/>
        <pc:sldMkLst>
          <pc:docMk/>
          <pc:sldMk cId="847418943" sldId="383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4180961754" sldId="384"/>
        </pc:sldMkLst>
      </pc:sldChg>
      <pc:sldChg chg="ord">
        <pc:chgData name="Stefan Adriaensen" userId="c73d977e-743f-4196-94d1-9f2be5dedf63" providerId="ADAL" clId="{36E097F0-FEBB-4474-B27A-5892EEA7C267}" dt="2023-12-04T13:18:14.061" v="6"/>
        <pc:sldMkLst>
          <pc:docMk/>
          <pc:sldMk cId="552981867" sldId="386"/>
        </pc:sldMkLst>
      </pc:sldChg>
      <pc:sldChg chg="modSp mod modShow">
        <pc:chgData name="Stefan Adriaensen" userId="c73d977e-743f-4196-94d1-9f2be5dedf63" providerId="ADAL" clId="{36E097F0-FEBB-4474-B27A-5892EEA7C267}" dt="2023-12-04T13:21:54.998" v="15" actId="14100"/>
        <pc:sldMkLst>
          <pc:docMk/>
          <pc:sldMk cId="3559332043" sldId="393"/>
        </pc:sldMkLst>
        <pc:spChg chg="mod">
          <ac:chgData name="Stefan Adriaensen" userId="c73d977e-743f-4196-94d1-9f2be5dedf63" providerId="ADAL" clId="{36E097F0-FEBB-4474-B27A-5892EEA7C267}" dt="2023-12-04T13:21:54.998" v="15" actId="14100"/>
          <ac:spMkLst>
            <pc:docMk/>
            <pc:sldMk cId="3559332043" sldId="393"/>
            <ac:spMk id="3" creationId="{CA8BA99B-FBB7-CB4B-B2E3-DAF0DA7F5EBA}"/>
          </ac:spMkLst>
        </pc:spChg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2686350305" sldId="394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2978397089" sldId="396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1103958566" sldId="397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3663390574" sldId="399"/>
        </pc:sldMkLst>
      </pc:sldChg>
      <pc:sldChg chg="mod ord modShow">
        <pc:chgData name="Stefan Adriaensen" userId="c73d977e-743f-4196-94d1-9f2be5dedf63" providerId="ADAL" clId="{36E097F0-FEBB-4474-B27A-5892EEA7C267}" dt="2023-12-04T13:21:16.962" v="14" actId="729"/>
        <pc:sldMkLst>
          <pc:docMk/>
          <pc:sldMk cId="4185845757" sldId="402"/>
        </pc:sldMkLst>
      </pc:sldChg>
      <pc:sldChg chg="mod ord modShow">
        <pc:chgData name="Stefan Adriaensen" userId="c73d977e-743f-4196-94d1-9f2be5dedf63" providerId="ADAL" clId="{36E097F0-FEBB-4474-B27A-5892EEA7C267}" dt="2023-12-04T13:21:10" v="13" actId="729"/>
        <pc:sldMkLst>
          <pc:docMk/>
          <pc:sldMk cId="515929303" sldId="403"/>
        </pc:sldMkLst>
      </pc:sldChg>
      <pc:sldChg chg="addSp modSp mod ord modShow">
        <pc:chgData name="Stefan Adriaensen" userId="c73d977e-743f-4196-94d1-9f2be5dedf63" providerId="ADAL" clId="{36E097F0-FEBB-4474-B27A-5892EEA7C267}" dt="2023-12-04T13:31:10.906" v="57" actId="20577"/>
        <pc:sldMkLst>
          <pc:docMk/>
          <pc:sldMk cId="3649573590" sldId="404"/>
        </pc:sldMkLst>
        <pc:spChg chg="add mod">
          <ac:chgData name="Stefan Adriaensen" userId="c73d977e-743f-4196-94d1-9f2be5dedf63" providerId="ADAL" clId="{36E097F0-FEBB-4474-B27A-5892EEA7C267}" dt="2023-12-04T13:31:10.906" v="57" actId="20577"/>
          <ac:spMkLst>
            <pc:docMk/>
            <pc:sldMk cId="3649573590" sldId="404"/>
            <ac:spMk id="6" creationId="{85406213-80FD-1FCF-D043-D74A1D3884AC}"/>
          </ac:spMkLst>
        </pc:spChg>
        <pc:picChg chg="mod">
          <ac:chgData name="Stefan Adriaensen" userId="c73d977e-743f-4196-94d1-9f2be5dedf63" providerId="ADAL" clId="{36E097F0-FEBB-4474-B27A-5892EEA7C267}" dt="2023-12-04T13:29:31.156" v="18" actId="1076"/>
          <ac:picMkLst>
            <pc:docMk/>
            <pc:sldMk cId="3649573590" sldId="404"/>
            <ac:picMk id="5" creationId="{9135C573-2346-933C-3664-EA9AFE4F2441}"/>
          </ac:picMkLst>
        </pc:picChg>
      </pc:sldChg>
      <pc:sldChg chg="mod ord modShow">
        <pc:chgData name="Stefan Adriaensen" userId="c73d977e-743f-4196-94d1-9f2be5dedf63" providerId="ADAL" clId="{36E097F0-FEBB-4474-B27A-5892EEA7C267}" dt="2023-12-04T13:21:16.962" v="14" actId="729"/>
        <pc:sldMkLst>
          <pc:docMk/>
          <pc:sldMk cId="1132437444" sldId="405"/>
        </pc:sldMkLst>
      </pc:sldChg>
      <pc:sldChg chg="mod ord modShow">
        <pc:chgData name="Stefan Adriaensen" userId="c73d977e-743f-4196-94d1-9f2be5dedf63" providerId="ADAL" clId="{36E097F0-FEBB-4474-B27A-5892EEA7C267}" dt="2023-12-04T13:21:16.962" v="14" actId="729"/>
        <pc:sldMkLst>
          <pc:docMk/>
          <pc:sldMk cId="4294148750" sldId="406"/>
        </pc:sldMkLst>
      </pc:sldChg>
      <pc:sldChg chg="mod ord modShow">
        <pc:chgData name="Stefan Adriaensen" userId="c73d977e-743f-4196-94d1-9f2be5dedf63" providerId="ADAL" clId="{36E097F0-FEBB-4474-B27A-5892EEA7C267}" dt="2023-12-04T13:21:16.962" v="14" actId="729"/>
        <pc:sldMkLst>
          <pc:docMk/>
          <pc:sldMk cId="37523156" sldId="408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612764319" sldId="409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2450780945" sldId="410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1128229607" sldId="411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931199483" sldId="412"/>
        </pc:sldMkLst>
      </pc:sldChg>
      <pc:sldChg chg="mod ord modShow">
        <pc:chgData name="Stefan Adriaensen" userId="c73d977e-743f-4196-94d1-9f2be5dedf63" providerId="ADAL" clId="{36E097F0-FEBB-4474-B27A-5892EEA7C267}" dt="2023-12-04T13:21:16.962" v="14" actId="729"/>
        <pc:sldMkLst>
          <pc:docMk/>
          <pc:sldMk cId="1456476852" sldId="413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2514503551" sldId="414"/>
        </pc:sldMkLst>
      </pc:sldChg>
      <pc:sldChg chg="ord">
        <pc:chgData name="Stefan Adriaensen" userId="c73d977e-743f-4196-94d1-9f2be5dedf63" providerId="ADAL" clId="{36E097F0-FEBB-4474-B27A-5892EEA7C267}" dt="2023-12-04T13:17:54.239" v="3"/>
        <pc:sldMkLst>
          <pc:docMk/>
          <pc:sldMk cId="3385485220" sldId="415"/>
        </pc:sldMkLst>
      </pc:sldChg>
      <pc:sldChg chg="add del">
        <pc:chgData name="Stefan Adriaensen" userId="c73d977e-743f-4196-94d1-9f2be5dedf63" providerId="ADAL" clId="{36E097F0-FEBB-4474-B27A-5892EEA7C267}" dt="2023-12-04T13:20:04.828" v="10" actId="47"/>
        <pc:sldMkLst>
          <pc:docMk/>
          <pc:sldMk cId="4187722503" sldId="416"/>
        </pc:sldMkLst>
      </pc:sldChg>
    </pc:docChg>
  </pc:docChgLst>
  <pc:docChgLst>
    <pc:chgData name="Marc Bouvet" userId="d170fc90-168f-47c4-85c5-71e437e59899" providerId="ADAL" clId="{0C735595-870F-AC48-B8AB-7789F7095DC4}"/>
    <pc:docChg chg="custSel addSld delSld modSld modSection">
      <pc:chgData name="Marc Bouvet" userId="d170fc90-168f-47c4-85c5-71e437e59899" providerId="ADAL" clId="{0C735595-870F-AC48-B8AB-7789F7095DC4}" dt="2022-09-02T16:42:06.847" v="322" actId="2696"/>
      <pc:docMkLst>
        <pc:docMk/>
      </pc:docMkLst>
      <pc:sldChg chg="del mod modShow">
        <pc:chgData name="Marc Bouvet" userId="d170fc90-168f-47c4-85c5-71e437e59899" providerId="ADAL" clId="{0C735595-870F-AC48-B8AB-7789F7095DC4}" dt="2022-09-02T16:42:06.847" v="322" actId="2696"/>
        <pc:sldMkLst>
          <pc:docMk/>
          <pc:sldMk cId="2197813016" sldId="270"/>
        </pc:sldMkLst>
      </pc:sldChg>
      <pc:sldChg chg="modSp">
        <pc:chgData name="Marc Bouvet" userId="d170fc90-168f-47c4-85c5-71e437e59899" providerId="ADAL" clId="{0C735595-870F-AC48-B8AB-7789F7095DC4}" dt="2022-08-29T10:33:57.212" v="120" actId="1076"/>
        <pc:sldMkLst>
          <pc:docMk/>
          <pc:sldMk cId="1378402722" sldId="378"/>
        </pc:sldMkLst>
        <pc:spChg chg="mod">
          <ac:chgData name="Marc Bouvet" userId="d170fc90-168f-47c4-85c5-71e437e59899" providerId="ADAL" clId="{0C735595-870F-AC48-B8AB-7789F7095DC4}" dt="2022-08-29T10:33:53.293" v="119" actId="1076"/>
          <ac:spMkLst>
            <pc:docMk/>
            <pc:sldMk cId="1378402722" sldId="378"/>
            <ac:spMk id="3" creationId="{52BBB787-350C-4C5D-8FE5-86712AB0379C}"/>
          </ac:spMkLst>
        </pc:spChg>
        <pc:graphicFrameChg chg="mod">
          <ac:chgData name="Marc Bouvet" userId="d170fc90-168f-47c4-85c5-71e437e59899" providerId="ADAL" clId="{0C735595-870F-AC48-B8AB-7789F7095DC4}" dt="2022-08-29T10:33:57.212" v="120" actId="1076"/>
          <ac:graphicFrameMkLst>
            <pc:docMk/>
            <pc:sldMk cId="1378402722" sldId="378"/>
            <ac:graphicFrameMk id="4" creationId="{B93D2A56-FC5C-B845-8A23-3571206E70A9}"/>
          </ac:graphicFrameMkLst>
        </pc:graphicFrameChg>
      </pc:sldChg>
      <pc:sldChg chg="delSp modSp">
        <pc:chgData name="Marc Bouvet" userId="d170fc90-168f-47c4-85c5-71e437e59899" providerId="ADAL" clId="{0C735595-870F-AC48-B8AB-7789F7095DC4}" dt="2022-08-29T10:36:32.714" v="169" actId="20577"/>
        <pc:sldMkLst>
          <pc:docMk/>
          <pc:sldMk cId="832850910" sldId="381"/>
        </pc:sldMkLst>
        <pc:spChg chg="mod">
          <ac:chgData name="Marc Bouvet" userId="d170fc90-168f-47c4-85c5-71e437e59899" providerId="ADAL" clId="{0C735595-870F-AC48-B8AB-7789F7095DC4}" dt="2022-08-29T10:36:32.714" v="169" actId="20577"/>
          <ac:spMkLst>
            <pc:docMk/>
            <pc:sldMk cId="832850910" sldId="381"/>
            <ac:spMk id="2" creationId="{3A115479-E3BE-4C4B-B14A-D5130CF8451F}"/>
          </ac:spMkLst>
        </pc:spChg>
        <pc:picChg chg="mod">
          <ac:chgData name="Marc Bouvet" userId="d170fc90-168f-47c4-85c5-71e437e59899" providerId="ADAL" clId="{0C735595-870F-AC48-B8AB-7789F7095DC4}" dt="2022-08-29T10:35:36.694" v="127" actId="14100"/>
          <ac:picMkLst>
            <pc:docMk/>
            <pc:sldMk cId="832850910" sldId="381"/>
            <ac:picMk id="4" creationId="{A050B414-D021-4ED7-A9FF-0BC519E447E8}"/>
          </ac:picMkLst>
        </pc:picChg>
        <pc:picChg chg="del mod">
          <ac:chgData name="Marc Bouvet" userId="d170fc90-168f-47c4-85c5-71e437e59899" providerId="ADAL" clId="{0C735595-870F-AC48-B8AB-7789F7095DC4}" dt="2022-08-29T10:35:32.009" v="125" actId="478"/>
          <ac:picMkLst>
            <pc:docMk/>
            <pc:sldMk cId="832850910" sldId="381"/>
            <ac:picMk id="5" creationId="{F6B92150-9C3C-414C-8310-67A3AA671140}"/>
          </ac:picMkLst>
        </pc:picChg>
      </pc:sldChg>
      <pc:sldChg chg="modSp">
        <pc:chgData name="Marc Bouvet" userId="d170fc90-168f-47c4-85c5-71e437e59899" providerId="ADAL" clId="{0C735595-870F-AC48-B8AB-7789F7095DC4}" dt="2022-08-29T18:28:57.691" v="321" actId="20577"/>
        <pc:sldMkLst>
          <pc:docMk/>
          <pc:sldMk cId="552981867" sldId="386"/>
        </pc:sldMkLst>
        <pc:spChg chg="mod">
          <ac:chgData name="Marc Bouvet" userId="d170fc90-168f-47c4-85c5-71e437e59899" providerId="ADAL" clId="{0C735595-870F-AC48-B8AB-7789F7095DC4}" dt="2022-08-29T18:28:57.691" v="321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modSp">
        <pc:chgData name="Marc Bouvet" userId="d170fc90-168f-47c4-85c5-71e437e59899" providerId="ADAL" clId="{0C735595-870F-AC48-B8AB-7789F7095DC4}" dt="2022-08-29T18:16:48.445" v="253" actId="20577"/>
        <pc:sldMkLst>
          <pc:docMk/>
          <pc:sldMk cId="3559332043" sldId="393"/>
        </pc:sldMkLst>
        <pc:spChg chg="mod">
          <ac:chgData name="Marc Bouvet" userId="d170fc90-168f-47c4-85c5-71e437e59899" providerId="ADAL" clId="{0C735595-870F-AC48-B8AB-7789F7095DC4}" dt="2022-08-29T18:16:48.445" v="253" actId="20577"/>
          <ac:spMkLst>
            <pc:docMk/>
            <pc:sldMk cId="3559332043" sldId="393"/>
            <ac:spMk id="3" creationId="{CA8BA99B-FBB7-CB4B-B2E3-DAF0DA7F5EBA}"/>
          </ac:spMkLst>
        </pc:spChg>
      </pc:sldChg>
      <pc:sldChg chg="addSp delSp modSp add">
        <pc:chgData name="Marc Bouvet" userId="d170fc90-168f-47c4-85c5-71e437e59899" providerId="ADAL" clId="{0C735595-870F-AC48-B8AB-7789F7095DC4}" dt="2022-08-28T22:13:55.823" v="114" actId="1076"/>
        <pc:sldMkLst>
          <pc:docMk/>
          <pc:sldMk cId="3179977465" sldId="400"/>
        </pc:sldMkLst>
        <pc:spChg chg="mod">
          <ac:chgData name="Marc Bouvet" userId="d170fc90-168f-47c4-85c5-71e437e59899" providerId="ADAL" clId="{0C735595-870F-AC48-B8AB-7789F7095DC4}" dt="2022-08-28T22:11:19.657" v="48" actId="20577"/>
          <ac:spMkLst>
            <pc:docMk/>
            <pc:sldMk cId="3179977465" sldId="400"/>
            <ac:spMk id="2" creationId="{147132EC-F313-CE45-A79A-27F006DCC736}"/>
          </ac:spMkLst>
        </pc:spChg>
        <pc:spChg chg="add del">
          <ac:chgData name="Marc Bouvet" userId="d170fc90-168f-47c4-85c5-71e437e59899" providerId="ADAL" clId="{0C735595-870F-AC48-B8AB-7789F7095DC4}" dt="2022-08-28T22:10:32.867" v="4"/>
          <ac:spMkLst>
            <pc:docMk/>
            <pc:sldMk cId="3179977465" sldId="400"/>
            <ac:spMk id="3" creationId="{F00B8034-BACB-1D4C-915C-801C6CD4F106}"/>
          </ac:spMkLst>
        </pc:spChg>
        <pc:spChg chg="add mod">
          <ac:chgData name="Marc Bouvet" userId="d170fc90-168f-47c4-85c5-71e437e59899" providerId="ADAL" clId="{0C735595-870F-AC48-B8AB-7789F7095DC4}" dt="2022-08-28T22:13:55.823" v="114" actId="1076"/>
          <ac:spMkLst>
            <pc:docMk/>
            <pc:sldMk cId="3179977465" sldId="400"/>
            <ac:spMk id="8" creationId="{813990D4-BF40-5B40-A71B-C093B71FB226}"/>
          </ac:spMkLst>
        </pc:spChg>
        <pc:picChg chg="add mod">
          <ac:chgData name="Marc Bouvet" userId="d170fc90-168f-47c4-85c5-71e437e59899" providerId="ADAL" clId="{0C735595-870F-AC48-B8AB-7789F7095DC4}" dt="2022-08-28T22:12:56.051" v="53" actId="14100"/>
          <ac:picMkLst>
            <pc:docMk/>
            <pc:sldMk cId="3179977465" sldId="400"/>
            <ac:picMk id="5" creationId="{A0B8FBCD-C9E1-E94F-8EAA-EAEAA101F562}"/>
          </ac:picMkLst>
        </pc:picChg>
        <pc:picChg chg="add mod">
          <ac:chgData name="Marc Bouvet" userId="d170fc90-168f-47c4-85c5-71e437e59899" providerId="ADAL" clId="{0C735595-870F-AC48-B8AB-7789F7095DC4}" dt="2022-08-28T22:12:58.545" v="54" actId="1076"/>
          <ac:picMkLst>
            <pc:docMk/>
            <pc:sldMk cId="3179977465" sldId="400"/>
            <ac:picMk id="7" creationId="{B3B3CC6A-E738-F44E-A00E-E51F90F3958D}"/>
          </ac:picMkLst>
        </pc:picChg>
      </pc:sldChg>
    </pc:docChg>
  </pc:docChgLst>
  <pc:docChgLst>
    <pc:chgData name="Agnieszka Bialek" userId="S::agnieszka.bialek@npl.co.uk::b627cbcd-539e-4b04-b295-cdb125b80121" providerId="AD" clId="Web-{9751FF03-E8B4-0205-1BF1-AB5518D9D860}"/>
    <pc:docChg chg="mod modSld">
      <pc:chgData name="Agnieszka Bialek" userId="S::agnieszka.bialek@npl.co.uk::b627cbcd-539e-4b04-b295-cdb125b80121" providerId="AD" clId="Web-{9751FF03-E8B4-0205-1BF1-AB5518D9D860}" dt="2023-02-28T08:43:28.228" v="26" actId="1076"/>
      <pc:docMkLst>
        <pc:docMk/>
      </pc:docMkLst>
      <pc:sldChg chg="modSp">
        <pc:chgData name="Agnieszka Bialek" userId="S::agnieszka.bialek@npl.co.uk::b627cbcd-539e-4b04-b295-cdb125b80121" providerId="AD" clId="Web-{9751FF03-E8B4-0205-1BF1-AB5518D9D860}" dt="2023-02-28T08:43:28.228" v="26" actId="1076"/>
        <pc:sldMkLst>
          <pc:docMk/>
          <pc:sldMk cId="0" sldId="336"/>
        </pc:sldMkLst>
        <pc:picChg chg="mod">
          <ac:chgData name="Agnieszka Bialek" userId="S::agnieszka.bialek@npl.co.uk::b627cbcd-539e-4b04-b295-cdb125b80121" providerId="AD" clId="Web-{9751FF03-E8B4-0205-1BF1-AB5518D9D860}" dt="2023-02-28T08:43:28.228" v="26" actId="1076"/>
          <ac:picMkLst>
            <pc:docMk/>
            <pc:sldMk cId="0" sldId="336"/>
            <ac:picMk id="1026" creationId="{DF923488-0732-48B2-A624-6E2E0FE8524D}"/>
          </ac:picMkLst>
        </pc:picChg>
      </pc:sldChg>
      <pc:sldChg chg="addSp delSp modSp addCm">
        <pc:chgData name="Agnieszka Bialek" userId="S::agnieszka.bialek@npl.co.uk::b627cbcd-539e-4b04-b295-cdb125b80121" providerId="AD" clId="Web-{9751FF03-E8B4-0205-1BF1-AB5518D9D860}" dt="2023-02-27T11:02:32.662" v="25" actId="1076"/>
        <pc:sldMkLst>
          <pc:docMk/>
          <pc:sldMk cId="1778285457" sldId="343"/>
        </pc:sldMkLst>
        <pc:picChg chg="add mod">
          <ac:chgData name="Agnieszka Bialek" userId="S::agnieszka.bialek@npl.co.uk::b627cbcd-539e-4b04-b295-cdb125b80121" providerId="AD" clId="Web-{9751FF03-E8B4-0205-1BF1-AB5518D9D860}" dt="2023-02-27T11:02:28.146" v="23" actId="14100"/>
          <ac:picMkLst>
            <pc:docMk/>
            <pc:sldMk cId="1778285457" sldId="343"/>
            <ac:picMk id="3" creationId="{0E97128C-7B43-7A24-2B3B-1049F45A7347}"/>
          </ac:picMkLst>
        </pc:picChg>
        <pc:picChg chg="add mod">
          <ac:chgData name="Agnieszka Bialek" userId="S::agnieszka.bialek@npl.co.uk::b627cbcd-539e-4b04-b295-cdb125b80121" providerId="AD" clId="Web-{9751FF03-E8B4-0205-1BF1-AB5518D9D860}" dt="2023-02-27T11:02:32.662" v="25" actId="1076"/>
          <ac:picMkLst>
            <pc:docMk/>
            <pc:sldMk cId="1778285457" sldId="343"/>
            <ac:picMk id="5" creationId="{421EB06E-834F-0822-3486-16E540355164}"/>
          </ac:picMkLst>
        </pc:picChg>
        <pc:picChg chg="del">
          <ac:chgData name="Agnieszka Bialek" userId="S::agnieszka.bialek@npl.co.uk::b627cbcd-539e-4b04-b295-cdb125b80121" providerId="AD" clId="Web-{9751FF03-E8B4-0205-1BF1-AB5518D9D860}" dt="2023-02-27T11:00:24.720" v="11"/>
          <ac:picMkLst>
            <pc:docMk/>
            <pc:sldMk cId="1778285457" sldId="343"/>
            <ac:picMk id="7" creationId="{8DDB718C-9E2C-4A8C-ABF8-6456F245A227}"/>
          </ac:picMkLst>
        </pc:picChg>
        <pc:picChg chg="del">
          <ac:chgData name="Agnieszka Bialek" userId="S::agnieszka.bialek@npl.co.uk::b627cbcd-539e-4b04-b295-cdb125b80121" providerId="AD" clId="Web-{9751FF03-E8B4-0205-1BF1-AB5518D9D860}" dt="2023-02-27T11:01:10.706" v="15"/>
          <ac:picMkLst>
            <pc:docMk/>
            <pc:sldMk cId="1778285457" sldId="343"/>
            <ac:picMk id="8" creationId="{167AAD81-747B-4463-98E3-C533548089C1}"/>
          </ac:picMkLst>
        </pc:picChg>
      </pc:sldChg>
      <pc:sldChg chg="addSp delSp modSp addCm">
        <pc:chgData name="Agnieszka Bialek" userId="S::agnieszka.bialek@npl.co.uk::b627cbcd-539e-4b04-b295-cdb125b80121" providerId="AD" clId="Web-{9751FF03-E8B4-0205-1BF1-AB5518D9D860}" dt="2023-02-27T10:54:14.566" v="5"/>
        <pc:sldMkLst>
          <pc:docMk/>
          <pc:sldMk cId="1728948240" sldId="369"/>
        </pc:sldMkLst>
        <pc:spChg chg="add del mod">
          <ac:chgData name="Agnieszka Bialek" userId="S::agnieszka.bialek@npl.co.uk::b627cbcd-539e-4b04-b295-cdb125b80121" providerId="AD" clId="Web-{9751FF03-E8B4-0205-1BF1-AB5518D9D860}" dt="2023-02-27T10:53:18.017" v="3"/>
          <ac:spMkLst>
            <pc:docMk/>
            <pc:sldMk cId="1728948240" sldId="369"/>
            <ac:spMk id="3" creationId="{C9174742-76F4-65A2-B027-1C4D474D8EB5}"/>
          </ac:spMkLst>
        </pc:spChg>
      </pc:sldChg>
    </pc:docChg>
  </pc:docChgLst>
  <pc:docChgLst>
    <pc:chgData name="Carlos Toledano" userId="S::toledano_goa.uva.es#ext#@npl.co.uk::8b348b6b-7bf6-41d1-9320-f878ed249fc2" providerId="AD" clId="Web-{DD50FEED-B1B3-59F2-13B7-69704A23FE4B}"/>
    <pc:docChg chg="mod modSld">
      <pc:chgData name="Carlos Toledano" userId="S::toledano_goa.uva.es#ext#@npl.co.uk::8b348b6b-7bf6-41d1-9320-f878ed249fc2" providerId="AD" clId="Web-{DD50FEED-B1B3-59F2-13B7-69704A23FE4B}" dt="2023-11-30T14:14:55.919" v="7" actId="20577"/>
      <pc:docMkLst>
        <pc:docMk/>
      </pc:docMkLst>
      <pc:sldChg chg="modCm">
        <pc:chgData name="Carlos Toledano" userId="S::toledano_goa.uva.es#ext#@npl.co.uk::8b348b6b-7bf6-41d1-9320-f878ed249fc2" providerId="AD" clId="Web-{DD50FEED-B1B3-59F2-13B7-69704A23FE4B}" dt="2023-11-30T14:13:32.651" v="2"/>
        <pc:sldMkLst>
          <pc:docMk/>
          <pc:sldMk cId="3718309663" sldId="258"/>
        </pc:sldMkLst>
      </pc:sldChg>
      <pc:sldChg chg="modSp modCm">
        <pc:chgData name="Carlos Toledano" userId="S::toledano_goa.uva.es#ext#@npl.co.uk::8b348b6b-7bf6-41d1-9320-f878ed249fc2" providerId="AD" clId="Web-{DD50FEED-B1B3-59F2-13B7-69704A23FE4B}" dt="2023-11-30T14:14:55.919" v="7" actId="20577"/>
        <pc:sldMkLst>
          <pc:docMk/>
          <pc:sldMk cId="552981867" sldId="386"/>
        </pc:sldMkLst>
        <pc:spChg chg="mod">
          <ac:chgData name="Carlos Toledano" userId="S::toledano_goa.uva.es#ext#@npl.co.uk::8b348b6b-7bf6-41d1-9320-f878ed249fc2" providerId="AD" clId="Web-{DD50FEED-B1B3-59F2-13B7-69704A23FE4B}" dt="2023-11-30T14:14:55.919" v="7" actId="20577"/>
          <ac:spMkLst>
            <pc:docMk/>
            <pc:sldMk cId="552981867" sldId="386"/>
            <ac:spMk id="3" creationId="{EB8F83D9-EA4B-47AA-90C3-AAF82D16AE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E428E99D-8D2B-4C65-94A2-17FA697A914F}" type="slidenum">
              <a:rPr lang="en-GB" altLang="en-US" sz="1300" smtClean="0"/>
              <a:pPr/>
              <a:t>1</a:t>
            </a:fld>
            <a:endParaRPr lang="en-GB" altLang="en-US" sz="13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31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4475" cy="3709987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4108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10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42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060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54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+mn-ea"/>
                            <a:cs typeface="+mn-cs"/>
                          </a:rPr>
                          <m:t>True</m:t>
                        </m:r>
                      </m:sup>
                    </m:sSubSup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nominal “true” value for the TOA irradiance in spectral band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in spectral band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 due to random effects, expressed in relative terms, e.g. as a percentage of the true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this band, expressed in relative terms, e.g. as a percentage of the true value</a:t>
                </a:r>
              </a:p>
              <a:p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all bands, expressed in relative terms, e.g. as a percentage of the true value</a:t>
                </a:r>
              </a:p>
              <a:p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The error values are unknown; but are draws from a probability distribution with a standard deviation given by the relative uncertainty associated with this effect and with an expectation value (central value) of zero.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takes a different value for every observation. This comes from random processes relating to the measurement of the TOA irradiance for a particular night. These include instrument noise, instrument temperature changes and atmospheric changes – and relates to the relative uncertainty in the Langley Plot intercept that is estimated above [section 0].</a:t>
                </a:r>
              </a:p>
              <a:p>
                <a:endParaRPr lang="en-GB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𝐸_(𝑖,𝜆)^"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True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nominal “true” value for the TOA irradiance in spectral band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𝑖</a:t>
                </a:r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𝑅_(𝑖,𝜆)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in spectral band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𝑖</a:t>
                </a:r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 due to random effects, expressed in relative terms, e.g. as a percentage of the true value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𝑆_𝜆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this band, expressed in relative terms, e.g. as a percentage of the true value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𝐶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all bands, expressed in relative terms, e.g. as a percentage of the true value</a:t>
                </a:r>
              </a:p>
              <a:p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The error values are unknown; but are draws from a probability distribution with a standard deviation given by the relative uncertainty associated with this effect and with an expectation value (central value) of zero.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𝑅_(𝑖,𝜆)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takes a different value for every observation. This comes from random processes relating to the measurement of the TOA irradiance for a particular night. These include instrument noise, instrument temperature changes and atmospheric changes – and relates to the relative uncertainty in the Langley Plot intercept that is estimated above [section 0].</a:t>
                </a:r>
              </a:p>
              <a:p>
                <a:endParaRPr lang="en-GB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20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200" kern="120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+mn-ea"/>
                            <a:cs typeface="+mn-cs"/>
                          </a:rPr>
                          <m:t>True</m:t>
                        </m:r>
                      </m:sup>
                    </m:sSubSup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nominal “true” value for the TOA irradiance in spectral band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in spectral band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 due to random effects, expressed in relative terms, e.g. as a percentage of the true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this band, expressed in relative terms, e.g. as a percentage of the true value</a:t>
                </a:r>
              </a:p>
              <a:p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all bands, expressed in relative terms, e.g. as a percentage of the true value</a:t>
                </a:r>
              </a:p>
              <a:p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The error values are unknown; but are draws from a probability distribution with a standard deviation given by the relative uncertainty associated with this effect and with an expectation value (central value) of zero.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takes a different value for every observation. This comes from random processes relating to the measurement of the TOA irradiance for a particular night. These include instrument noise, instrument temperature changes and atmospheric changes – and relates to the relative uncertainty in the Langley Plot intercept that is estimated above [section 0].</a:t>
                </a:r>
              </a:p>
              <a:p>
                <a:endParaRPr lang="en-GB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𝐸_(𝑖,𝜆)^"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True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nominal “true” value for the TOA irradiance in spectral band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𝑖</a:t>
                </a:r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𝑅_(𝑖,𝜆)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in spectral band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for the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𝑖</a:t>
                </a:r>
                <a:r>
                  <a:rPr lang="en-GB" sz="1200" kern="1200" err="1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observation due to random effects, expressed in relative terms, e.g. as a percentage of the true value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𝑆_𝜆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this band, expressed in relative terms, e.g. as a percentage of the true value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𝐶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is the error in the observation that is common for all measurements in all bands, expressed in relative terms, e.g. as a percentage of the true value</a:t>
                </a:r>
              </a:p>
              <a:p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The error values are unknown; but are draws from a probability distribution with a standard deviation given by the relative uncertainty associated with this effect and with an expectation value (central value) of zero.</a:t>
                </a:r>
              </a:p>
              <a:p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𝑅_(𝑖,𝜆)</a:t>
                </a:r>
                <a:r>
                  <a:rPr lang="en-GB" sz="1200" kern="1200">
                    <a:solidFill>
                      <a:schemeClr val="tx1"/>
                    </a:solidFill>
                    <a:effectLst/>
                    <a:latin typeface="Times" pitchFamily="18" charset="0"/>
                    <a:ea typeface="+mn-ea"/>
                    <a:cs typeface="+mn-cs"/>
                  </a:rPr>
                  <a:t> takes a different value for every observation. This comes from random processes relating to the measurement of the TOA irradiance for a particular night. These include instrument noise, instrument temperature changes and atmospheric changes – and relates to the relative uncertainty in the Langley Plot intercept that is estimated above [section 0].</a:t>
                </a:r>
              </a:p>
              <a:p>
                <a:endParaRPr lang="en-GB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73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linear polarization of lunar reflected light has been studied and the phase angle dependency is described in 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[RD5]. Unusually, the lunar polarization shows negative linear polarisation at phase angles smaller than the inversion angle. This is the phase angle at which the polarisation becomes negative (22° absolute phase angle) [RD5].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CE318-TP9 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lunar photometer (1088 instrument) measures directly the degree of linear polarization of the moon. With these measurements, it is possible to derive a simplified model, based on linear regression. The model is defined per band and consists of 2 separate 4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degree polynomial functions, one for positive and one for negative phase angles. </a:t>
            </a:r>
            <a:endParaRPr lang="en-GB" sz="1200" kern="120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DoLP</a:t>
            </a:r>
            <a:r>
              <a:rPr lang="en-US"/>
              <a:t> : negative for absolute phase angles &lt; 22 degrees (inversion point 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Measurements : all positive 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Agreed to put all measurements &lt; 22 degrees negative 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Apply fourth order polynomial fitting​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Phase angle sign dependent coefficients​</a:t>
            </a:r>
            <a:endParaRPr lang="en-GB"/>
          </a:p>
          <a:p>
            <a:endParaRPr lang="en-GB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Publications have shown a negative polarization for phase angles smaller than 22 degrees (inversion angle)[RD5]. The method applied with the 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CE318-TP9 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measurements do not allow for a negative phase angle. Therefore, it is currently decided, to allow for modelling to change the sign of all measurements between -22 and 22 degrees phase angle. </a:t>
            </a:r>
            <a:endParaRPr lang="en-GB" sz="1200" kern="120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057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linear polarization of lunar reflected light has been studied and the phase angle dependency is described in 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[RD5]. Unusually, the lunar polarization shows negative linear polarisation at phase angles smaller than the inversion angle. This is the phase angle at which the polarisation becomes negative (22° absolute phase angle) [RD5].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CE318-TP9 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lunar photometer (1088 instrument) measures directly the degree of linear polarization of the moon. With these measurements, it is possible to derive a simplified model, based on linear regression. The model is defined per band and consists of 2 separate 4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degree polynomial functions, one for positive and one for negative phase angles. </a:t>
            </a:r>
            <a:endParaRPr lang="en-GB" sz="1200" kern="120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DoLP</a:t>
            </a:r>
            <a:r>
              <a:rPr lang="en-US"/>
              <a:t> : negative for absolute phase angles &lt; 22 degrees (inversion point 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Measurements : all positive 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Agreed to put all measurements &lt; 22 degrees negative 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Apply fourth order polynomial fitting​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Phase angle sign dependent coefficients​</a:t>
            </a:r>
            <a:endParaRPr lang="en-GB"/>
          </a:p>
          <a:p>
            <a:endParaRPr lang="en-GB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Publications have shown a negative polarization for phase angles smaller than 22 degrees (inversion angle)[RD5]. The method applied with the 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CE318-TP9 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measurements do not allow for a negative phase angle. Therefore, it is currently decided, to allow for modelling to change the sign of all measurements between -22 and 22 degrees phase angle. </a:t>
            </a:r>
            <a:endParaRPr lang="en-GB" sz="1200" kern="120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56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3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Thanks to Tom for the invaluable discussions on the exiting ROLO model and possible adaptations</a:t>
            </a:r>
          </a:p>
          <a:p>
            <a:endParaRPr lang="en-US"/>
          </a:p>
          <a:p>
            <a:r>
              <a:rPr lang="en-US"/>
              <a:t>Model is based on the lunar irradiance measurements done at Izaña​</a:t>
            </a:r>
          </a:p>
          <a:p>
            <a:pPr lvl="1"/>
            <a:r>
              <a:rPr lang="en-US"/>
              <a:t>	Historical instrument – 933 : 3 years of irradiance data (+/- 400 acquisitions)​</a:t>
            </a:r>
          </a:p>
          <a:p>
            <a:pPr lvl="1"/>
            <a:r>
              <a:rPr lang="en-US"/>
              <a:t>	New ESA instrument – 1088 : &lt;1 year &amp; 3 months of irradiance data (+/-150 acquisitions) ​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40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only difference is that for each spectral band in the model an independent set of </a:t>
            </a:r>
            <a:r>
              <a:rPr lang="en-US" sz="1200" i="1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-coefficients has been defined, while in the original model, the </a:t>
            </a:r>
            <a:r>
              <a:rPr lang="en-US" sz="1200" i="1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</a:t>
            </a:r>
            <a:r>
              <a:rPr lang="en-US" sz="1200" kern="120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-coefficients are identical for all bands.</a:t>
            </a:r>
            <a:endParaRPr lang="en-GB" sz="1200" kern="120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25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Log(A) per phase angle</a:t>
            </a:r>
          </a:p>
          <a:p>
            <a:r>
              <a:rPr lang="en-US"/>
              <a:t>First linear regression 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22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residual before non linear regression, without any filtering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19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9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421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25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Orange plot is the model derived from the regression process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3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1694D-A271-4048-B140-EA79E045C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B06FD2C-6A12-6940-94A3-4AF929CEF1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560078-5A41-6E43-B708-86A555FDB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University of Valladolid (UVa) -">
            <a:extLst>
              <a:ext uri="{FF2B5EF4-FFF2-40B4-BE49-F238E27FC236}">
                <a16:creationId xmlns:a16="http://schemas.microsoft.com/office/drawing/2014/main" id="{30E37D60-C469-9F46-AAB6-237FBE23E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87" y="1646536"/>
            <a:ext cx="11386656" cy="4525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F6F53-9C5F-47C2-A7F9-D0586682F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BA843AF5-9152-41C9-8D6F-9728C3ABA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C12163D-3FF0-4D27-B7B0-B91DE9CA0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mail-m_-4308838340055170294Picture 3" descr="image002">
            <a:extLst>
              <a:ext uri="{FF2B5EF4-FFF2-40B4-BE49-F238E27FC236}">
                <a16:creationId xmlns:a16="http://schemas.microsoft.com/office/drawing/2014/main" id="{1774F598-0E60-4B4A-8C0E-EF4FE8F2B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20" y="252433"/>
            <a:ext cx="2298480" cy="10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niversity of Valladolid (UVa) -">
            <a:extLst>
              <a:ext uri="{FF2B5EF4-FFF2-40B4-BE49-F238E27FC236}">
                <a16:creationId xmlns:a16="http://schemas.microsoft.com/office/drawing/2014/main" id="{980D4209-EB83-4018-AE2E-5F9287F6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CBE24-23B9-43CA-B56F-94F371B9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hyperlink" Target="http://calvalportal.ceos.org/li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982894" y="2224606"/>
            <a:ext cx="10363200" cy="853576"/>
          </a:xfrm>
          <a:noFill/>
        </p:spPr>
        <p:txBody>
          <a:bodyPr/>
          <a:lstStyle/>
          <a:p>
            <a:br>
              <a:rPr lang="en-GB" altLang="en-US" sz="4000">
                <a:ea typeface="ＭＳ Ｐゴシック"/>
              </a:rPr>
            </a:br>
            <a:r>
              <a:rPr lang="en-GB" altLang="en-US" sz="4000">
                <a:ea typeface="ＭＳ Ｐゴシック"/>
              </a:rPr>
              <a:t>LIME: Lunar Irradiance Model of ESA</a:t>
            </a:r>
            <a:br>
              <a:rPr lang="en-GB" altLang="en-US" sz="4000">
                <a:ea typeface="ＭＳ Ｐゴシック" panose="020B0600070205080204" pitchFamily="34" charset="-128"/>
              </a:rPr>
            </a:br>
            <a:br>
              <a:rPr lang="en-GB" altLang="en-US" sz="4000">
                <a:ea typeface="ＭＳ Ｐゴシック" panose="020B0600070205080204" pitchFamily="34" charset="-128"/>
              </a:rPr>
            </a:br>
            <a:br>
              <a:rPr lang="en-GB" altLang="en-US" sz="4000">
                <a:ea typeface="ＭＳ Ｐゴシック" panose="020B0600070205080204" pitchFamily="34" charset="-128"/>
              </a:rPr>
            </a:br>
            <a:br>
              <a:rPr lang="en-GB" altLang="en-US" sz="2400">
                <a:ea typeface="ＭＳ Ｐゴシック" panose="020B0600070205080204" pitchFamily="34" charset="-128"/>
              </a:rPr>
            </a:br>
            <a:r>
              <a:rPr lang="en-GB" altLang="en-US" sz="2000" i="1" u="sng">
                <a:ea typeface="ＭＳ Ｐゴシック"/>
              </a:rPr>
              <a:t>Stefan Adriaensen (VITO)</a:t>
            </a:r>
            <a:r>
              <a:rPr lang="en-GB" altLang="en-US" sz="2000" i="1">
                <a:ea typeface="ＭＳ Ｐゴシック"/>
              </a:rPr>
              <a:t>, </a:t>
            </a:r>
            <a:r>
              <a:rPr lang="en-GB" sz="2000" i="1"/>
              <a:t>Africa Baretto (UVa), </a:t>
            </a:r>
            <a:r>
              <a:rPr lang="en-GB" sz="2000" i="1" err="1"/>
              <a:t>Agnieska</a:t>
            </a:r>
            <a:r>
              <a:rPr lang="en-GB" sz="2000" i="1"/>
              <a:t> Bialek (NPL), Marc Bouvet (ESA), </a:t>
            </a:r>
            <a:r>
              <a:rPr lang="en-GB" sz="2000" i="1" u="sng"/>
              <a:t>Javier Gatón Herguedas (UVa</a:t>
            </a:r>
            <a:r>
              <a:rPr lang="en-GB" sz="2000" i="1"/>
              <a:t>), Chris Maclellan (NPL), </a:t>
            </a:r>
            <a:r>
              <a:rPr lang="en-GB" altLang="en-US" sz="2000" i="1">
                <a:ea typeface="ＭＳ Ｐゴシック"/>
              </a:rPr>
              <a:t>Carlos Toledano (UVa), </a:t>
            </a:r>
            <a:r>
              <a:rPr lang="en-GB" sz="2000" i="1"/>
              <a:t>Pieter De Vis​ (NPL), Emma </a:t>
            </a:r>
            <a:r>
              <a:rPr lang="en-GB" sz="2000" i="1" err="1"/>
              <a:t>Woolliams</a:t>
            </a:r>
            <a:r>
              <a:rPr lang="en-GB" sz="2000" i="1"/>
              <a:t> (NPL)</a:t>
            </a:r>
            <a:endParaRPr lang="en-GB" altLang="en-US" sz="2000" i="1">
              <a:ea typeface="ＭＳ Ｐゴシック" panose="020B0600070205080204" pitchFamily="34" charset="-128"/>
            </a:endParaRPr>
          </a:p>
        </p:txBody>
      </p:sp>
      <p:pic>
        <p:nvPicPr>
          <p:cNvPr id="1026" name="gmail-m_-4308838340055170294Picture 3" descr="image002">
            <a:extLst>
              <a:ext uri="{FF2B5EF4-FFF2-40B4-BE49-F238E27FC236}">
                <a16:creationId xmlns:a16="http://schemas.microsoft.com/office/drawing/2014/main" id="{031BE039-A851-4382-BC76-E1D5980B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68" y="0"/>
            <a:ext cx="33226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1E4D-98EF-4B32-95FB-FF853B9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8" y="177303"/>
            <a:ext cx="9706258" cy="1143000"/>
          </a:xfrm>
        </p:spPr>
        <p:txBody>
          <a:bodyPr/>
          <a:lstStyle/>
          <a:p>
            <a:r>
              <a:rPr lang="en-GB" sz="2800"/>
              <a:t>Final performance: relative difference in irradiance </a:t>
            </a:r>
            <a:r>
              <a:rPr lang="en-GB" sz="2800" err="1"/>
              <a:t>wrt</a:t>
            </a:r>
            <a:r>
              <a:rPr lang="en-GB" sz="2800"/>
              <a:t> all CIMEL measurements (reintroducing measurements filtered during model fitting)</a:t>
            </a:r>
            <a:endParaRPr lang="en-GB" sz="2800">
              <a:cs typeface="Arial"/>
            </a:endParaRPr>
          </a:p>
        </p:txBody>
      </p:sp>
      <p:pic>
        <p:nvPicPr>
          <p:cNvPr id="7" name="Picture 6" descr="A graph of a graph with blue and orange dots&#10;&#10;Description automatically generated">
            <a:extLst>
              <a:ext uri="{FF2B5EF4-FFF2-40B4-BE49-F238E27FC236}">
                <a16:creationId xmlns:a16="http://schemas.microsoft.com/office/drawing/2014/main" id="{FE85709C-9DA8-BEE4-839E-D4125FFF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with blue and orange dots&#10;&#10;Description automatically generated">
            <a:extLst>
              <a:ext uri="{FF2B5EF4-FFF2-40B4-BE49-F238E27FC236}">
                <a16:creationId xmlns:a16="http://schemas.microsoft.com/office/drawing/2014/main" id="{FE85709C-9DA8-BEE4-839E-D4125FFF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9" name="Picture 8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84425AAD-4F97-8ACC-57DB-1E964676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ABAAB2-4517-C974-7980-4B112185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8" y="177303"/>
            <a:ext cx="9706258" cy="1143000"/>
          </a:xfrm>
        </p:spPr>
        <p:txBody>
          <a:bodyPr/>
          <a:lstStyle/>
          <a:p>
            <a:r>
              <a:rPr lang="en-GB" sz="2800"/>
              <a:t>Final performance: relative difference in irradiance </a:t>
            </a:r>
            <a:r>
              <a:rPr lang="en-GB" sz="2800" err="1"/>
              <a:t>wrt</a:t>
            </a:r>
            <a:r>
              <a:rPr lang="en-GB" sz="2800"/>
              <a:t> all CIMEL measurements (reintroducing measurements filtered during model fitting)</a:t>
            </a:r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65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with blue and orange dots&#10;&#10;Description automatically generated">
            <a:extLst>
              <a:ext uri="{FF2B5EF4-FFF2-40B4-BE49-F238E27FC236}">
                <a16:creationId xmlns:a16="http://schemas.microsoft.com/office/drawing/2014/main" id="{FE85709C-9DA8-BEE4-839E-D4125FFF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9" name="Picture 8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84425AAD-4F97-8ACC-57DB-1E964676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1" name="Picture 10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A6A34852-51D1-435E-5F39-0666E5617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27C461-24CA-E61D-0931-CFF4A5A8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8" y="177303"/>
            <a:ext cx="9706258" cy="1143000"/>
          </a:xfrm>
        </p:spPr>
        <p:txBody>
          <a:bodyPr/>
          <a:lstStyle/>
          <a:p>
            <a:r>
              <a:rPr lang="en-GB" sz="2800"/>
              <a:t>Final performance: relative difference in irradiance </a:t>
            </a:r>
            <a:r>
              <a:rPr lang="en-GB" sz="2800" err="1"/>
              <a:t>wrt</a:t>
            </a:r>
            <a:r>
              <a:rPr lang="en-GB" sz="2800"/>
              <a:t> all CIMEL measurements (reintroducing measurements filtered during model fitting)</a:t>
            </a:r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89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with blue and orange dots&#10;&#10;Description automatically generated">
            <a:extLst>
              <a:ext uri="{FF2B5EF4-FFF2-40B4-BE49-F238E27FC236}">
                <a16:creationId xmlns:a16="http://schemas.microsoft.com/office/drawing/2014/main" id="{FE85709C-9DA8-BEE4-839E-D4125FFF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9" name="Picture 8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84425AAD-4F97-8ACC-57DB-1E964676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1" name="Picture 10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A6A34852-51D1-435E-5F39-0666E5617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3" name="Picture 12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70532E7B-9E89-1CB3-9648-78BE9E788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4DCA10-C643-0C89-ACDB-AA0220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8" y="177303"/>
            <a:ext cx="9706258" cy="1143000"/>
          </a:xfrm>
        </p:spPr>
        <p:txBody>
          <a:bodyPr/>
          <a:lstStyle/>
          <a:p>
            <a:r>
              <a:rPr lang="en-GB" sz="2800"/>
              <a:t>Final performance: relative difference in irradiance </a:t>
            </a:r>
            <a:r>
              <a:rPr lang="en-GB" sz="2800" err="1"/>
              <a:t>wrt</a:t>
            </a:r>
            <a:r>
              <a:rPr lang="en-GB" sz="2800"/>
              <a:t> all CIMEL measurements (reintroducing measurements filtered during model fitting)</a:t>
            </a:r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8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with blue and orange dots&#10;&#10;Description automatically generated">
            <a:extLst>
              <a:ext uri="{FF2B5EF4-FFF2-40B4-BE49-F238E27FC236}">
                <a16:creationId xmlns:a16="http://schemas.microsoft.com/office/drawing/2014/main" id="{FE85709C-9DA8-BEE4-839E-D4125FFF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9" name="Picture 8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84425AAD-4F97-8ACC-57DB-1E964676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1" name="Picture 10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A6A34852-51D1-435E-5F39-0666E5617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3" name="Picture 12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70532E7B-9E89-1CB3-9648-78BE9E788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5" name="Picture 14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410A1D8B-F1C3-C682-B6CA-123B41AEF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1E42B9-B709-FB11-C1C6-0122BC78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8" y="177303"/>
            <a:ext cx="9706258" cy="1143000"/>
          </a:xfrm>
        </p:spPr>
        <p:txBody>
          <a:bodyPr/>
          <a:lstStyle/>
          <a:p>
            <a:r>
              <a:rPr lang="en-GB" sz="2800"/>
              <a:t>Final performance: relative difference in irradiance </a:t>
            </a:r>
            <a:r>
              <a:rPr lang="en-GB" sz="2800" err="1"/>
              <a:t>wrt</a:t>
            </a:r>
            <a:r>
              <a:rPr lang="en-GB" sz="2800"/>
              <a:t> all CIMEL measurements (reintroducing measurements filtered during model fitting)</a:t>
            </a:r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89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with blue and orange dots&#10;&#10;Description automatically generated">
            <a:extLst>
              <a:ext uri="{FF2B5EF4-FFF2-40B4-BE49-F238E27FC236}">
                <a16:creationId xmlns:a16="http://schemas.microsoft.com/office/drawing/2014/main" id="{FE85709C-9DA8-BEE4-839E-D4125FFF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9" name="Picture 8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84425AAD-4F97-8ACC-57DB-1E964676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1" name="Picture 10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A6A34852-51D1-435E-5F39-0666E5617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3" name="Picture 12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70532E7B-9E89-1CB3-9648-78BE9E788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5" name="Picture 14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410A1D8B-F1C3-C682-B6CA-123B41AEF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pic>
        <p:nvPicPr>
          <p:cNvPr id="17" name="Picture 16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604B6059-CBF4-4E90-19E4-052B6D961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" y="1490145"/>
            <a:ext cx="11973933" cy="4619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997BC9-1259-674F-F259-947F76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8" y="177303"/>
            <a:ext cx="9706258" cy="1143000"/>
          </a:xfrm>
        </p:spPr>
        <p:txBody>
          <a:bodyPr/>
          <a:lstStyle/>
          <a:p>
            <a:r>
              <a:rPr lang="en-GB" sz="2800"/>
              <a:t>Final performance: relative difference in irradiance </a:t>
            </a:r>
            <a:r>
              <a:rPr lang="en-GB" sz="2800" err="1"/>
              <a:t>wrt</a:t>
            </a:r>
            <a:r>
              <a:rPr lang="en-GB" sz="2800"/>
              <a:t> all CIMEL measurements (reintroducing measurements filtered during model fitting)</a:t>
            </a:r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09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B635-3783-4997-ADAD-38822BF8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Uncertainty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2A1AD-8703-4FE5-8617-5C5D8796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124121"/>
            <a:ext cx="5254864" cy="5195060"/>
          </a:xfrm>
        </p:spPr>
        <p:txBody>
          <a:bodyPr/>
          <a:lstStyle/>
          <a:p>
            <a:r>
              <a:rPr lang="en-US"/>
              <a:t>Monte Carlo approach is used to propagate uncertainties, taking into account error-correlations</a:t>
            </a:r>
            <a:endParaRPr lang="en-US">
              <a:cs typeface="Arial"/>
            </a:endParaRPr>
          </a:p>
          <a:p>
            <a:endParaRPr lang="en-US"/>
          </a:p>
          <a:p>
            <a:r>
              <a:rPr lang="en-US" err="1"/>
              <a:t>CoMet</a:t>
            </a:r>
            <a:r>
              <a:rPr lang="en-US"/>
              <a:t>-toolkit is used for uncertainty propagation using 1000 MC iterations</a:t>
            </a:r>
            <a:endParaRPr lang="en-US">
              <a:cs typeface="Arial"/>
            </a:endParaRPr>
          </a:p>
          <a:p>
            <a:endParaRPr lang="en-US"/>
          </a:p>
          <a:p>
            <a:r>
              <a:rPr lang="en-US"/>
              <a:t>Includes random measurement uncertainties, systematic instrument uncertainties, regression uncertainties &amp; interpolation uncertainties </a:t>
            </a:r>
            <a:endParaRPr lang="en-US">
              <a:cs typeface="Arial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E725E59-178D-4F0A-85CE-8B071481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96" y="2717049"/>
            <a:ext cx="6415693" cy="30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58159AC-056F-095E-3857-2184470B7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734" y="569163"/>
            <a:ext cx="2743200" cy="1937896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8EE5DF3-DCC1-98C7-1F60-0DEB88B8A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177" y="1996172"/>
            <a:ext cx="2743200" cy="3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6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B635-3783-4997-ADAD-38822BF8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Uncertainty Analysis : covariance matrix</a:t>
            </a: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58159AC-056F-095E-3857-2184470B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734" y="569163"/>
            <a:ext cx="2743200" cy="1937896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8EE5DF3-DCC1-98C7-1F60-0DEB88B8A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177" y="1996172"/>
            <a:ext cx="2743200" cy="38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75F69-D184-E917-4497-B15924111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2" y="1214015"/>
            <a:ext cx="5421944" cy="406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F0AA4-CF6D-F01E-6E46-1E5B26A6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42" y="3429000"/>
            <a:ext cx="4797886" cy="1666783"/>
          </a:xfrm>
        </p:spPr>
        <p:txBody>
          <a:bodyPr/>
          <a:lstStyle/>
          <a:p>
            <a:r>
              <a:rPr lang="en-US">
                <a:cs typeface="Arial"/>
              </a:rPr>
              <a:t>Reflectance model coefficients covariance matrix, propagated internally in LIME-TBX</a:t>
            </a: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77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C294-048D-EB35-3626-3424CAE7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222885"/>
            <a:ext cx="10515600" cy="1325563"/>
          </a:xfrm>
        </p:spPr>
        <p:txBody>
          <a:bodyPr/>
          <a:lstStyle/>
          <a:p>
            <a:r>
              <a:rPr lang="en-GB"/>
              <a:t>Spectral interpolation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0B414-D021-4ED7-A9FF-0BC519E447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3" y="1453198"/>
            <a:ext cx="9718441" cy="363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76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C294-048D-EB35-3626-3424CAE7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222885"/>
            <a:ext cx="10515600" cy="1325563"/>
          </a:xfrm>
        </p:spPr>
        <p:txBody>
          <a:bodyPr/>
          <a:lstStyle/>
          <a:p>
            <a:r>
              <a:rPr lang="en-GB"/>
              <a:t>LIME spectral interpolation dataset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442BAF-A78C-A6DA-8308-CC32E6B72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59" y="1444656"/>
            <a:ext cx="4110027" cy="30872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B6CDCA-4367-8A0A-82FF-8C2686F2B992}"/>
              </a:ext>
            </a:extLst>
          </p:cNvPr>
          <p:cNvSpPr txBox="1">
            <a:spLocks/>
          </p:cNvSpPr>
          <p:nvPr/>
        </p:nvSpPr>
        <p:spPr>
          <a:xfrm>
            <a:off x="243433" y="1474232"/>
            <a:ext cx="69024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ASD measurements were taken over 3-month campaign</a:t>
            </a:r>
          </a:p>
          <a:p>
            <a:endParaRPr lang="en-GB" sz="2400"/>
          </a:p>
          <a:p>
            <a:r>
              <a:rPr lang="en-GB" sz="2400"/>
              <a:t>Measurements in absorption features are too noisy and are omitted (replaced using spectral interpolation)</a:t>
            </a:r>
          </a:p>
          <a:p>
            <a:endParaRPr lang="en-GB" sz="2400"/>
          </a:p>
          <a:p>
            <a:r>
              <a:rPr lang="en-GB" sz="2400"/>
              <a:t>Data divided in bins of 10° spanning -95° to 95° (Fig A)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Dependence of spectral shape with phase angle (Fig B)</a:t>
            </a:r>
          </a:p>
          <a:p>
            <a:endParaRPr lang="en-GB" sz="2800"/>
          </a:p>
          <a:p>
            <a:r>
              <a:rPr lang="en-GB" sz="2400"/>
              <a:t>linearly interpolated with phase angle to phase angle required within the LIME-TBX (Fig C)</a:t>
            </a: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5CB94-B01E-C373-90A9-6AD60F86A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926" y="4454036"/>
            <a:ext cx="2328652" cy="1817553"/>
          </a:xfrm>
          <a:prstGeom prst="rect">
            <a:avLst/>
          </a:prstGeom>
        </p:spPr>
      </p:pic>
      <p:pic>
        <p:nvPicPr>
          <p:cNvPr id="8" name="Picture 7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B554EC58-C6AD-7908-B642-C553C8753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78" y="4454036"/>
            <a:ext cx="2459729" cy="1847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56FF4A-4BEC-6199-4C03-7CC2E3D9E79E}"/>
              </a:ext>
            </a:extLst>
          </p:cNvPr>
          <p:cNvSpPr txBox="1"/>
          <p:nvPr/>
        </p:nvSpPr>
        <p:spPr>
          <a:xfrm>
            <a:off x="8065964" y="12798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/>
              <a:t>A</a:t>
            </a:r>
            <a:endParaRPr lang="en-GB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7005B-55DE-4CF1-E0B6-B290ACF5A8D1}"/>
              </a:ext>
            </a:extLst>
          </p:cNvPr>
          <p:cNvSpPr txBox="1"/>
          <p:nvPr/>
        </p:nvSpPr>
        <p:spPr>
          <a:xfrm>
            <a:off x="7145884" y="442434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/>
              <a:t>B</a:t>
            </a:r>
            <a:endParaRPr lang="en-GB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CEB90-2E2A-FAC5-CF28-DBBFB233180D}"/>
              </a:ext>
            </a:extLst>
          </p:cNvPr>
          <p:cNvSpPr txBox="1"/>
          <p:nvPr/>
        </p:nvSpPr>
        <p:spPr>
          <a:xfrm>
            <a:off x="9590178" y="437804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/>
              <a:t>C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6318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A99B-FBB7-CB4B-B2E3-DAF0DA7F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4" y="1616801"/>
            <a:ext cx="8578353" cy="3265917"/>
          </a:xfrm>
        </p:spPr>
        <p:txBody>
          <a:bodyPr/>
          <a:lstStyle/>
          <a:p>
            <a:r>
              <a:rPr lang="en-US"/>
              <a:t>Model overview</a:t>
            </a:r>
          </a:p>
          <a:p>
            <a:r>
              <a:rPr lang="en-US"/>
              <a:t>Coefficient Regression</a:t>
            </a:r>
          </a:p>
          <a:p>
            <a:r>
              <a:rPr lang="en-US"/>
              <a:t>Uncertainty analysis</a:t>
            </a:r>
          </a:p>
          <a:p>
            <a:r>
              <a:rPr lang="en-US"/>
              <a:t>Spectral interpolation</a:t>
            </a:r>
          </a:p>
          <a:p>
            <a:r>
              <a:rPr lang="en-US"/>
              <a:t>Degree Of Linear Polarization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NL"/>
          </a:p>
          <a:p>
            <a:pPr marL="0" indent="0">
              <a:buNone/>
            </a:pPr>
            <a:endParaRPr lang="en-NL"/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933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F857C5-5B70-5C50-3AD0-97097B28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36" y="4691968"/>
            <a:ext cx="2424923" cy="1419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137F0-FE98-71DD-2076-7CB390E6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Spectral interpolation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0728-D15B-582B-CF09-54BF41CD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350262"/>
            <a:ext cx="10515600" cy="4351338"/>
          </a:xfrm>
        </p:spPr>
        <p:txBody>
          <a:bodyPr>
            <a:normAutofit/>
          </a:bodyPr>
          <a:lstStyle/>
          <a:p>
            <a:endParaRPr lang="en-GB" sz="2200">
              <a:cs typeface="Arial"/>
            </a:endParaRPr>
          </a:p>
          <a:p>
            <a:r>
              <a:rPr lang="en-GB" sz="2200">
                <a:cs typeface="Arial"/>
              </a:rPr>
              <a:t>ASD measurements (rescaled to CIMEL measurements – see plot) are used by default in LIME TBX (Apollo spectrum can be optionally used)</a:t>
            </a:r>
          </a:p>
          <a:p>
            <a:r>
              <a:rPr lang="en-GB" sz="2200"/>
              <a:t>Reference dataset is rescaled to go through the LIME model reflectances at CIMEL wavelengths (taking into account SRF)</a:t>
            </a:r>
            <a:endParaRPr lang="en-GB" sz="2200">
              <a:cs typeface="Arial"/>
            </a:endParaRPr>
          </a:p>
          <a:p>
            <a:r>
              <a:rPr lang="en-GB" sz="2200"/>
              <a:t>Scaling factors are spectrally interpolated </a:t>
            </a:r>
            <a:endParaRPr lang="en-GB" sz="2200">
              <a:cs typeface="Arial"/>
            </a:endParaRPr>
          </a:p>
          <a:p>
            <a:r>
              <a:rPr lang="en-GB" sz="2200" err="1"/>
              <a:t>CoMet</a:t>
            </a:r>
            <a:r>
              <a:rPr lang="en-GB" sz="2200"/>
              <a:t> toolkit used (including uncertainties) </a:t>
            </a:r>
            <a:endParaRPr lang="en-GB" sz="220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F7A9A-A156-D0B3-727A-4A7689D5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880" y="3213237"/>
            <a:ext cx="5890160" cy="29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9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FD5FFEA-3F24-4212-A700-053AD31B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80" y="832148"/>
            <a:ext cx="2895179" cy="22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1C6A5-4CA4-4DAD-B175-5C34266D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Degree of Linear Polarisation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A112A-797C-403A-BBB9-5CC42086BDA7}"/>
              </a:ext>
            </a:extLst>
          </p:cNvPr>
          <p:cNvSpPr txBox="1"/>
          <p:nvPr/>
        </p:nvSpPr>
        <p:spPr>
          <a:xfrm>
            <a:off x="9196365" y="2911565"/>
            <a:ext cx="206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err="1">
                <a:solidFill>
                  <a:schemeClr val="bg2">
                    <a:lumMod val="10000"/>
                  </a:schemeClr>
                </a:solidFill>
              </a:rPr>
              <a:t>Skuratov</a:t>
            </a:r>
            <a:r>
              <a:rPr lang="en-GB" sz="1600">
                <a:solidFill>
                  <a:schemeClr val="bg2">
                    <a:lumMod val="10000"/>
                  </a:schemeClr>
                </a:solidFill>
              </a:rPr>
              <a:t>, 2011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7553E-40F8-72CB-1F5C-A0580E487990}"/>
              </a:ext>
            </a:extLst>
          </p:cNvPr>
          <p:cNvSpPr txBox="1"/>
          <p:nvPr/>
        </p:nvSpPr>
        <p:spPr>
          <a:xfrm>
            <a:off x="746312" y="1647140"/>
            <a:ext cx="56866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/>
              <a:t>Cimel</a:t>
            </a:r>
            <a:r>
              <a:rPr lang="en-US" sz="2000"/>
              <a:t> measures </a:t>
            </a:r>
            <a:r>
              <a:rPr lang="en-US" sz="2000" err="1"/>
              <a:t>DoLP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Large scatter in ‘raw’ </a:t>
            </a:r>
            <a:r>
              <a:rPr lang="en-US" sz="2000" err="1"/>
              <a:t>DoLP</a:t>
            </a:r>
            <a:r>
              <a:rPr lang="en-US" sz="2000"/>
              <a:t>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Filtering based on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Limitation max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Binning per 1 degrees over full phase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Median values per bin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Fit these values to Chebyshev </a:t>
            </a:r>
            <a:r>
              <a:rPr lang="en-US" sz="2000" err="1"/>
              <a:t>polynomal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Pos and Neg phase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4</a:t>
            </a:r>
            <a:r>
              <a:rPr lang="en-US" sz="2000" baseline="30000"/>
              <a:t>th</a:t>
            </a:r>
            <a:r>
              <a:rPr lang="en-US" sz="2000"/>
              <a:t> order polynomial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/>
          </a:p>
        </p:txBody>
      </p:sp>
      <p:pic>
        <p:nvPicPr>
          <p:cNvPr id="11" name="Picture 10" descr="A graph of red and blue dots&#10;&#10;Description automatically generated">
            <a:extLst>
              <a:ext uri="{FF2B5EF4-FFF2-40B4-BE49-F238E27FC236}">
                <a16:creationId xmlns:a16="http://schemas.microsoft.com/office/drawing/2014/main" id="{C21F5C61-D5F0-1F2C-7945-D9941F863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42" y="3324523"/>
            <a:ext cx="339967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FD5FFEA-3F24-4212-A700-053AD31B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57" y="2213659"/>
            <a:ext cx="4722394" cy="37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1C6A5-4CA4-4DAD-B175-5C34266D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Degree of Linear Polarisation measurements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5740CF-DE67-440F-A57F-027BE45580D1}"/>
                  </a:ext>
                </a:extLst>
              </p:cNvPr>
              <p:cNvSpPr/>
              <p:nvPr/>
            </p:nvSpPr>
            <p:spPr>
              <a:xfrm>
                <a:off x="119449" y="1243010"/>
                <a:ext cx="11186794" cy="1292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𝐷𝑜𝐿𝑃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𝜂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5740CF-DE67-440F-A57F-027BE4558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9" y="1243010"/>
                <a:ext cx="11186794" cy="1292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0A112A-797C-403A-BBB9-5CC42086BDA7}"/>
              </a:ext>
            </a:extLst>
          </p:cNvPr>
          <p:cNvSpPr txBox="1"/>
          <p:nvPr/>
        </p:nvSpPr>
        <p:spPr>
          <a:xfrm>
            <a:off x="7881498" y="5740279"/>
            <a:ext cx="206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err="1">
                <a:solidFill>
                  <a:schemeClr val="bg2">
                    <a:lumMod val="10000"/>
                  </a:schemeClr>
                </a:solidFill>
              </a:rPr>
              <a:t>Skuratov</a:t>
            </a:r>
            <a:r>
              <a:rPr lang="en-GB" sz="1600">
                <a:solidFill>
                  <a:schemeClr val="bg2">
                    <a:lumMod val="10000"/>
                  </a:schemeClr>
                </a:solidFill>
              </a:rPr>
              <a:t>, 2011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5B930-7768-5749-88B5-6475273E811F}"/>
              </a:ext>
            </a:extLst>
          </p:cNvPr>
          <p:cNvSpPr/>
          <p:nvPr/>
        </p:nvSpPr>
        <p:spPr>
          <a:xfrm>
            <a:off x="461213" y="5565899"/>
            <a:ext cx="6096000" cy="52322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i="1">
                <a:solidFill>
                  <a:srgbClr val="005596"/>
                </a:solidFill>
                <a:latin typeface="Calibri"/>
                <a:ea typeface="Calibri" panose="020F0502020204030204" pitchFamily="34" charset="0"/>
                <a:cs typeface="Times New Roman"/>
              </a:rPr>
              <a:t>DOLP model at 500 </a:t>
            </a:r>
            <a:r>
              <a:rPr lang="en-GB" sz="1400">
                <a:solidFill>
                  <a:srgbClr val="005596"/>
                </a:solidFill>
                <a:latin typeface="Calibri"/>
                <a:ea typeface="Calibri" panose="020F0502020204030204" pitchFamily="34" charset="0"/>
                <a:cs typeface="Times New Roman"/>
              </a:rPr>
              <a:t>nm</a:t>
            </a:r>
            <a:r>
              <a:rPr lang="en-GB" sz="1400" i="1">
                <a:solidFill>
                  <a:srgbClr val="005596"/>
                </a:solidFill>
                <a:latin typeface="Calibri"/>
                <a:ea typeface="Calibri" panose="020F0502020204030204" pitchFamily="34" charset="0"/>
                <a:cs typeface="Times New Roman"/>
              </a:rPr>
              <a:t> band against the DOLP measurements median values in each phase angle bin </a:t>
            </a:r>
            <a:endParaRPr lang="en-NL" sz="1400" i="1">
              <a:solidFill>
                <a:srgbClr val="005596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10C25-8E7D-4DFA-9A24-FF26BAF7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34" y="2687143"/>
            <a:ext cx="5498960" cy="28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0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72D1-961F-834D-818F-48B6BB0B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Degree of Linear Polarisation model</a:t>
            </a:r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7DFBB-8B2D-9049-B6C6-361C97BDC95C}"/>
              </a:ext>
            </a:extLst>
          </p:cNvPr>
          <p:cNvSpPr/>
          <p:nvPr/>
        </p:nvSpPr>
        <p:spPr>
          <a:xfrm>
            <a:off x="493957" y="832148"/>
            <a:ext cx="448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Modelled </a:t>
            </a:r>
            <a:r>
              <a:rPr lang="en-GB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DoLP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all wavelengths</a:t>
            </a:r>
            <a:endParaRPr lang="en-NL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86A27C3-EA43-FCC9-35E3-4028639C0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0" y="1865313"/>
            <a:ext cx="7578787" cy="38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774-07EA-4421-A801-81CF2540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83D9-EA4B-47AA-90C3-AAF82D16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7" y="1403648"/>
            <a:ext cx="11386656" cy="4525664"/>
          </a:xfrm>
        </p:spPr>
        <p:txBody>
          <a:bodyPr/>
          <a:lstStyle/>
          <a:p>
            <a:endParaRPr lang="en-GB" sz="2800"/>
          </a:p>
          <a:p>
            <a:r>
              <a:rPr lang="en-GB" sz="2800"/>
              <a:t>LIME model now based on 5+ years of continuous lunar measurements</a:t>
            </a:r>
            <a:endParaRPr lang="en-GB" sz="2800">
              <a:cs typeface="Arial"/>
            </a:endParaRPr>
          </a:p>
          <a:p>
            <a:r>
              <a:rPr lang="en-GB" sz="2800"/>
              <a:t>Yearly updates ongoing with new measurements</a:t>
            </a:r>
          </a:p>
          <a:p>
            <a:r>
              <a:rPr lang="en-GB" sz="2800"/>
              <a:t>Ongoing efforts to continue to improve the model, both reflectance as the </a:t>
            </a:r>
            <a:r>
              <a:rPr lang="en-GB" sz="2800" err="1"/>
              <a:t>DoLP</a:t>
            </a:r>
            <a:r>
              <a:rPr lang="en-GB" sz="2800"/>
              <a:t> model</a:t>
            </a:r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98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081E9A-DC46-4319-9CFD-598E2732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08" y="1271604"/>
            <a:ext cx="8942784" cy="1143000"/>
          </a:xfrm>
        </p:spPr>
        <p:txBody>
          <a:bodyPr wrap="square" anchor="t">
            <a:normAutofit/>
          </a:bodyPr>
          <a:lstStyle/>
          <a:p>
            <a:pPr algn="ctr"/>
            <a:r>
              <a:rPr lang="en-GB"/>
              <a:t>Thank you!</a:t>
            </a:r>
          </a:p>
        </p:txBody>
      </p:sp>
      <p:pic>
        <p:nvPicPr>
          <p:cNvPr id="4" name="gmail-m_-4308838340055170294Picture 3" descr="image002">
            <a:extLst>
              <a:ext uri="{FF2B5EF4-FFF2-40B4-BE49-F238E27FC236}">
                <a16:creationId xmlns:a16="http://schemas.microsoft.com/office/drawing/2014/main" id="{F63C8C5D-1CA8-4EE7-A238-932D6E01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436" y="4050243"/>
            <a:ext cx="3611928" cy="16869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F55DA5-564A-479A-84BA-4ABDA3ED2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8812" y="2478881"/>
            <a:ext cx="5794375" cy="19002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4"/>
              </a:rPr>
              <a:t>http://calvalportal.ceos.org/lime</a:t>
            </a:r>
            <a:r>
              <a:rPr lang="en-US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53600-7B2E-4B7E-B748-671520B4D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93" y="6014758"/>
            <a:ext cx="11136807" cy="6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A436-DBDC-42F3-9EBC-3011C875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1D7C-305D-45D8-AA18-15D942CC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611" y="1998705"/>
            <a:ext cx="5440902" cy="2860589"/>
          </a:xfrm>
        </p:spPr>
        <p:txBody>
          <a:bodyPr/>
          <a:lstStyle/>
          <a:p>
            <a:r>
              <a:rPr lang="en-US"/>
              <a:t>Based upon the work done by Kieffer and Stone [Kieffer and Stone,2005]​</a:t>
            </a:r>
          </a:p>
          <a:p>
            <a:endParaRPr lang="en-US" sz="1400"/>
          </a:p>
          <a:p>
            <a:r>
              <a:rPr lang="en-US"/>
              <a:t>Minor adaptations to the model formulation discussed with T. Stone</a:t>
            </a:r>
            <a:endParaRPr lang="en-US" sz="14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95263-5162-4343-A3F6-8A2A69F78A9A}"/>
              </a:ext>
            </a:extLst>
          </p:cNvPr>
          <p:cNvSpPr/>
          <p:nvPr/>
        </p:nvSpPr>
        <p:spPr>
          <a:xfrm>
            <a:off x="459623" y="4859294"/>
            <a:ext cx="563637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00" i="1">
                <a:latin typeface="Calibri"/>
                <a:ea typeface="Calibri" panose="020F0502020204030204" pitchFamily="34" charset="0"/>
                <a:cs typeface="Times New Roman"/>
              </a:rPr>
              <a:t>Lunar irradiance measurements corrected for observer/Moon/Sun distances based on more than 5 years of measurements for at 440 nm</a:t>
            </a:r>
            <a:r>
              <a:rPr lang="en-NL" sz="1800" i="1">
                <a:latin typeface="Arial"/>
                <a:ea typeface="ヒラギノ角ゴ Pro W3"/>
                <a:cs typeface="Arial"/>
              </a:rPr>
              <a:t> (about </a:t>
            </a:r>
            <a:r>
              <a:rPr lang="en-US" sz="1800" i="1">
                <a:highlight>
                  <a:srgbClr val="FFFF00"/>
                </a:highlight>
                <a:latin typeface="Arial"/>
                <a:ea typeface="ヒラギノ角ゴ Pro W3"/>
                <a:cs typeface="Arial"/>
              </a:rPr>
              <a:t>514</a:t>
            </a:r>
            <a:r>
              <a:rPr lang="en-NL" sz="1800" i="1">
                <a:latin typeface="Arial"/>
                <a:ea typeface="ヒラギノ角ゴ Pro W3"/>
                <a:cs typeface="Arial"/>
              </a:rPr>
              <a:t> lunar irradiance measurements)</a:t>
            </a:r>
            <a:endParaRPr lang="en-US" sz="1800" i="1">
              <a:latin typeface="Arial"/>
              <a:ea typeface="ヒラギノ角ゴ Pro W3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21355-489D-87B9-F70E-68D307C22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" y="1157627"/>
            <a:ext cx="5527324" cy="3538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70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E1C9-F645-4B15-A054-2B55C1A6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Lunar Reflectance Model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73EE50-ADF7-46C4-A59C-8538436652C3}"/>
                  </a:ext>
                </a:extLst>
              </p:cNvPr>
              <p:cNvSpPr txBox="1"/>
              <p:nvPr/>
            </p:nvSpPr>
            <p:spPr>
              <a:xfrm>
                <a:off x="2549610" y="3249828"/>
                <a:ext cx="730284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/>
                  <a:t> = model spectral band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/>
                  <a:t> = lunar reflectance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/>
                  <a:t> = absolute phase angle [radians]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/>
                  <a:t> = selenographic latitude of observer [degrees]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/>
                  <a:t> = selenographic longitude of observer [degrees]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/>
                  <a:t>= selenographic longitude of the Sun [radians]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73EE50-ADF7-46C4-A59C-853843665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610" y="3249828"/>
                <a:ext cx="7302843" cy="2308324"/>
              </a:xfrm>
              <a:prstGeom prst="rect">
                <a:avLst/>
              </a:prstGeom>
              <a:blipFill>
                <a:blip r:embed="rId3"/>
                <a:stretch>
                  <a:fillRect l="-668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CB9059-A546-A4A4-1380-33E6FDCDAA25}"/>
                  </a:ext>
                </a:extLst>
              </p:cNvPr>
              <p:cNvSpPr txBox="1"/>
              <p:nvPr/>
            </p:nvSpPr>
            <p:spPr>
              <a:xfrm>
                <a:off x="985421" y="1854455"/>
                <a:ext cx="985721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BE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BE" sz="16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BE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BE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BE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BE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BE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p>
                              <m:r>
                                <a:rPr lang="en-BE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BE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BE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BE" sz="16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BE" sz="1600" i="1">
                          <a:latin typeface="Cambria Math" panose="02040503050406030204" pitchFamily="18" charset="0"/>
                        </a:rPr>
                        <m:t>𝛷𝜃</m:t>
                      </m:r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BE" sz="1600" i="1">
                          <a:latin typeface="Cambria Math" panose="02040503050406030204" pitchFamily="18" charset="0"/>
                        </a:rPr>
                        <m:t>𝛷𝜙</m:t>
                      </m:r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𝑔𝐶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BE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BE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BE" sz="1600" i="1">
                                  <a:latin typeface="Cambria Math" panose="02040503050406030204" pitchFamily="18" charset="0"/>
                                </a:rPr>
                                <m:t>𝑔𝐶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BE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BE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BE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BE" sz="16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unc>
                        <m:funcPr>
                          <m:ctrlPr>
                            <a:rPr lang="en-BE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BE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BE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E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E" sz="1600" i="1">
                                      <a:latin typeface="Cambria Math" panose="02040503050406030204" pitchFamily="18" charset="0"/>
                                    </a:rPr>
                                    <m:t>𝑔𝐶</m:t>
                                  </m:r>
                                  <m:r>
                                    <a:rPr lang="en-BE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BE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E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BE" sz="16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BE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E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BE" sz="16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BE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CB9059-A546-A4A4-1380-33E6FDCDA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21" y="1854455"/>
                <a:ext cx="9857217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2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1E4D-98EF-4B32-95FB-FF853B9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347145"/>
            <a:ext cx="10114884" cy="1143000"/>
          </a:xfrm>
        </p:spPr>
        <p:txBody>
          <a:bodyPr/>
          <a:lstStyle/>
          <a:p>
            <a:r>
              <a:rPr lang="en-GB"/>
              <a:t>Coefficient Regression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29D9535-D617-4ADC-AAEF-C4C467FD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78" y="766473"/>
            <a:ext cx="4066472" cy="55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F3251-DB4A-AA24-DCCD-51C72E0A5AB1}"/>
              </a:ext>
            </a:extLst>
          </p:cNvPr>
          <p:cNvSpPr txBox="1"/>
          <p:nvPr/>
        </p:nvSpPr>
        <p:spPr>
          <a:xfrm>
            <a:off x="598315" y="1309170"/>
            <a:ext cx="6572250" cy="4137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sequence :</a:t>
            </a:r>
            <a:endParaRPr lang="en-BE" sz="1800" b="1" u="sng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Irradiance to reflectance conversion (applying TSIS-1)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the linear coefficients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(all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coefficients equal to zero)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outlier 3-sigma from the residuals : 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Residual = (measurement irradiance – model as is)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non-linear regression for d-coefficients and p-coefficients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outlier 3-sigma from the residuals 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fitting over all linear coefficients : a, b, c, d 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non-linear p coefficients previous step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outliers based on residuals full model 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first iteration, a second full iteration is performed</a:t>
            </a:r>
            <a:endParaRPr lang="en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1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1E4D-98EF-4B32-95FB-FF853B9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347145"/>
            <a:ext cx="10114884" cy="1143000"/>
          </a:xfrm>
        </p:spPr>
        <p:txBody>
          <a:bodyPr/>
          <a:lstStyle/>
          <a:p>
            <a:r>
              <a:rPr lang="en-GB"/>
              <a:t>Coefficient Regression : measurement log reflectance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084C-231A-6C39-A3E1-B481F9E2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34" y="1858156"/>
            <a:ext cx="8379381" cy="43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1E4D-98EF-4B32-95FB-FF853B9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347145"/>
            <a:ext cx="10114884" cy="1143000"/>
          </a:xfrm>
        </p:spPr>
        <p:txBody>
          <a:bodyPr/>
          <a:lstStyle/>
          <a:p>
            <a:r>
              <a:rPr lang="en-GB"/>
              <a:t>Coefficient Regression : residual to polynomial fit – phase angle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5E4BC-3394-DE76-A3A4-E3413B994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36030"/>
            <a:ext cx="11182348" cy="4547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D0B8A0-4A88-0E14-BF5F-A89272E74B48}"/>
              </a:ext>
            </a:extLst>
          </p:cNvPr>
          <p:cNvSpPr txBox="1"/>
          <p:nvPr/>
        </p:nvSpPr>
        <p:spPr>
          <a:xfrm rot="16200000">
            <a:off x="265988" y="363855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>
                <a:solidFill>
                  <a:srgbClr val="000000"/>
                </a:solidFill>
              </a:rPr>
              <a:t>Δ</a:t>
            </a:r>
            <a:r>
              <a:rPr lang="en-US" sz="1000">
                <a:solidFill>
                  <a:srgbClr val="000000"/>
                </a:solidFill>
              </a:rPr>
              <a:t> ln(Ak)</a:t>
            </a:r>
            <a:endParaRPr lang="en-BE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4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1E4D-98EF-4B32-95FB-FF853B9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347145"/>
            <a:ext cx="10114884" cy="1143000"/>
          </a:xfrm>
        </p:spPr>
        <p:txBody>
          <a:bodyPr/>
          <a:lstStyle/>
          <a:p>
            <a:r>
              <a:rPr lang="en-GB"/>
              <a:t>Coefficient Regression : residual to polynomial fit – phase angle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83371-F2CA-0D00-3896-A8136BD6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672"/>
            <a:ext cx="12192000" cy="3238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AE10B-4E30-B2AE-F312-AA7D386B7582}"/>
              </a:ext>
            </a:extLst>
          </p:cNvPr>
          <p:cNvSpPr txBox="1"/>
          <p:nvPr/>
        </p:nvSpPr>
        <p:spPr>
          <a:xfrm rot="16200000">
            <a:off x="-213058" y="319669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>
                <a:solidFill>
                  <a:srgbClr val="000000"/>
                </a:solidFill>
              </a:rPr>
              <a:t>Δ</a:t>
            </a:r>
            <a:r>
              <a:rPr lang="en-US" sz="1000">
                <a:solidFill>
                  <a:srgbClr val="000000"/>
                </a:solidFill>
              </a:rPr>
              <a:t> ln(Ak)</a:t>
            </a:r>
            <a:endParaRPr lang="en-BE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3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1E4D-98EF-4B32-95FB-FF853B9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347145"/>
            <a:ext cx="10114884" cy="1143000"/>
          </a:xfrm>
        </p:spPr>
        <p:txBody>
          <a:bodyPr/>
          <a:lstStyle/>
          <a:p>
            <a:r>
              <a:rPr lang="en-US"/>
              <a:t>Relative residuals between measurements and model for 440 nm and 870 nm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AE10B-4E30-B2AE-F312-AA7D386B7582}"/>
              </a:ext>
            </a:extLst>
          </p:cNvPr>
          <p:cNvSpPr txBox="1"/>
          <p:nvPr/>
        </p:nvSpPr>
        <p:spPr>
          <a:xfrm rot="16200000">
            <a:off x="-213058" y="3196690"/>
            <a:ext cx="8001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>
                <a:solidFill>
                  <a:srgbClr val="000000"/>
                </a:solidFill>
              </a:rPr>
              <a:t>Δ</a:t>
            </a:r>
            <a:r>
              <a:rPr lang="en-US" sz="1000">
                <a:solidFill>
                  <a:srgbClr val="000000"/>
                </a:solidFill>
              </a:rPr>
              <a:t> ln(Ak)</a:t>
            </a:r>
            <a:endParaRPr lang="en-BE" sz="10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D67D7-A005-3F15-FDD7-2D41C48EE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2" y="2349585"/>
            <a:ext cx="9918204" cy="304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206910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BEB3597-03D0-4B9B-BCEC-CD38D0F14EB7}" vid="{D9B75EAE-8E0D-4434-B013-AE2CC498FD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9BD36A8DD1346A27DB23466837BCC" ma:contentTypeVersion="16" ma:contentTypeDescription="Create a new document." ma:contentTypeScope="" ma:versionID="fa55f5344daa201060c951aab5c4fe9a">
  <xsd:schema xmlns:xsd="http://www.w3.org/2001/XMLSchema" xmlns:xs="http://www.w3.org/2001/XMLSchema" xmlns:p="http://schemas.microsoft.com/office/2006/metadata/properties" xmlns:ns2="b3388b6a-82f1-4b3b-abc8-034fe0aeb8ec" xmlns:ns3="0dcaf395-f660-4959-b4fa-b825b83af5dd" xmlns:ns4="0c6123ed-c7dd-44a3-ad86-61d06971d053" targetNamespace="http://schemas.microsoft.com/office/2006/metadata/properties" ma:root="true" ma:fieldsID="9f25b9f4f843d69f39fae7595c981c36" ns2:_="" ns3:_="" ns4:_="">
    <xsd:import namespace="b3388b6a-82f1-4b3b-abc8-034fe0aeb8ec"/>
    <xsd:import namespace="0dcaf395-f660-4959-b4fa-b825b83af5dd"/>
    <xsd:import namespace="0c6123ed-c7dd-44a3-ad86-61d06971d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88b6a-82f1-4b3b-abc8-034fe0aeb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f395-f660-4959-b4fa-b825b83af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123ed-c7dd-44a3-ad86-61d06971d0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2f4183-b19b-4888-9904-aea8cbf939d3}" ma:internalName="TaxCatchAll" ma:showField="CatchAllData" ma:web="0c6123ed-c7dd-44a3-ad86-61d06971d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123ed-c7dd-44a3-ad86-61d06971d053" xsi:nil="true"/>
    <lcf76f155ced4ddcb4097134ff3c332f xmlns="b3388b6a-82f1-4b3b-abc8-034fe0aeb8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14B47F-D6DB-4FAD-8C54-BE8975E57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EFBF3-015A-4C49-85C2-5C3426EE07C8}">
  <ds:schemaRefs>
    <ds:schemaRef ds:uri="0c6123ed-c7dd-44a3-ad86-61d06971d053"/>
    <ds:schemaRef ds:uri="0dcaf395-f660-4959-b4fa-b825b83af5dd"/>
    <ds:schemaRef ds:uri="b3388b6a-82f1-4b3b-abc8-034fe0aeb8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FC6F7A-02BE-4208-B83E-BBCF5B384A5B}">
  <ds:schemaRefs>
    <ds:schemaRef ds:uri="0c6123ed-c7dd-44a3-ad86-61d06971d053"/>
    <ds:schemaRef ds:uri="0dcaf395-f660-4959-b4fa-b825b83af5dd"/>
    <ds:schemaRef ds:uri="b3388b6a-82f1-4b3b-abc8-034fe0aeb8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25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NPL -NiCEMSI 2015</vt:lpstr>
      <vt:lpstr> LIME: Lunar Irradiance Model of ESA    Stefan Adriaensen (VITO), Africa Baretto (UVa), Agnieska Bialek (NPL), Marc Bouvet (ESA), Javier Gatón Herguedas (UVa), Chris Maclellan (NPL), Carlos Toledano (UVa), Pieter De Vis​ (NPL), Emma Woolliams (NPL)</vt:lpstr>
      <vt:lpstr>Overview</vt:lpstr>
      <vt:lpstr>Model Overview</vt:lpstr>
      <vt:lpstr>Lunar Reflectance Model </vt:lpstr>
      <vt:lpstr>Coefficient Regression</vt:lpstr>
      <vt:lpstr>Coefficient Regression : measurement log reflectance </vt:lpstr>
      <vt:lpstr>Coefficient Regression : residual to polynomial fit – phase angle </vt:lpstr>
      <vt:lpstr>Coefficient Regression : residual to polynomial fit – phase angle </vt:lpstr>
      <vt:lpstr>Relative residuals between measurements and model for 440 nm and 870 nm</vt:lpstr>
      <vt:lpstr>Final performance: relative difference in irradiance wrt all CIMEL measurements (reintroducing measurements filtered during model fitting)</vt:lpstr>
      <vt:lpstr>Final performance: relative difference in irradiance wrt all CIMEL measurements (reintroducing measurements filtered during model fitting)</vt:lpstr>
      <vt:lpstr>Final performance: relative difference in irradiance wrt all CIMEL measurements (reintroducing measurements filtered during model fitting)</vt:lpstr>
      <vt:lpstr>Final performance: relative difference in irradiance wrt all CIMEL measurements (reintroducing measurements filtered during model fitting)</vt:lpstr>
      <vt:lpstr>Final performance: relative difference in irradiance wrt all CIMEL measurements (reintroducing measurements filtered during model fitting)</vt:lpstr>
      <vt:lpstr>Final performance: relative difference in irradiance wrt all CIMEL measurements (reintroducing measurements filtered during model fitting)</vt:lpstr>
      <vt:lpstr>Uncertainty Analysis</vt:lpstr>
      <vt:lpstr>Uncertainty Analysis : covariance matrix</vt:lpstr>
      <vt:lpstr>Spectral interpolation</vt:lpstr>
      <vt:lpstr>LIME spectral interpolation dataset</vt:lpstr>
      <vt:lpstr>Spectral interpolation method</vt:lpstr>
      <vt:lpstr>Degree of Linear Polarisation measurements</vt:lpstr>
      <vt:lpstr>Degree of Linear Polarisation measurements</vt:lpstr>
      <vt:lpstr>Degree of Linear Polarisation model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LIME: Lunar Irradiance Model of ESA  Instrument Calibration and Uncertainty  Sarah Taylor (NPL), Stefan Adriaensen (VITO), Carlos Toledano (UVa), Alberto Berjón (UVa), Africa Baretto (UVa), Emma Woolliams (NPL), Maria Garcia-Miranda (NPL), Marc Bouvet (ESA)</dc:title>
  <dc:subject/>
  <dc:creator>Emma Woolliams</dc:creator>
  <cp:revision>1</cp:revision>
  <cp:lastPrinted>1601-01-01T00:00:00Z</cp:lastPrinted>
  <dcterms:created xsi:type="dcterms:W3CDTF">2020-09-29T13:16:01Z</dcterms:created>
  <dcterms:modified xsi:type="dcterms:W3CDTF">2024-02-27T14:05:34Z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  <property fmtid="{D5CDD505-2E9C-101B-9397-08002B2CF9AE}" pid="4" name="ContentTypeId">
    <vt:lpwstr>0x010100ACE9BD36A8DD1346A27DB23466837BCC</vt:lpwstr>
  </property>
  <property fmtid="{D5CDD505-2E9C-101B-9397-08002B2CF9AE}" pid="5" name="MediaServiceImageTags">
    <vt:lpwstr/>
  </property>
  <property fmtid="{D5CDD505-2E9C-101B-9397-08002B2CF9AE}" pid="6" name="MSIP_Label_9df4b5af-ab42-45d5-91e7-45583bed1b2a_Enabled">
    <vt:lpwstr>true</vt:lpwstr>
  </property>
  <property fmtid="{D5CDD505-2E9C-101B-9397-08002B2CF9AE}" pid="7" name="MSIP_Label_9df4b5af-ab42-45d5-91e7-45583bed1b2a_SetDate">
    <vt:lpwstr>2023-04-21T14:30:32Z</vt:lpwstr>
  </property>
  <property fmtid="{D5CDD505-2E9C-101B-9397-08002B2CF9AE}" pid="8" name="MSIP_Label_9df4b5af-ab42-45d5-91e7-45583bed1b2a_Method">
    <vt:lpwstr>Standard</vt:lpwstr>
  </property>
  <property fmtid="{D5CDD505-2E9C-101B-9397-08002B2CF9AE}" pid="9" name="MSIP_Label_9df4b5af-ab42-45d5-91e7-45583bed1b2a_Name">
    <vt:lpwstr>9df4b5af-ab42-45d5-91e7-45583bed1b2a</vt:lpwstr>
  </property>
  <property fmtid="{D5CDD505-2E9C-101B-9397-08002B2CF9AE}" pid="10" name="MSIP_Label_9df4b5af-ab42-45d5-91e7-45583bed1b2a_SiteId">
    <vt:lpwstr>601e5460-b1bf-49c0-bd2d-e76ffc186a8d</vt:lpwstr>
  </property>
  <property fmtid="{D5CDD505-2E9C-101B-9397-08002B2CF9AE}" pid="11" name="MSIP_Label_9df4b5af-ab42-45d5-91e7-45583bed1b2a_ActionId">
    <vt:lpwstr>c4b9eca1-87ab-4beb-93fb-b803760a8413</vt:lpwstr>
  </property>
  <property fmtid="{D5CDD505-2E9C-101B-9397-08002B2CF9AE}" pid="12" name="MSIP_Label_9df4b5af-ab42-45d5-91e7-45583bed1b2a_ContentBits">
    <vt:lpwstr>0</vt:lpwstr>
  </property>
</Properties>
</file>