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50" r:id="rId4"/>
  </p:sldMasterIdLst>
  <p:notesMasterIdLst>
    <p:notesMasterId r:id="rId35"/>
  </p:notesMasterIdLst>
  <p:handoutMasterIdLst>
    <p:handoutMasterId r:id="rId36"/>
  </p:handoutMasterIdLst>
  <p:sldIdLst>
    <p:sldId id="341" r:id="rId5"/>
    <p:sldId id="393" r:id="rId6"/>
    <p:sldId id="395" r:id="rId7"/>
    <p:sldId id="406" r:id="rId8"/>
    <p:sldId id="407" r:id="rId9"/>
    <p:sldId id="410" r:id="rId10"/>
    <p:sldId id="404" r:id="rId11"/>
    <p:sldId id="405" r:id="rId12"/>
    <p:sldId id="403" r:id="rId13"/>
    <p:sldId id="398" r:id="rId14"/>
    <p:sldId id="399" r:id="rId15"/>
    <p:sldId id="400" r:id="rId16"/>
    <p:sldId id="401" r:id="rId17"/>
    <p:sldId id="402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24" r:id="rId26"/>
    <p:sldId id="418" r:id="rId27"/>
    <p:sldId id="419" r:id="rId28"/>
    <p:sldId id="420" r:id="rId29"/>
    <p:sldId id="421" r:id="rId30"/>
    <p:sldId id="422" r:id="rId31"/>
    <p:sldId id="423" r:id="rId32"/>
    <p:sldId id="386" r:id="rId33"/>
    <p:sldId id="368" r:id="rId34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ME Overview" id="{F62D57BA-F217-4835-A712-311A54876DEF}">
          <p14:sldIdLst>
            <p14:sldId id="341"/>
            <p14:sldId id="393"/>
            <p14:sldId id="395"/>
            <p14:sldId id="406"/>
            <p14:sldId id="407"/>
            <p14:sldId id="410"/>
            <p14:sldId id="404"/>
            <p14:sldId id="405"/>
            <p14:sldId id="403"/>
            <p14:sldId id="398"/>
            <p14:sldId id="399"/>
            <p14:sldId id="400"/>
            <p14:sldId id="401"/>
            <p14:sldId id="402"/>
            <p14:sldId id="411"/>
            <p14:sldId id="412"/>
            <p14:sldId id="413"/>
            <p14:sldId id="414"/>
            <p14:sldId id="415"/>
            <p14:sldId id="416"/>
            <p14:sldId id="417"/>
            <p14:sldId id="424"/>
            <p14:sldId id="418"/>
            <p14:sldId id="419"/>
            <p14:sldId id="420"/>
            <p14:sldId id="421"/>
            <p14:sldId id="422"/>
            <p14:sldId id="423"/>
            <p14:sldId id="386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D11F23-646F-6B98-639B-C6A2922ABF3D}" name="Agnieszka Bialek" initials="AB" userId="S::agnieszka.bialek@npl.co.uk::b627cbcd-539e-4b04-b295-cdb125b80121" providerId="AD"/>
  <p188:author id="{A8DD1331-4777-9EF9-29FE-6A158D6E32B3}" name="Carlos Toledano" initials="CT" userId="S::toledano_goa.uva.es#ext#@npl.co.uk::8b348b6b-7bf6-41d1-9320-f878ed249fc2" providerId="AD"/>
  <p188:author id="{3B472044-96F8-DE91-8FEF-5CE01B3DAFE9}" name="Stefan Adriaensen" initials="SA" userId="S::stefan.adriaensen@vito.be::ae4363fc-7ad4-4bf8-97f9-9784344e342a" providerId="AD"/>
  <p188:author id="{15AB4B9F-38DE-2CED-2EA0-1BAD703AF337}" name="Marc Bouvet" initials="MB" userId="S::marc.bouvet_esa.int#ext#@npl.co.uk::26b10233-2e93-4e88-8783-65d095d5e4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FF33"/>
    <a:srgbClr val="000099"/>
    <a:srgbClr val="99FF99"/>
    <a:srgbClr val="66FFCC"/>
    <a:srgbClr val="FF99FF"/>
    <a:srgbClr val="00CC99"/>
    <a:srgbClr val="00CC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9131D-11C9-40FC-8D72-F4A67CBE049F}" v="25" dt="2024-02-27T00:25:15.085"/>
    <p1510:client id="{FF28DEB8-9848-45C5-A184-C4B32D5A8D25}" v="4" dt="2024-02-27T12:56:06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1162"/>
        <p:guide pos="27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Adriaensen" userId="c73d977e-743f-4196-94d1-9f2be5dedf63" providerId="ADAL" clId="{1E659521-2535-49E6-A1F2-14C1CC775399}"/>
    <pc:docChg chg="custSel addSld delSld modSld sldOrd delSection modSection">
      <pc:chgData name="Stefan Adriaensen" userId="c73d977e-743f-4196-94d1-9f2be5dedf63" providerId="ADAL" clId="{1E659521-2535-49E6-A1F2-14C1CC775399}" dt="2023-12-01T10:23:39.561" v="648" actId="1076"/>
      <pc:docMkLst>
        <pc:docMk/>
      </pc:docMkLst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63186135" sldId="257"/>
        </pc:sldMkLst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3718309663" sldId="258"/>
        </pc:sldMkLst>
      </pc:sldChg>
      <pc:sldChg chg="modSp mod">
        <pc:chgData name="Stefan Adriaensen" userId="c73d977e-743f-4196-94d1-9f2be5dedf63" providerId="ADAL" clId="{1E659521-2535-49E6-A1F2-14C1CC775399}" dt="2023-12-01T09:26:34.651" v="86" actId="20577"/>
        <pc:sldMkLst>
          <pc:docMk/>
          <pc:sldMk cId="0" sldId="341"/>
        </pc:sldMkLst>
        <pc:spChg chg="mod">
          <ac:chgData name="Stefan Adriaensen" userId="c73d977e-743f-4196-94d1-9f2be5dedf63" providerId="ADAL" clId="{1E659521-2535-49E6-A1F2-14C1CC775399}" dt="2023-12-01T09:26:34.651" v="86" actId="20577"/>
          <ac:spMkLst>
            <pc:docMk/>
            <pc:sldMk cId="0" sldId="341"/>
            <ac:spMk id="19460" creationId="{00000000-0000-0000-0000-000000000000}"/>
          </ac:spMkLst>
        </pc:spChg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2812393384" sldId="357"/>
        </pc:sldMkLst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2730858293" sldId="366"/>
        </pc:sldMkLst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3385703648" sldId="374"/>
        </pc:sldMkLst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4276728153" sldId="375"/>
        </pc:sldMkLst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3375250295" sldId="380"/>
        </pc:sldMkLst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847418943" sldId="383"/>
        </pc:sldMkLst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4180961754" sldId="384"/>
        </pc:sldMkLst>
      </pc:sldChg>
      <pc:sldChg chg="modSp mod">
        <pc:chgData name="Stefan Adriaensen" userId="c73d977e-743f-4196-94d1-9f2be5dedf63" providerId="ADAL" clId="{1E659521-2535-49E6-A1F2-14C1CC775399}" dt="2023-12-01T09:51:49.243" v="408" actId="6549"/>
        <pc:sldMkLst>
          <pc:docMk/>
          <pc:sldMk cId="552981867" sldId="386"/>
        </pc:sldMkLst>
        <pc:spChg chg="mod">
          <ac:chgData name="Stefan Adriaensen" userId="c73d977e-743f-4196-94d1-9f2be5dedf63" providerId="ADAL" clId="{1E659521-2535-49E6-A1F2-14C1CC775399}" dt="2023-12-01T09:51:49.243" v="408" actId="6549"/>
          <ac:spMkLst>
            <pc:docMk/>
            <pc:sldMk cId="552981867" sldId="386"/>
            <ac:spMk id="3" creationId="{EB8F83D9-EA4B-47AA-90C3-AAF82D16AE9A}"/>
          </ac:spMkLst>
        </pc:spChg>
      </pc:sldChg>
      <pc:sldChg chg="modSp mod">
        <pc:chgData name="Stefan Adriaensen" userId="c73d977e-743f-4196-94d1-9f2be5dedf63" providerId="ADAL" clId="{1E659521-2535-49E6-A1F2-14C1CC775399}" dt="2023-12-01T09:26:58.271" v="123" actId="20577"/>
        <pc:sldMkLst>
          <pc:docMk/>
          <pc:sldMk cId="3559332043" sldId="393"/>
        </pc:sldMkLst>
        <pc:spChg chg="mod">
          <ac:chgData name="Stefan Adriaensen" userId="c73d977e-743f-4196-94d1-9f2be5dedf63" providerId="ADAL" clId="{1E659521-2535-49E6-A1F2-14C1CC775399}" dt="2023-12-01T09:26:58.271" v="123" actId="20577"/>
          <ac:spMkLst>
            <pc:docMk/>
            <pc:sldMk cId="3559332043" sldId="393"/>
            <ac:spMk id="3" creationId="{CA8BA99B-FBB7-CB4B-B2E3-DAF0DA7F5EBA}"/>
          </ac:spMkLst>
        </pc:spChg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2686350305" sldId="394"/>
        </pc:sldMkLst>
      </pc:sldChg>
      <pc:sldChg chg="add del">
        <pc:chgData name="Stefan Adriaensen" userId="c73d977e-743f-4196-94d1-9f2be5dedf63" providerId="ADAL" clId="{1E659521-2535-49E6-A1F2-14C1CC775399}" dt="2023-12-01T09:27:10.828" v="126" actId="47"/>
        <pc:sldMkLst>
          <pc:docMk/>
          <pc:sldMk cId="3413569962" sldId="394"/>
        </pc:sldMkLst>
      </pc:sldChg>
      <pc:sldChg chg="modSp add mod replId">
        <pc:chgData name="Stefan Adriaensen" userId="c73d977e-743f-4196-94d1-9f2be5dedf63" providerId="ADAL" clId="{1E659521-2535-49E6-A1F2-14C1CC775399}" dt="2023-12-01T10:23:13.230" v="645" actId="113"/>
        <pc:sldMkLst>
          <pc:docMk/>
          <pc:sldMk cId="4175236199" sldId="395"/>
        </pc:sldMkLst>
        <pc:spChg chg="mod">
          <ac:chgData name="Stefan Adriaensen" userId="c73d977e-743f-4196-94d1-9f2be5dedf63" providerId="ADAL" clId="{1E659521-2535-49E6-A1F2-14C1CC775399}" dt="2023-12-01T09:27:17.797" v="143" actId="20577"/>
          <ac:spMkLst>
            <pc:docMk/>
            <pc:sldMk cId="4175236199" sldId="395"/>
            <ac:spMk id="2" creationId="{FB1F3510-C8A5-3F42-80BA-41215058A7B9}"/>
          </ac:spMkLst>
        </pc:spChg>
        <pc:spChg chg="mod">
          <ac:chgData name="Stefan Adriaensen" userId="c73d977e-743f-4196-94d1-9f2be5dedf63" providerId="ADAL" clId="{1E659521-2535-49E6-A1F2-14C1CC775399}" dt="2023-12-01T10:23:13.230" v="645" actId="113"/>
          <ac:spMkLst>
            <pc:docMk/>
            <pc:sldMk cId="4175236199" sldId="395"/>
            <ac:spMk id="3" creationId="{CA8BA99B-FBB7-CB4B-B2E3-DAF0DA7F5EBA}"/>
          </ac:spMkLst>
        </pc:spChg>
      </pc:sldChg>
      <pc:sldChg chg="addSp delSp modSp add mod">
        <pc:chgData name="Stefan Adriaensen" userId="c73d977e-743f-4196-94d1-9f2be5dedf63" providerId="ADAL" clId="{1E659521-2535-49E6-A1F2-14C1CC775399}" dt="2023-12-01T09:51:32.827" v="407" actId="20577"/>
        <pc:sldMkLst>
          <pc:docMk/>
          <pc:sldMk cId="1131384379" sldId="396"/>
        </pc:sldMkLst>
        <pc:spChg chg="mod">
          <ac:chgData name="Stefan Adriaensen" userId="c73d977e-743f-4196-94d1-9f2be5dedf63" providerId="ADAL" clId="{1E659521-2535-49E6-A1F2-14C1CC775399}" dt="2023-12-01T09:51:32.827" v="407" actId="20577"/>
          <ac:spMkLst>
            <pc:docMk/>
            <pc:sldMk cId="1131384379" sldId="396"/>
            <ac:spMk id="2" creationId="{FB1F3510-C8A5-3F42-80BA-41215058A7B9}"/>
          </ac:spMkLst>
        </pc:spChg>
        <pc:spChg chg="del mod">
          <ac:chgData name="Stefan Adriaensen" userId="c73d977e-743f-4196-94d1-9f2be5dedf63" providerId="ADAL" clId="{1E659521-2535-49E6-A1F2-14C1CC775399}" dt="2023-12-01T09:27:34.980" v="147" actId="478"/>
          <ac:spMkLst>
            <pc:docMk/>
            <pc:sldMk cId="1131384379" sldId="396"/>
            <ac:spMk id="3" creationId="{CA8BA99B-FBB7-CB4B-B2E3-DAF0DA7F5EBA}"/>
          </ac:spMkLst>
        </pc:spChg>
        <pc:spChg chg="add del mod">
          <ac:chgData name="Stefan Adriaensen" userId="c73d977e-743f-4196-94d1-9f2be5dedf63" providerId="ADAL" clId="{1E659521-2535-49E6-A1F2-14C1CC775399}" dt="2023-12-01T09:36:24.986" v="181" actId="478"/>
          <ac:spMkLst>
            <pc:docMk/>
            <pc:sldMk cId="1131384379" sldId="396"/>
            <ac:spMk id="4" creationId="{1F1CA45C-B299-7CA2-029C-FE86910B29E2}"/>
          </ac:spMkLst>
        </pc:spChg>
        <pc:spChg chg="add del mod">
          <ac:chgData name="Stefan Adriaensen" userId="c73d977e-743f-4196-94d1-9f2be5dedf63" providerId="ADAL" clId="{1E659521-2535-49E6-A1F2-14C1CC775399}" dt="2023-12-01T09:45:06.281" v="361" actId="478"/>
          <ac:spMkLst>
            <pc:docMk/>
            <pc:sldMk cId="1131384379" sldId="396"/>
            <ac:spMk id="7" creationId="{CB427872-00F0-83C1-2491-459244C62950}"/>
          </ac:spMkLst>
        </pc:spChg>
        <pc:picChg chg="add del mod">
          <ac:chgData name="Stefan Adriaensen" userId="c73d977e-743f-4196-94d1-9f2be5dedf63" providerId="ADAL" clId="{1E659521-2535-49E6-A1F2-14C1CC775399}" dt="2023-12-01T09:47:00.589" v="391" actId="478"/>
          <ac:picMkLst>
            <pc:docMk/>
            <pc:sldMk cId="1131384379" sldId="396"/>
            <ac:picMk id="6" creationId="{5BE0AB81-2334-20B7-227C-7733641216DD}"/>
          </ac:picMkLst>
        </pc:picChg>
        <pc:picChg chg="add mod">
          <ac:chgData name="Stefan Adriaensen" userId="c73d977e-743f-4196-94d1-9f2be5dedf63" providerId="ADAL" clId="{1E659521-2535-49E6-A1F2-14C1CC775399}" dt="2023-12-01T09:51:27.895" v="396" actId="1076"/>
          <ac:picMkLst>
            <pc:docMk/>
            <pc:sldMk cId="1131384379" sldId="396"/>
            <ac:picMk id="9" creationId="{753CD63D-27F7-09EB-BAB7-E86163CA3240}"/>
          </ac:picMkLst>
        </pc:picChg>
      </pc:sldChg>
      <pc:sldChg chg="add del">
        <pc:chgData name="Stefan Adriaensen" userId="c73d977e-743f-4196-94d1-9f2be5dedf63" providerId="ADAL" clId="{1E659521-2535-49E6-A1F2-14C1CC775399}" dt="2023-12-01T09:43:47.301" v="337" actId="47"/>
        <pc:sldMkLst>
          <pc:docMk/>
          <pc:sldMk cId="1232200836" sldId="397"/>
        </pc:sldMkLst>
      </pc:sldChg>
      <pc:sldChg chg="addSp delSp modSp add mod">
        <pc:chgData name="Stefan Adriaensen" userId="c73d977e-743f-4196-94d1-9f2be5dedf63" providerId="ADAL" clId="{1E659521-2535-49E6-A1F2-14C1CC775399}" dt="2023-12-01T09:45:00.289" v="360" actId="14100"/>
        <pc:sldMkLst>
          <pc:docMk/>
          <pc:sldMk cId="3173083329" sldId="398"/>
        </pc:sldMkLst>
        <pc:spChg chg="mod">
          <ac:chgData name="Stefan Adriaensen" userId="c73d977e-743f-4196-94d1-9f2be5dedf63" providerId="ADAL" clId="{1E659521-2535-49E6-A1F2-14C1CC775399}" dt="2023-12-01T09:36:15.177" v="173" actId="20577"/>
          <ac:spMkLst>
            <pc:docMk/>
            <pc:sldMk cId="3173083329" sldId="398"/>
            <ac:spMk id="2" creationId="{FB1F3510-C8A5-3F42-80BA-41215058A7B9}"/>
          </ac:spMkLst>
        </pc:spChg>
        <pc:spChg chg="add del mod">
          <ac:chgData name="Stefan Adriaensen" userId="c73d977e-743f-4196-94d1-9f2be5dedf63" providerId="ADAL" clId="{1E659521-2535-49E6-A1F2-14C1CC775399}" dt="2023-12-01T09:36:11.147" v="166" actId="478"/>
          <ac:spMkLst>
            <pc:docMk/>
            <pc:sldMk cId="3173083329" sldId="398"/>
            <ac:spMk id="3" creationId="{C0D25B67-2CFA-6F4F-4EC0-46E3C86E0B56}"/>
          </ac:spMkLst>
        </pc:spChg>
        <pc:spChg chg="del">
          <ac:chgData name="Stefan Adriaensen" userId="c73d977e-743f-4196-94d1-9f2be5dedf63" providerId="ADAL" clId="{1E659521-2535-49E6-A1F2-14C1CC775399}" dt="2023-12-01T09:36:07.546" v="165" actId="478"/>
          <ac:spMkLst>
            <pc:docMk/>
            <pc:sldMk cId="3173083329" sldId="398"/>
            <ac:spMk id="4" creationId="{1F1CA45C-B299-7CA2-029C-FE86910B29E2}"/>
          </ac:spMkLst>
        </pc:spChg>
        <pc:picChg chg="del">
          <ac:chgData name="Stefan Adriaensen" userId="c73d977e-743f-4196-94d1-9f2be5dedf63" providerId="ADAL" clId="{1E659521-2535-49E6-A1F2-14C1CC775399}" dt="2023-12-01T09:37:24.525" v="182" actId="478"/>
          <ac:picMkLst>
            <pc:docMk/>
            <pc:sldMk cId="3173083329" sldId="398"/>
            <ac:picMk id="6" creationId="{5BE0AB81-2334-20B7-227C-7733641216DD}"/>
          </ac:picMkLst>
        </pc:picChg>
        <pc:picChg chg="add mod">
          <ac:chgData name="Stefan Adriaensen" userId="c73d977e-743f-4196-94d1-9f2be5dedf63" providerId="ADAL" clId="{1E659521-2535-49E6-A1F2-14C1CC775399}" dt="2023-12-01T09:45:00.289" v="360" actId="14100"/>
          <ac:picMkLst>
            <pc:docMk/>
            <pc:sldMk cId="3173083329" sldId="398"/>
            <ac:picMk id="7" creationId="{4B7EB3A9-45AD-9755-A567-E64CA6331CA8}"/>
          </ac:picMkLst>
        </pc:picChg>
      </pc:sldChg>
      <pc:sldChg chg="addSp delSp modSp add mod">
        <pc:chgData name="Stefan Adriaensen" userId="c73d977e-743f-4196-94d1-9f2be5dedf63" providerId="ADAL" clId="{1E659521-2535-49E6-A1F2-14C1CC775399}" dt="2023-12-01T09:46:09.773" v="380" actId="1076"/>
        <pc:sldMkLst>
          <pc:docMk/>
          <pc:sldMk cId="1217060682" sldId="399"/>
        </pc:sldMkLst>
        <pc:spChg chg="mod">
          <ac:chgData name="Stefan Adriaensen" userId="c73d977e-743f-4196-94d1-9f2be5dedf63" providerId="ADAL" clId="{1E659521-2535-49E6-A1F2-14C1CC775399}" dt="2023-12-01T09:37:44.761" v="193" actId="20577"/>
          <ac:spMkLst>
            <pc:docMk/>
            <pc:sldMk cId="1217060682" sldId="399"/>
            <ac:spMk id="2" creationId="{FB1F3510-C8A5-3F42-80BA-41215058A7B9}"/>
          </ac:spMkLst>
        </pc:spChg>
        <pc:spChg chg="del">
          <ac:chgData name="Stefan Adriaensen" userId="c73d977e-743f-4196-94d1-9f2be5dedf63" providerId="ADAL" clId="{1E659521-2535-49E6-A1F2-14C1CC775399}" dt="2023-12-01T09:37:53.417" v="194" actId="478"/>
          <ac:spMkLst>
            <pc:docMk/>
            <pc:sldMk cId="1217060682" sldId="399"/>
            <ac:spMk id="7" creationId="{CB427872-00F0-83C1-2491-459244C62950}"/>
          </ac:spMkLst>
        </pc:spChg>
        <pc:picChg chg="add mod">
          <ac:chgData name="Stefan Adriaensen" userId="c73d977e-743f-4196-94d1-9f2be5dedf63" providerId="ADAL" clId="{1E659521-2535-49E6-A1F2-14C1CC775399}" dt="2023-12-01T09:46:09.773" v="380" actId="1076"/>
          <ac:picMkLst>
            <pc:docMk/>
            <pc:sldMk cId="1217060682" sldId="399"/>
            <ac:picMk id="4" creationId="{A06DE062-55AF-23E7-F0B7-D02BC376811A}"/>
          </ac:picMkLst>
        </pc:picChg>
        <pc:picChg chg="del">
          <ac:chgData name="Stefan Adriaensen" userId="c73d977e-743f-4196-94d1-9f2be5dedf63" providerId="ADAL" clId="{1E659521-2535-49E6-A1F2-14C1CC775399}" dt="2023-12-01T09:37:55.242" v="195" actId="478"/>
          <ac:picMkLst>
            <pc:docMk/>
            <pc:sldMk cId="1217060682" sldId="399"/>
            <ac:picMk id="6" creationId="{5BE0AB81-2334-20B7-227C-7733641216DD}"/>
          </ac:picMkLst>
        </pc:picChg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3663390574" sldId="399"/>
        </pc:sldMkLst>
      </pc:sldChg>
      <pc:sldChg chg="addSp delSp modSp add mod replId">
        <pc:chgData name="Stefan Adriaensen" userId="c73d977e-743f-4196-94d1-9f2be5dedf63" providerId="ADAL" clId="{1E659521-2535-49E6-A1F2-14C1CC775399}" dt="2023-12-01T09:46:15.757" v="381" actId="1076"/>
        <pc:sldMkLst>
          <pc:docMk/>
          <pc:sldMk cId="554133541" sldId="400"/>
        </pc:sldMkLst>
        <pc:spChg chg="mod">
          <ac:chgData name="Stefan Adriaensen" userId="c73d977e-743f-4196-94d1-9f2be5dedf63" providerId="ADAL" clId="{1E659521-2535-49E6-A1F2-14C1CC775399}" dt="2023-12-01T09:44:12.489" v="341" actId="20577"/>
          <ac:spMkLst>
            <pc:docMk/>
            <pc:sldMk cId="554133541" sldId="400"/>
            <ac:spMk id="2" creationId="{FB1F3510-C8A5-3F42-80BA-41215058A7B9}"/>
          </ac:spMkLst>
        </pc:spChg>
        <pc:picChg chg="add mod">
          <ac:chgData name="Stefan Adriaensen" userId="c73d977e-743f-4196-94d1-9f2be5dedf63" providerId="ADAL" clId="{1E659521-2535-49E6-A1F2-14C1CC775399}" dt="2023-12-01T09:46:15.757" v="381" actId="1076"/>
          <ac:picMkLst>
            <pc:docMk/>
            <pc:sldMk cId="554133541" sldId="400"/>
            <ac:picMk id="4" creationId="{D897523A-1E06-CC18-79BE-EFF47453E72C}"/>
          </ac:picMkLst>
        </pc:picChg>
        <pc:picChg chg="del mod">
          <ac:chgData name="Stefan Adriaensen" userId="c73d977e-743f-4196-94d1-9f2be5dedf63" providerId="ADAL" clId="{1E659521-2535-49E6-A1F2-14C1CC775399}" dt="2023-12-01T09:44:15.595" v="342" actId="478"/>
          <ac:picMkLst>
            <pc:docMk/>
            <pc:sldMk cId="554133541" sldId="400"/>
            <ac:picMk id="7" creationId="{4B7EB3A9-45AD-9755-A567-E64CA6331CA8}"/>
          </ac:picMkLst>
        </pc:picChg>
      </pc:sldChg>
      <pc:sldChg chg="addSp delSp modSp add mod">
        <pc:chgData name="Stefan Adriaensen" userId="c73d977e-743f-4196-94d1-9f2be5dedf63" providerId="ADAL" clId="{1E659521-2535-49E6-A1F2-14C1CC775399}" dt="2023-12-01T09:45:40.633" v="373" actId="20577"/>
        <pc:sldMkLst>
          <pc:docMk/>
          <pc:sldMk cId="124077332" sldId="401"/>
        </pc:sldMkLst>
        <pc:spChg chg="mod">
          <ac:chgData name="Stefan Adriaensen" userId="c73d977e-743f-4196-94d1-9f2be5dedf63" providerId="ADAL" clId="{1E659521-2535-49E6-A1F2-14C1CC775399}" dt="2023-12-01T09:45:40.633" v="373" actId="20577"/>
          <ac:spMkLst>
            <pc:docMk/>
            <pc:sldMk cId="124077332" sldId="401"/>
            <ac:spMk id="2" creationId="{FB1F3510-C8A5-3F42-80BA-41215058A7B9}"/>
          </ac:spMkLst>
        </pc:spChg>
        <pc:spChg chg="del">
          <ac:chgData name="Stefan Adriaensen" userId="c73d977e-743f-4196-94d1-9f2be5dedf63" providerId="ADAL" clId="{1E659521-2535-49E6-A1F2-14C1CC775399}" dt="2023-12-01T09:45:22.137" v="365" actId="478"/>
          <ac:spMkLst>
            <pc:docMk/>
            <pc:sldMk cId="124077332" sldId="401"/>
            <ac:spMk id="7" creationId="{CB427872-00F0-83C1-2491-459244C62950}"/>
          </ac:spMkLst>
        </pc:spChg>
        <pc:picChg chg="add mod">
          <ac:chgData name="Stefan Adriaensen" userId="c73d977e-743f-4196-94d1-9f2be5dedf63" providerId="ADAL" clId="{1E659521-2535-49E6-A1F2-14C1CC775399}" dt="2023-12-01T09:45:38.490" v="370" actId="14100"/>
          <ac:picMkLst>
            <pc:docMk/>
            <pc:sldMk cId="124077332" sldId="401"/>
            <ac:picMk id="4" creationId="{77DF5921-D154-A939-3790-E358EAB2451F}"/>
          </ac:picMkLst>
        </pc:picChg>
        <pc:picChg chg="del">
          <ac:chgData name="Stefan Adriaensen" userId="c73d977e-743f-4196-94d1-9f2be5dedf63" providerId="ADAL" clId="{1E659521-2535-49E6-A1F2-14C1CC775399}" dt="2023-12-01T09:45:24.045" v="366" actId="478"/>
          <ac:picMkLst>
            <pc:docMk/>
            <pc:sldMk cId="124077332" sldId="401"/>
            <ac:picMk id="6" creationId="{5BE0AB81-2334-20B7-227C-7733641216DD}"/>
          </ac:picMkLst>
        </pc:picChg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2098106187" sldId="401"/>
        </pc:sldMkLst>
      </pc:sldChg>
      <pc:sldChg chg="addSp delSp modSp add mod replId">
        <pc:chgData name="Stefan Adriaensen" userId="c73d977e-743f-4196-94d1-9f2be5dedf63" providerId="ADAL" clId="{1E659521-2535-49E6-A1F2-14C1CC775399}" dt="2023-12-01T09:46:36.848" v="389" actId="1076"/>
        <pc:sldMkLst>
          <pc:docMk/>
          <pc:sldMk cId="1826877909" sldId="402"/>
        </pc:sldMkLst>
        <pc:spChg chg="mod">
          <ac:chgData name="Stefan Adriaensen" userId="c73d977e-743f-4196-94d1-9f2be5dedf63" providerId="ADAL" clId="{1E659521-2535-49E6-A1F2-14C1CC775399}" dt="2023-12-01T09:46:23.437" v="384" actId="20577"/>
          <ac:spMkLst>
            <pc:docMk/>
            <pc:sldMk cId="1826877909" sldId="402"/>
            <ac:spMk id="2" creationId="{FB1F3510-C8A5-3F42-80BA-41215058A7B9}"/>
          </ac:spMkLst>
        </pc:spChg>
        <pc:picChg chg="add mod">
          <ac:chgData name="Stefan Adriaensen" userId="c73d977e-743f-4196-94d1-9f2be5dedf63" providerId="ADAL" clId="{1E659521-2535-49E6-A1F2-14C1CC775399}" dt="2023-12-01T09:46:36.848" v="389" actId="1076"/>
          <ac:picMkLst>
            <pc:docMk/>
            <pc:sldMk cId="1826877909" sldId="402"/>
            <ac:picMk id="4" creationId="{0236F9F4-BD13-60D0-B57F-7F513243B607}"/>
          </ac:picMkLst>
        </pc:picChg>
        <pc:picChg chg="del">
          <ac:chgData name="Stefan Adriaensen" userId="c73d977e-743f-4196-94d1-9f2be5dedf63" providerId="ADAL" clId="{1E659521-2535-49E6-A1F2-14C1CC775399}" dt="2023-12-01T09:43:33.644" v="336" actId="478"/>
          <ac:picMkLst>
            <pc:docMk/>
            <pc:sldMk cId="1826877909" sldId="402"/>
            <ac:picMk id="7" creationId="{4B7EB3A9-45AD-9755-A567-E64CA6331CA8}"/>
          </ac:picMkLst>
        </pc:picChg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4185845757" sldId="402"/>
        </pc:sldMkLst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515929303" sldId="403"/>
        </pc:sldMkLst>
      </pc:sldChg>
      <pc:sldChg chg="add">
        <pc:chgData name="Stefan Adriaensen" userId="c73d977e-743f-4196-94d1-9f2be5dedf63" providerId="ADAL" clId="{1E659521-2535-49E6-A1F2-14C1CC775399}" dt="2023-12-01T09:46:57.712" v="390" actId="2890"/>
        <pc:sldMkLst>
          <pc:docMk/>
          <pc:sldMk cId="1607027215" sldId="403"/>
        </pc:sldMkLst>
      </pc:sldChg>
      <pc:sldChg chg="addSp delSp modSp new mod ord">
        <pc:chgData name="Stefan Adriaensen" userId="c73d977e-743f-4196-94d1-9f2be5dedf63" providerId="ADAL" clId="{1E659521-2535-49E6-A1F2-14C1CC775399}" dt="2023-12-01T10:23:25.846" v="647"/>
        <pc:sldMkLst>
          <pc:docMk/>
          <pc:sldMk cId="137609502" sldId="404"/>
        </pc:sldMkLst>
        <pc:spChg chg="mod">
          <ac:chgData name="Stefan Adriaensen" userId="c73d977e-743f-4196-94d1-9f2be5dedf63" providerId="ADAL" clId="{1E659521-2535-49E6-A1F2-14C1CC775399}" dt="2023-12-01T10:04:06.976" v="461" actId="20577"/>
          <ac:spMkLst>
            <pc:docMk/>
            <pc:sldMk cId="137609502" sldId="404"/>
            <ac:spMk id="2" creationId="{901443DF-6BB8-1929-E36D-E2E10D1D5546}"/>
          </ac:spMkLst>
        </pc:spChg>
        <pc:spChg chg="del">
          <ac:chgData name="Stefan Adriaensen" userId="c73d977e-743f-4196-94d1-9f2be5dedf63" providerId="ADAL" clId="{1E659521-2535-49E6-A1F2-14C1CC775399}" dt="2023-12-01T09:59:44.543" v="427" actId="478"/>
          <ac:spMkLst>
            <pc:docMk/>
            <pc:sldMk cId="137609502" sldId="404"/>
            <ac:spMk id="3" creationId="{A527BBF6-F5D5-4C27-E505-E299B2E8E9BE}"/>
          </ac:spMkLst>
        </pc:spChg>
        <pc:graphicFrameChg chg="add mod">
          <ac:chgData name="Stefan Adriaensen" userId="c73d977e-743f-4196-94d1-9f2be5dedf63" providerId="ADAL" clId="{1E659521-2535-49E6-A1F2-14C1CC775399}" dt="2023-12-01T10:03:54.425" v="436"/>
          <ac:graphicFrameMkLst>
            <pc:docMk/>
            <pc:sldMk cId="137609502" sldId="404"/>
            <ac:graphicFrameMk id="5" creationId="{ABCD5BA5-0197-48CC-AD17-D9FAA8EB4DBB}"/>
          </ac:graphicFrameMkLst>
        </pc:graphicFrameChg>
        <pc:picChg chg="add del mod">
          <ac:chgData name="Stefan Adriaensen" userId="c73d977e-743f-4196-94d1-9f2be5dedf63" providerId="ADAL" clId="{1E659521-2535-49E6-A1F2-14C1CC775399}" dt="2023-12-01T10:03:48.829" v="433" actId="478"/>
          <ac:picMkLst>
            <pc:docMk/>
            <pc:sldMk cId="137609502" sldId="404"/>
            <ac:picMk id="4" creationId="{7E56EF7A-B98E-0308-07E6-08E7160C311E}"/>
          </ac:picMkLst>
        </pc:picChg>
        <pc:picChg chg="add mod">
          <ac:chgData name="Stefan Adriaensen" userId="c73d977e-743f-4196-94d1-9f2be5dedf63" providerId="ADAL" clId="{1E659521-2535-49E6-A1F2-14C1CC775399}" dt="2023-12-01T10:03:58.260" v="439" actId="1076"/>
          <ac:picMkLst>
            <pc:docMk/>
            <pc:sldMk cId="137609502" sldId="404"/>
            <ac:picMk id="6" creationId="{1969655E-1A97-9D28-7A8B-0A3EE6DC07EB}"/>
          </ac:picMkLst>
        </pc:picChg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3649573590" sldId="404"/>
        </pc:sldMkLst>
      </pc:sldChg>
      <pc:sldChg chg="modSp add">
        <pc:chgData name="Stefan Adriaensen" userId="c73d977e-743f-4196-94d1-9f2be5dedf63" providerId="ADAL" clId="{1E659521-2535-49E6-A1F2-14C1CC775399}" dt="2023-12-01T10:23:39.561" v="648" actId="1076"/>
        <pc:sldMkLst>
          <pc:docMk/>
          <pc:sldMk cId="545214136" sldId="405"/>
        </pc:sldMkLst>
        <pc:picChg chg="mod">
          <ac:chgData name="Stefan Adriaensen" userId="c73d977e-743f-4196-94d1-9f2be5dedf63" providerId="ADAL" clId="{1E659521-2535-49E6-A1F2-14C1CC775399}" dt="2023-12-01T10:23:39.561" v="648" actId="1076"/>
          <ac:picMkLst>
            <pc:docMk/>
            <pc:sldMk cId="545214136" sldId="405"/>
            <ac:picMk id="4" creationId="{7E56EF7A-B98E-0308-07E6-08E7160C311E}"/>
          </ac:picMkLst>
        </pc:picChg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1132437444" sldId="405"/>
        </pc:sldMkLst>
      </pc:sldChg>
      <pc:sldChg chg="addSp delSp modSp add mod">
        <pc:chgData name="Stefan Adriaensen" userId="c73d977e-743f-4196-94d1-9f2be5dedf63" providerId="ADAL" clId="{1E659521-2535-49E6-A1F2-14C1CC775399}" dt="2023-12-01T10:18:37.415" v="495" actId="1076"/>
        <pc:sldMkLst>
          <pc:docMk/>
          <pc:sldMk cId="271168025" sldId="406"/>
        </pc:sldMkLst>
        <pc:spChg chg="mod">
          <ac:chgData name="Stefan Adriaensen" userId="c73d977e-743f-4196-94d1-9f2be5dedf63" providerId="ADAL" clId="{1E659521-2535-49E6-A1F2-14C1CC775399}" dt="2023-12-01T10:07:15.598" v="488" actId="20577"/>
          <ac:spMkLst>
            <pc:docMk/>
            <pc:sldMk cId="271168025" sldId="406"/>
            <ac:spMk id="2" creationId="{901443DF-6BB8-1929-E36D-E2E10D1D5546}"/>
          </ac:spMkLst>
        </pc:spChg>
        <pc:spChg chg="add del mod">
          <ac:chgData name="Stefan Adriaensen" userId="c73d977e-743f-4196-94d1-9f2be5dedf63" providerId="ADAL" clId="{1E659521-2535-49E6-A1F2-14C1CC775399}" dt="2023-12-01T10:18:33.744" v="493" actId="478"/>
          <ac:spMkLst>
            <pc:docMk/>
            <pc:sldMk cId="271168025" sldId="406"/>
            <ac:spMk id="9" creationId="{F8FD9816-D076-9FFC-B677-54D531A1325C}"/>
          </ac:spMkLst>
        </pc:spChg>
        <pc:spChg chg="add del mod">
          <ac:chgData name="Stefan Adriaensen" userId="c73d977e-743f-4196-94d1-9f2be5dedf63" providerId="ADAL" clId="{1E659521-2535-49E6-A1F2-14C1CC775399}" dt="2023-12-01T10:18:33.744" v="493" actId="478"/>
          <ac:spMkLst>
            <pc:docMk/>
            <pc:sldMk cId="271168025" sldId="406"/>
            <ac:spMk id="10" creationId="{275CED83-B4EF-3941-C8E5-B30353853740}"/>
          </ac:spMkLst>
        </pc:spChg>
        <pc:spChg chg="add del mod">
          <ac:chgData name="Stefan Adriaensen" userId="c73d977e-743f-4196-94d1-9f2be5dedf63" providerId="ADAL" clId="{1E659521-2535-49E6-A1F2-14C1CC775399}" dt="2023-12-01T10:18:33.744" v="493" actId="478"/>
          <ac:spMkLst>
            <pc:docMk/>
            <pc:sldMk cId="271168025" sldId="406"/>
            <ac:spMk id="11" creationId="{A889C5FD-FB0E-8E9D-E164-E36F3A1E3A5B}"/>
          </ac:spMkLst>
        </pc:spChg>
        <pc:picChg chg="add del mod">
          <ac:chgData name="Stefan Adriaensen" userId="c73d977e-743f-4196-94d1-9f2be5dedf63" providerId="ADAL" clId="{1E659521-2535-49E6-A1F2-14C1CC775399}" dt="2023-12-01T10:16:50.369" v="489" actId="478"/>
          <ac:picMkLst>
            <pc:docMk/>
            <pc:sldMk cId="271168025" sldId="406"/>
            <ac:picMk id="3" creationId="{394732D5-2E4E-A859-2ADE-58F72DC7DAD4}"/>
          </ac:picMkLst>
        </pc:picChg>
        <pc:picChg chg="add del mod">
          <ac:chgData name="Stefan Adriaensen" userId="c73d977e-743f-4196-94d1-9f2be5dedf63" providerId="ADAL" clId="{1E659521-2535-49E6-A1F2-14C1CC775399}" dt="2023-12-01T10:16:50.369" v="489" actId="478"/>
          <ac:picMkLst>
            <pc:docMk/>
            <pc:sldMk cId="271168025" sldId="406"/>
            <ac:picMk id="4" creationId="{A1F70B85-652C-55D1-6671-AE52184243A2}"/>
          </ac:picMkLst>
        </pc:picChg>
        <pc:picChg chg="add del mod">
          <ac:chgData name="Stefan Adriaensen" userId="c73d977e-743f-4196-94d1-9f2be5dedf63" providerId="ADAL" clId="{1E659521-2535-49E6-A1F2-14C1CC775399}" dt="2023-12-01T10:18:33.744" v="493" actId="478"/>
          <ac:picMkLst>
            <pc:docMk/>
            <pc:sldMk cId="271168025" sldId="406"/>
            <ac:picMk id="5" creationId="{B3E3358C-0760-ACB7-C14F-5E36680D82FF}"/>
          </ac:picMkLst>
        </pc:picChg>
        <pc:picChg chg="del">
          <ac:chgData name="Stefan Adriaensen" userId="c73d977e-743f-4196-94d1-9f2be5dedf63" providerId="ADAL" clId="{1E659521-2535-49E6-A1F2-14C1CC775399}" dt="2023-12-01T10:06:57.789" v="463" actId="478"/>
          <ac:picMkLst>
            <pc:docMk/>
            <pc:sldMk cId="271168025" sldId="406"/>
            <ac:picMk id="6" creationId="{1969655E-1A97-9D28-7A8B-0A3EE6DC07EB}"/>
          </ac:picMkLst>
        </pc:picChg>
        <pc:picChg chg="add del mod">
          <ac:chgData name="Stefan Adriaensen" userId="c73d977e-743f-4196-94d1-9f2be5dedf63" providerId="ADAL" clId="{1E659521-2535-49E6-A1F2-14C1CC775399}" dt="2023-12-01T10:18:33.744" v="493" actId="478"/>
          <ac:picMkLst>
            <pc:docMk/>
            <pc:sldMk cId="271168025" sldId="406"/>
            <ac:picMk id="7" creationId="{565F106F-AE89-248C-FD45-87F6D29E777C}"/>
          </ac:picMkLst>
        </pc:picChg>
        <pc:picChg chg="add del mod">
          <ac:chgData name="Stefan Adriaensen" userId="c73d977e-743f-4196-94d1-9f2be5dedf63" providerId="ADAL" clId="{1E659521-2535-49E6-A1F2-14C1CC775399}" dt="2023-12-01T10:18:33.744" v="493" actId="478"/>
          <ac:picMkLst>
            <pc:docMk/>
            <pc:sldMk cId="271168025" sldId="406"/>
            <ac:picMk id="8" creationId="{B798475F-5590-BD4E-4263-4377439449D2}"/>
          </ac:picMkLst>
        </pc:picChg>
        <pc:picChg chg="add mod">
          <ac:chgData name="Stefan Adriaensen" userId="c73d977e-743f-4196-94d1-9f2be5dedf63" providerId="ADAL" clId="{1E659521-2535-49E6-A1F2-14C1CC775399}" dt="2023-12-01T10:18:37.415" v="495" actId="1076"/>
          <ac:picMkLst>
            <pc:docMk/>
            <pc:sldMk cId="271168025" sldId="406"/>
            <ac:picMk id="12" creationId="{C7480B7F-6AAF-7536-6445-C76D803829E2}"/>
          </ac:picMkLst>
        </pc:picChg>
        <pc:picChg chg="add mod">
          <ac:chgData name="Stefan Adriaensen" userId="c73d977e-743f-4196-94d1-9f2be5dedf63" providerId="ADAL" clId="{1E659521-2535-49E6-A1F2-14C1CC775399}" dt="2023-12-01T10:18:37.415" v="495" actId="1076"/>
          <ac:picMkLst>
            <pc:docMk/>
            <pc:sldMk cId="271168025" sldId="406"/>
            <ac:picMk id="13" creationId="{01751AD9-63CE-39D7-8D75-DF7F52543EDB}"/>
          </ac:picMkLst>
        </pc:picChg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4294148750" sldId="406"/>
        </pc:sldMkLst>
      </pc:sldChg>
      <pc:sldChg chg="add">
        <pc:chgData name="Stefan Adriaensen" userId="c73d977e-743f-4196-94d1-9f2be5dedf63" providerId="ADAL" clId="{1E659521-2535-49E6-A1F2-14C1CC775399}" dt="2023-12-01T10:18:27.035" v="492" actId="2890"/>
        <pc:sldMkLst>
          <pc:docMk/>
          <pc:sldMk cId="4157597580" sldId="407"/>
        </pc:sldMkLst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37523156" sldId="408"/>
        </pc:sldMkLst>
      </pc:sldChg>
      <pc:sldChg chg="del">
        <pc:chgData name="Stefan Adriaensen" userId="c73d977e-743f-4196-94d1-9f2be5dedf63" providerId="ADAL" clId="{1E659521-2535-49E6-A1F2-14C1CC775399}" dt="2023-12-01T09:26:42.453" v="87" actId="47"/>
        <pc:sldMkLst>
          <pc:docMk/>
          <pc:sldMk cId="612764319" sldId="409"/>
        </pc:sldMkLst>
      </pc:sldChg>
    </pc:docChg>
  </pc:docChgLst>
  <pc:docChgLst>
    <pc:chgData name="Stefan Adriaensen" userId="ae4363fc-7ad4-4bf8-97f9-9784344e342a" providerId="ADAL" clId="{FF28DEB8-9848-45C5-A184-C4B32D5A8D25}"/>
    <pc:docChg chg="undo custSel modSld sldOrd delSection modSection">
      <pc:chgData name="Stefan Adriaensen" userId="ae4363fc-7ad4-4bf8-97f9-9784344e342a" providerId="ADAL" clId="{FF28DEB8-9848-45C5-A184-C4B32D5A8D25}" dt="2024-02-27T12:58:35.676" v="341" actId="17851"/>
      <pc:docMkLst>
        <pc:docMk/>
      </pc:docMkLst>
      <pc:sldChg chg="ord">
        <pc:chgData name="Stefan Adriaensen" userId="ae4363fc-7ad4-4bf8-97f9-9784344e342a" providerId="ADAL" clId="{FF28DEB8-9848-45C5-A184-C4B32D5A8D25}" dt="2024-02-27T12:58:17.496" v="339"/>
        <pc:sldMkLst>
          <pc:docMk/>
          <pc:sldMk cId="3004771561" sldId="368"/>
        </pc:sldMkLst>
      </pc:sldChg>
      <pc:sldChg chg="modSp mod ord delCm">
        <pc:chgData name="Stefan Adriaensen" userId="ae4363fc-7ad4-4bf8-97f9-9784344e342a" providerId="ADAL" clId="{FF28DEB8-9848-45C5-A184-C4B32D5A8D25}" dt="2024-02-27T12:58:17.496" v="339"/>
        <pc:sldMkLst>
          <pc:docMk/>
          <pc:sldMk cId="552981867" sldId="386"/>
        </pc:sldMkLst>
        <pc:spChg chg="mod">
          <ac:chgData name="Stefan Adriaensen" userId="ae4363fc-7ad4-4bf8-97f9-9784344e342a" providerId="ADAL" clId="{FF28DEB8-9848-45C5-A184-C4B32D5A8D25}" dt="2024-02-27T12:52:34.589" v="318" actId="20577"/>
          <ac:spMkLst>
            <pc:docMk/>
            <pc:sldMk cId="552981867" sldId="386"/>
            <ac:spMk id="3" creationId="{EB8F83D9-EA4B-47AA-90C3-AAF82D16AE9A}"/>
          </ac:spMkLst>
        </pc:spChg>
      </pc:sldChg>
      <pc:sldChg chg="modSp mod">
        <pc:chgData name="Stefan Adriaensen" userId="ae4363fc-7ad4-4bf8-97f9-9784344e342a" providerId="ADAL" clId="{FF28DEB8-9848-45C5-A184-C4B32D5A8D25}" dt="2024-02-27T12:54:23.557" v="322" actId="14"/>
        <pc:sldMkLst>
          <pc:docMk/>
          <pc:sldMk cId="3559332043" sldId="393"/>
        </pc:sldMkLst>
        <pc:spChg chg="mod">
          <ac:chgData name="Stefan Adriaensen" userId="ae4363fc-7ad4-4bf8-97f9-9784344e342a" providerId="ADAL" clId="{FF28DEB8-9848-45C5-A184-C4B32D5A8D25}" dt="2024-02-27T12:54:23.557" v="322" actId="14"/>
          <ac:spMkLst>
            <pc:docMk/>
            <pc:sldMk cId="3559332043" sldId="393"/>
            <ac:spMk id="3" creationId="{CA8BA99B-FBB7-CB4B-B2E3-DAF0DA7F5EBA}"/>
          </ac:spMkLst>
        </pc:spChg>
      </pc:sldChg>
      <pc:sldChg chg="modSp mod">
        <pc:chgData name="Stefan Adriaensen" userId="ae4363fc-7ad4-4bf8-97f9-9784344e342a" providerId="ADAL" clId="{FF28DEB8-9848-45C5-A184-C4B32D5A8D25}" dt="2024-02-27T12:39:09.209" v="20" actId="20577"/>
        <pc:sldMkLst>
          <pc:docMk/>
          <pc:sldMk cId="4175236199" sldId="395"/>
        </pc:sldMkLst>
        <pc:spChg chg="mod">
          <ac:chgData name="Stefan Adriaensen" userId="ae4363fc-7ad4-4bf8-97f9-9784344e342a" providerId="ADAL" clId="{FF28DEB8-9848-45C5-A184-C4B32D5A8D25}" dt="2024-02-27T12:39:09.209" v="20" actId="20577"/>
          <ac:spMkLst>
            <pc:docMk/>
            <pc:sldMk cId="4175236199" sldId="395"/>
            <ac:spMk id="3" creationId="{CA8BA99B-FBB7-CB4B-B2E3-DAF0DA7F5EBA}"/>
          </ac:spMkLst>
        </pc:spChg>
      </pc:sldChg>
      <pc:sldChg chg="modSp mod">
        <pc:chgData name="Stefan Adriaensen" userId="ae4363fc-7ad4-4bf8-97f9-9784344e342a" providerId="ADAL" clId="{FF28DEB8-9848-45C5-A184-C4B32D5A8D25}" dt="2024-02-27T12:56:01.052" v="335" actId="1076"/>
        <pc:sldMkLst>
          <pc:docMk/>
          <pc:sldMk cId="137609502" sldId="404"/>
        </pc:sldMkLst>
        <pc:picChg chg="mod">
          <ac:chgData name="Stefan Adriaensen" userId="ae4363fc-7ad4-4bf8-97f9-9784344e342a" providerId="ADAL" clId="{FF28DEB8-9848-45C5-A184-C4B32D5A8D25}" dt="2024-02-27T12:56:01.052" v="335" actId="1076"/>
          <ac:picMkLst>
            <pc:docMk/>
            <pc:sldMk cId="137609502" sldId="404"/>
            <ac:picMk id="6" creationId="{1969655E-1A97-9D28-7A8B-0A3EE6DC07EB}"/>
          </ac:picMkLst>
        </pc:picChg>
      </pc:sldChg>
      <pc:sldChg chg="modSp">
        <pc:chgData name="Stefan Adriaensen" userId="ae4363fc-7ad4-4bf8-97f9-9784344e342a" providerId="ADAL" clId="{FF28DEB8-9848-45C5-A184-C4B32D5A8D25}" dt="2024-02-27T12:56:06.474" v="336" actId="1076"/>
        <pc:sldMkLst>
          <pc:docMk/>
          <pc:sldMk cId="545214136" sldId="405"/>
        </pc:sldMkLst>
        <pc:picChg chg="mod">
          <ac:chgData name="Stefan Adriaensen" userId="ae4363fc-7ad4-4bf8-97f9-9784344e342a" providerId="ADAL" clId="{FF28DEB8-9848-45C5-A184-C4B32D5A8D25}" dt="2024-02-27T12:56:06.474" v="336" actId="1076"/>
          <ac:picMkLst>
            <pc:docMk/>
            <pc:sldMk cId="545214136" sldId="405"/>
            <ac:picMk id="4" creationId="{7E56EF7A-B98E-0308-07E6-08E7160C311E}"/>
          </ac:picMkLst>
        </pc:picChg>
      </pc:sldChg>
      <pc:sldChg chg="modSp mod">
        <pc:chgData name="Stefan Adriaensen" userId="ae4363fc-7ad4-4bf8-97f9-9784344e342a" providerId="ADAL" clId="{FF28DEB8-9848-45C5-A184-C4B32D5A8D25}" dt="2024-02-27T12:39:23.155" v="25" actId="1076"/>
        <pc:sldMkLst>
          <pc:docMk/>
          <pc:sldMk cId="271168025" sldId="406"/>
        </pc:sldMkLst>
        <pc:picChg chg="mod">
          <ac:chgData name="Stefan Adriaensen" userId="ae4363fc-7ad4-4bf8-97f9-9784344e342a" providerId="ADAL" clId="{FF28DEB8-9848-45C5-A184-C4B32D5A8D25}" dt="2024-02-27T12:39:23.155" v="25" actId="1076"/>
          <ac:picMkLst>
            <pc:docMk/>
            <pc:sldMk cId="271168025" sldId="406"/>
            <ac:picMk id="12" creationId="{C7480B7F-6AAF-7536-6445-C76D803829E2}"/>
          </ac:picMkLst>
        </pc:picChg>
        <pc:picChg chg="mod">
          <ac:chgData name="Stefan Adriaensen" userId="ae4363fc-7ad4-4bf8-97f9-9784344e342a" providerId="ADAL" clId="{FF28DEB8-9848-45C5-A184-C4B32D5A8D25}" dt="2024-02-27T12:39:20.973" v="24" actId="14100"/>
          <ac:picMkLst>
            <pc:docMk/>
            <pc:sldMk cId="271168025" sldId="406"/>
            <ac:picMk id="13" creationId="{01751AD9-63CE-39D7-8D75-DF7F52543EDB}"/>
          </ac:picMkLst>
        </pc:picChg>
      </pc:sldChg>
      <pc:sldChg chg="addSp delSp modSp mod">
        <pc:chgData name="Stefan Adriaensen" userId="ae4363fc-7ad4-4bf8-97f9-9784344e342a" providerId="ADAL" clId="{FF28DEB8-9848-45C5-A184-C4B32D5A8D25}" dt="2024-02-27T12:55:28.614" v="332" actId="1076"/>
        <pc:sldMkLst>
          <pc:docMk/>
          <pc:sldMk cId="4157597580" sldId="407"/>
        </pc:sldMkLst>
        <pc:spChg chg="add mod">
          <ac:chgData name="Stefan Adriaensen" userId="ae4363fc-7ad4-4bf8-97f9-9784344e342a" providerId="ADAL" clId="{FF28DEB8-9848-45C5-A184-C4B32D5A8D25}" dt="2024-02-27T12:55:13.219" v="326" actId="14100"/>
          <ac:spMkLst>
            <pc:docMk/>
            <pc:sldMk cId="4157597580" sldId="407"/>
            <ac:spMk id="4" creationId="{4BFE76E7-E401-996F-3FB0-33742A53F6F0}"/>
          </ac:spMkLst>
        </pc:spChg>
        <pc:spChg chg="add del mod">
          <ac:chgData name="Stefan Adriaensen" userId="ae4363fc-7ad4-4bf8-97f9-9784344e342a" providerId="ADAL" clId="{FF28DEB8-9848-45C5-A184-C4B32D5A8D25}" dt="2024-02-27T12:55:23.679" v="330" actId="478"/>
          <ac:spMkLst>
            <pc:docMk/>
            <pc:sldMk cId="4157597580" sldId="407"/>
            <ac:spMk id="6" creationId="{3ABF7A56-C50B-0848-EFB7-6761D3F29C16}"/>
          </ac:spMkLst>
        </pc:spChg>
        <pc:spChg chg="mod">
          <ac:chgData name="Stefan Adriaensen" userId="ae4363fc-7ad4-4bf8-97f9-9784344e342a" providerId="ADAL" clId="{FF28DEB8-9848-45C5-A184-C4B32D5A8D25}" dt="2024-02-27T12:55:13.219" v="326" actId="14100"/>
          <ac:spMkLst>
            <pc:docMk/>
            <pc:sldMk cId="4157597580" sldId="407"/>
            <ac:spMk id="9" creationId="{F8FD9816-D076-9FFC-B677-54D531A1325C}"/>
          </ac:spMkLst>
        </pc:spChg>
        <pc:spChg chg="mod">
          <ac:chgData name="Stefan Adriaensen" userId="ae4363fc-7ad4-4bf8-97f9-9784344e342a" providerId="ADAL" clId="{FF28DEB8-9848-45C5-A184-C4B32D5A8D25}" dt="2024-02-27T12:55:26.116" v="331" actId="1076"/>
          <ac:spMkLst>
            <pc:docMk/>
            <pc:sldMk cId="4157597580" sldId="407"/>
            <ac:spMk id="10" creationId="{275CED83-B4EF-3941-C8E5-B30353853740}"/>
          </ac:spMkLst>
        </pc:spChg>
        <pc:spChg chg="mod">
          <ac:chgData name="Stefan Adriaensen" userId="ae4363fc-7ad4-4bf8-97f9-9784344e342a" providerId="ADAL" clId="{FF28DEB8-9848-45C5-A184-C4B32D5A8D25}" dt="2024-02-27T12:55:28.614" v="332" actId="1076"/>
          <ac:spMkLst>
            <pc:docMk/>
            <pc:sldMk cId="4157597580" sldId="407"/>
            <ac:spMk id="11" creationId="{A889C5FD-FB0E-8E9D-E164-E36F3A1E3A5B}"/>
          </ac:spMkLst>
        </pc:spChg>
        <pc:picChg chg="add mod">
          <ac:chgData name="Stefan Adriaensen" userId="ae4363fc-7ad4-4bf8-97f9-9784344e342a" providerId="ADAL" clId="{FF28DEB8-9848-45C5-A184-C4B32D5A8D25}" dt="2024-02-27T12:55:13.219" v="326" actId="14100"/>
          <ac:picMkLst>
            <pc:docMk/>
            <pc:sldMk cId="4157597580" sldId="407"/>
            <ac:picMk id="3" creationId="{F8F2732F-BF54-4390-EA9C-C94A731A5446}"/>
          </ac:picMkLst>
        </pc:picChg>
        <pc:picChg chg="mod">
          <ac:chgData name="Stefan Adriaensen" userId="ae4363fc-7ad4-4bf8-97f9-9784344e342a" providerId="ADAL" clId="{FF28DEB8-9848-45C5-A184-C4B32D5A8D25}" dt="2024-02-27T12:55:13.219" v="326" actId="14100"/>
          <ac:picMkLst>
            <pc:docMk/>
            <pc:sldMk cId="4157597580" sldId="407"/>
            <ac:picMk id="5" creationId="{B3E3358C-0760-ACB7-C14F-5E36680D82FF}"/>
          </ac:picMkLst>
        </pc:picChg>
        <pc:picChg chg="mod">
          <ac:chgData name="Stefan Adriaensen" userId="ae4363fc-7ad4-4bf8-97f9-9784344e342a" providerId="ADAL" clId="{FF28DEB8-9848-45C5-A184-C4B32D5A8D25}" dt="2024-02-27T12:55:13.219" v="326" actId="14100"/>
          <ac:picMkLst>
            <pc:docMk/>
            <pc:sldMk cId="4157597580" sldId="407"/>
            <ac:picMk id="7" creationId="{565F106F-AE89-248C-FD45-87F6D29E777C}"/>
          </ac:picMkLst>
        </pc:picChg>
        <pc:picChg chg="mod">
          <ac:chgData name="Stefan Adriaensen" userId="ae4363fc-7ad4-4bf8-97f9-9784344e342a" providerId="ADAL" clId="{FF28DEB8-9848-45C5-A184-C4B32D5A8D25}" dt="2024-02-27T12:55:13.219" v="326" actId="14100"/>
          <ac:picMkLst>
            <pc:docMk/>
            <pc:sldMk cId="4157597580" sldId="407"/>
            <ac:picMk id="8" creationId="{B798475F-5590-BD4E-4263-4377439449D2}"/>
          </ac:picMkLst>
        </pc:picChg>
      </pc:sldChg>
      <pc:sldChg chg="modSp mod">
        <pc:chgData name="Stefan Adriaensen" userId="ae4363fc-7ad4-4bf8-97f9-9784344e342a" providerId="ADAL" clId="{FF28DEB8-9848-45C5-A184-C4B32D5A8D25}" dt="2024-02-27T12:55:40.773" v="333" actId="1076"/>
        <pc:sldMkLst>
          <pc:docMk/>
          <pc:sldMk cId="2792198233" sldId="410"/>
        </pc:sldMkLst>
        <pc:picChg chg="mod">
          <ac:chgData name="Stefan Adriaensen" userId="ae4363fc-7ad4-4bf8-97f9-9784344e342a" providerId="ADAL" clId="{FF28DEB8-9848-45C5-A184-C4B32D5A8D25}" dt="2024-02-27T12:55:40.773" v="333" actId="1076"/>
          <ac:picMkLst>
            <pc:docMk/>
            <pc:sldMk cId="2792198233" sldId="410"/>
            <ac:picMk id="4" creationId="{DC911D6D-FFB7-84B1-8905-1CD044E432AC}"/>
          </ac:picMkLst>
        </pc:picChg>
      </pc:sldChg>
      <pc:sldChg chg="addSp modSp mod">
        <pc:chgData name="Stefan Adriaensen" userId="ae4363fc-7ad4-4bf8-97f9-9784344e342a" providerId="ADAL" clId="{FF28DEB8-9848-45C5-A184-C4B32D5A8D25}" dt="2024-02-27T12:56:47.692" v="337" actId="20577"/>
        <pc:sldMkLst>
          <pc:docMk/>
          <pc:sldMk cId="4090102351" sldId="411"/>
        </pc:sldMkLst>
        <pc:spChg chg="add mod">
          <ac:chgData name="Stefan Adriaensen" userId="ae4363fc-7ad4-4bf8-97f9-9784344e342a" providerId="ADAL" clId="{FF28DEB8-9848-45C5-A184-C4B32D5A8D25}" dt="2024-02-27T12:56:47.692" v="337" actId="20577"/>
          <ac:spMkLst>
            <pc:docMk/>
            <pc:sldMk cId="4090102351" sldId="411"/>
            <ac:spMk id="5" creationId="{E8CD8088-DE67-3142-AC23-72CA5BC0C7F3}"/>
          </ac:spMkLst>
        </pc:spChg>
        <pc:picChg chg="mod">
          <ac:chgData name="Stefan Adriaensen" userId="ae4363fc-7ad4-4bf8-97f9-9784344e342a" providerId="ADAL" clId="{FF28DEB8-9848-45C5-A184-C4B32D5A8D25}" dt="2024-02-27T12:50:33.477" v="288" actId="1076"/>
          <ac:picMkLst>
            <pc:docMk/>
            <pc:sldMk cId="4090102351" sldId="411"/>
            <ac:picMk id="3" creationId="{21A50AFC-748C-FBF3-65DF-0C0184F39476}"/>
          </ac:picMkLst>
        </pc:picChg>
        <pc:picChg chg="mod">
          <ac:chgData name="Stefan Adriaensen" userId="ae4363fc-7ad4-4bf8-97f9-9784344e342a" providerId="ADAL" clId="{FF28DEB8-9848-45C5-A184-C4B32D5A8D25}" dt="2024-02-27T12:50:30.642" v="285" actId="1076"/>
          <ac:picMkLst>
            <pc:docMk/>
            <pc:sldMk cId="4090102351" sldId="411"/>
            <ac:picMk id="4" creationId="{149F32CF-6D97-4074-CBFE-C7BB5BCD5767}"/>
          </ac:picMkLst>
        </pc:picChg>
      </pc:sldChg>
      <pc:sldChg chg="modSp mod">
        <pc:chgData name="Stefan Adriaensen" userId="ae4363fc-7ad4-4bf8-97f9-9784344e342a" providerId="ADAL" clId="{FF28DEB8-9848-45C5-A184-C4B32D5A8D25}" dt="2024-02-27T12:51:39.904" v="307" actId="1076"/>
        <pc:sldMkLst>
          <pc:docMk/>
          <pc:sldMk cId="15798391" sldId="417"/>
        </pc:sldMkLst>
        <pc:spChg chg="mod">
          <ac:chgData name="Stefan Adriaensen" userId="ae4363fc-7ad4-4bf8-97f9-9784344e342a" providerId="ADAL" clId="{FF28DEB8-9848-45C5-A184-C4B32D5A8D25}" dt="2024-02-27T12:51:29.503" v="305" actId="5793"/>
          <ac:spMkLst>
            <pc:docMk/>
            <pc:sldMk cId="15798391" sldId="417"/>
            <ac:spMk id="7" creationId="{083C5357-5579-3D9C-2BA1-9784B422D097}"/>
          </ac:spMkLst>
        </pc:spChg>
        <pc:graphicFrameChg chg="mod">
          <ac:chgData name="Stefan Adriaensen" userId="ae4363fc-7ad4-4bf8-97f9-9784344e342a" providerId="ADAL" clId="{FF28DEB8-9848-45C5-A184-C4B32D5A8D25}" dt="2024-02-27T12:51:37.122" v="306" actId="1076"/>
          <ac:graphicFrameMkLst>
            <pc:docMk/>
            <pc:sldMk cId="15798391" sldId="417"/>
            <ac:graphicFrameMk id="5" creationId="{0B1889DE-FD5C-6D6B-BB08-47FD29F5B3F4}"/>
          </ac:graphicFrameMkLst>
        </pc:graphicFrameChg>
        <pc:graphicFrameChg chg="mod">
          <ac:chgData name="Stefan Adriaensen" userId="ae4363fc-7ad4-4bf8-97f9-9784344e342a" providerId="ADAL" clId="{FF28DEB8-9848-45C5-A184-C4B32D5A8D25}" dt="2024-02-27T12:51:39.904" v="307" actId="1076"/>
          <ac:graphicFrameMkLst>
            <pc:docMk/>
            <pc:sldMk cId="15798391" sldId="417"/>
            <ac:graphicFrameMk id="8" creationId="{905E85C2-0FE5-EF43-9538-BC6938A9DAFB}"/>
          </ac:graphicFrameMkLst>
        </pc:graphicFrameChg>
      </pc:sldChg>
    </pc:docChg>
  </pc:docChgLst>
  <pc:docChgLst>
    <pc:chgData name="Stefan Adriaensen" userId="ae4363fc-7ad4-4bf8-97f9-9784344e342a" providerId="ADAL" clId="{27B1489D-7809-47CB-85BE-F6FB26C4A306}"/>
    <pc:docChg chg="custSel addSld delSld modSld sldOrd modSection">
      <pc:chgData name="Stefan Adriaensen" userId="ae4363fc-7ad4-4bf8-97f9-9784344e342a" providerId="ADAL" clId="{27B1489D-7809-47CB-85BE-F6FB26C4A306}" dt="2023-12-03T18:26:20.758" v="191" actId="47"/>
      <pc:docMkLst>
        <pc:docMk/>
      </pc:docMkLst>
      <pc:sldChg chg="modSp mod">
        <pc:chgData name="Stefan Adriaensen" userId="ae4363fc-7ad4-4bf8-97f9-9784344e342a" providerId="ADAL" clId="{27B1489D-7809-47CB-85BE-F6FB26C4A306}" dt="2023-12-01T13:17:15.978" v="159" actId="20577"/>
        <pc:sldMkLst>
          <pc:docMk/>
          <pc:sldMk cId="552981867" sldId="386"/>
        </pc:sldMkLst>
        <pc:spChg chg="mod">
          <ac:chgData name="Stefan Adriaensen" userId="ae4363fc-7ad4-4bf8-97f9-9784344e342a" providerId="ADAL" clId="{27B1489D-7809-47CB-85BE-F6FB26C4A306}" dt="2023-12-01T13:17:15.978" v="159" actId="20577"/>
          <ac:spMkLst>
            <pc:docMk/>
            <pc:sldMk cId="552981867" sldId="386"/>
            <ac:spMk id="3" creationId="{EB8F83D9-EA4B-47AA-90C3-AAF82D16AE9A}"/>
          </ac:spMkLst>
        </pc:spChg>
      </pc:sldChg>
      <pc:sldChg chg="addSp delSp modSp mod">
        <pc:chgData name="Stefan Adriaensen" userId="ae4363fc-7ad4-4bf8-97f9-9784344e342a" providerId="ADAL" clId="{27B1489D-7809-47CB-85BE-F6FB26C4A306}" dt="2023-12-03T18:07:10.961" v="171" actId="14100"/>
        <pc:sldMkLst>
          <pc:docMk/>
          <pc:sldMk cId="3173083329" sldId="398"/>
        </pc:sldMkLst>
        <pc:picChg chg="del">
          <ac:chgData name="Stefan Adriaensen" userId="ae4363fc-7ad4-4bf8-97f9-9784344e342a" providerId="ADAL" clId="{27B1489D-7809-47CB-85BE-F6FB26C4A306}" dt="2023-12-01T13:10:21.019" v="121" actId="478"/>
          <ac:picMkLst>
            <pc:docMk/>
            <pc:sldMk cId="3173083329" sldId="398"/>
            <ac:picMk id="7" creationId="{4B7EB3A9-45AD-9755-A567-E64CA6331CA8}"/>
          </ac:picMkLst>
        </pc:picChg>
        <pc:picChg chg="add del mod">
          <ac:chgData name="Stefan Adriaensen" userId="ae4363fc-7ad4-4bf8-97f9-9784344e342a" providerId="ADAL" clId="{27B1489D-7809-47CB-85BE-F6FB26C4A306}" dt="2023-12-03T18:07:03.176" v="168" actId="478"/>
          <ac:picMkLst>
            <pc:docMk/>
            <pc:sldMk cId="3173083329" sldId="398"/>
            <ac:picMk id="1026" creationId="{2FB523AA-F5B9-B6D0-65D0-0E9144B4A6C8}"/>
          </ac:picMkLst>
        </pc:picChg>
        <pc:picChg chg="add mod">
          <ac:chgData name="Stefan Adriaensen" userId="ae4363fc-7ad4-4bf8-97f9-9784344e342a" providerId="ADAL" clId="{27B1489D-7809-47CB-85BE-F6FB26C4A306}" dt="2023-12-03T18:07:10.961" v="171" actId="14100"/>
          <ac:picMkLst>
            <pc:docMk/>
            <pc:sldMk cId="3173083329" sldId="398"/>
            <ac:picMk id="2050" creationId="{0E6DF470-30B9-2112-34F3-ECB0D401792C}"/>
          </ac:picMkLst>
        </pc:picChg>
      </pc:sldChg>
      <pc:sldChg chg="addSp delSp modSp mod">
        <pc:chgData name="Stefan Adriaensen" userId="ae4363fc-7ad4-4bf8-97f9-9784344e342a" providerId="ADAL" clId="{27B1489D-7809-47CB-85BE-F6FB26C4A306}" dt="2023-12-03T18:07:24.482" v="177" actId="1076"/>
        <pc:sldMkLst>
          <pc:docMk/>
          <pc:sldMk cId="1217060682" sldId="399"/>
        </pc:sldMkLst>
        <pc:picChg chg="del">
          <ac:chgData name="Stefan Adriaensen" userId="ae4363fc-7ad4-4bf8-97f9-9784344e342a" providerId="ADAL" clId="{27B1489D-7809-47CB-85BE-F6FB26C4A306}" dt="2023-12-03T18:07:14.573" v="172" actId="478"/>
          <ac:picMkLst>
            <pc:docMk/>
            <pc:sldMk cId="1217060682" sldId="399"/>
            <ac:picMk id="4" creationId="{A06DE062-55AF-23E7-F0B7-D02BC376811A}"/>
          </ac:picMkLst>
        </pc:picChg>
        <pc:picChg chg="add mod">
          <ac:chgData name="Stefan Adriaensen" userId="ae4363fc-7ad4-4bf8-97f9-9784344e342a" providerId="ADAL" clId="{27B1489D-7809-47CB-85BE-F6FB26C4A306}" dt="2023-12-03T18:07:24.482" v="177" actId="1076"/>
          <ac:picMkLst>
            <pc:docMk/>
            <pc:sldMk cId="1217060682" sldId="399"/>
            <ac:picMk id="3074" creationId="{3A2BB1ED-DA6C-E3CD-A503-BE322755F5B8}"/>
          </ac:picMkLst>
        </pc:picChg>
      </pc:sldChg>
      <pc:sldChg chg="addSp delSp modSp mod">
        <pc:chgData name="Stefan Adriaensen" userId="ae4363fc-7ad4-4bf8-97f9-9784344e342a" providerId="ADAL" clId="{27B1489D-7809-47CB-85BE-F6FB26C4A306}" dt="2023-12-03T18:07:41.193" v="182" actId="1076"/>
        <pc:sldMkLst>
          <pc:docMk/>
          <pc:sldMk cId="554133541" sldId="400"/>
        </pc:sldMkLst>
        <pc:picChg chg="del">
          <ac:chgData name="Stefan Adriaensen" userId="ae4363fc-7ad4-4bf8-97f9-9784344e342a" providerId="ADAL" clId="{27B1489D-7809-47CB-85BE-F6FB26C4A306}" dt="2023-12-03T18:07:31.386" v="178" actId="478"/>
          <ac:picMkLst>
            <pc:docMk/>
            <pc:sldMk cId="554133541" sldId="400"/>
            <ac:picMk id="4" creationId="{D897523A-1E06-CC18-79BE-EFF47453E72C}"/>
          </ac:picMkLst>
        </pc:picChg>
        <pc:picChg chg="add mod">
          <ac:chgData name="Stefan Adriaensen" userId="ae4363fc-7ad4-4bf8-97f9-9784344e342a" providerId="ADAL" clId="{27B1489D-7809-47CB-85BE-F6FB26C4A306}" dt="2023-12-03T18:07:41.193" v="182" actId="1076"/>
          <ac:picMkLst>
            <pc:docMk/>
            <pc:sldMk cId="554133541" sldId="400"/>
            <ac:picMk id="4098" creationId="{515C7F55-94ED-CCD7-6F75-54C015B09A02}"/>
          </ac:picMkLst>
        </pc:picChg>
      </pc:sldChg>
      <pc:sldChg chg="addSp delSp modSp mod">
        <pc:chgData name="Stefan Adriaensen" userId="ae4363fc-7ad4-4bf8-97f9-9784344e342a" providerId="ADAL" clId="{27B1489D-7809-47CB-85BE-F6FB26C4A306}" dt="2023-12-03T18:07:51.496" v="186" actId="14100"/>
        <pc:sldMkLst>
          <pc:docMk/>
          <pc:sldMk cId="124077332" sldId="401"/>
        </pc:sldMkLst>
        <pc:picChg chg="del">
          <ac:chgData name="Stefan Adriaensen" userId="ae4363fc-7ad4-4bf8-97f9-9784344e342a" providerId="ADAL" clId="{27B1489D-7809-47CB-85BE-F6FB26C4A306}" dt="2023-12-03T18:07:43.807" v="183" actId="478"/>
          <ac:picMkLst>
            <pc:docMk/>
            <pc:sldMk cId="124077332" sldId="401"/>
            <ac:picMk id="4" creationId="{77DF5921-D154-A939-3790-E358EAB2451F}"/>
          </ac:picMkLst>
        </pc:picChg>
        <pc:picChg chg="add mod">
          <ac:chgData name="Stefan Adriaensen" userId="ae4363fc-7ad4-4bf8-97f9-9784344e342a" providerId="ADAL" clId="{27B1489D-7809-47CB-85BE-F6FB26C4A306}" dt="2023-12-03T18:07:51.496" v="186" actId="14100"/>
          <ac:picMkLst>
            <pc:docMk/>
            <pc:sldMk cId="124077332" sldId="401"/>
            <ac:picMk id="5122" creationId="{EBCB1CA7-1F14-8047-E46A-7148407DAF11}"/>
          </ac:picMkLst>
        </pc:picChg>
      </pc:sldChg>
      <pc:sldChg chg="addSp delSp modSp mod">
        <pc:chgData name="Stefan Adriaensen" userId="ae4363fc-7ad4-4bf8-97f9-9784344e342a" providerId="ADAL" clId="{27B1489D-7809-47CB-85BE-F6FB26C4A306}" dt="2023-12-03T18:08:00.445" v="190" actId="14100"/>
        <pc:sldMkLst>
          <pc:docMk/>
          <pc:sldMk cId="1826877909" sldId="402"/>
        </pc:sldMkLst>
        <pc:picChg chg="del">
          <ac:chgData name="Stefan Adriaensen" userId="ae4363fc-7ad4-4bf8-97f9-9784344e342a" providerId="ADAL" clId="{27B1489D-7809-47CB-85BE-F6FB26C4A306}" dt="2023-12-03T18:07:53.527" v="187" actId="478"/>
          <ac:picMkLst>
            <pc:docMk/>
            <pc:sldMk cId="1826877909" sldId="402"/>
            <ac:picMk id="4" creationId="{0236F9F4-BD13-60D0-B57F-7F513243B607}"/>
          </ac:picMkLst>
        </pc:picChg>
        <pc:picChg chg="add mod">
          <ac:chgData name="Stefan Adriaensen" userId="ae4363fc-7ad4-4bf8-97f9-9784344e342a" providerId="ADAL" clId="{27B1489D-7809-47CB-85BE-F6FB26C4A306}" dt="2023-12-03T18:08:00.445" v="190" actId="14100"/>
          <ac:picMkLst>
            <pc:docMk/>
            <pc:sldMk cId="1826877909" sldId="402"/>
            <ac:picMk id="6146" creationId="{B3D7D190-4DA1-EA52-9D72-E1C963AE6C87}"/>
          </ac:picMkLst>
        </pc:picChg>
      </pc:sldChg>
      <pc:sldChg chg="addSp delSp modSp mod">
        <pc:chgData name="Stefan Adriaensen" userId="ae4363fc-7ad4-4bf8-97f9-9784344e342a" providerId="ADAL" clId="{27B1489D-7809-47CB-85BE-F6FB26C4A306}" dt="2023-12-03T18:06:59.619" v="167" actId="1076"/>
        <pc:sldMkLst>
          <pc:docMk/>
          <pc:sldMk cId="1607027215" sldId="403"/>
        </pc:sldMkLst>
        <pc:picChg chg="del">
          <ac:chgData name="Stefan Adriaensen" userId="ae4363fc-7ad4-4bf8-97f9-9784344e342a" providerId="ADAL" clId="{27B1489D-7809-47CB-85BE-F6FB26C4A306}" dt="2023-12-03T18:06:40.089" v="160" actId="478"/>
          <ac:picMkLst>
            <pc:docMk/>
            <pc:sldMk cId="1607027215" sldId="403"/>
            <ac:picMk id="6" creationId="{5BE0AB81-2334-20B7-227C-7733641216DD}"/>
          </ac:picMkLst>
        </pc:picChg>
        <pc:picChg chg="add mod">
          <ac:chgData name="Stefan Adriaensen" userId="ae4363fc-7ad4-4bf8-97f9-9784344e342a" providerId="ADAL" clId="{27B1489D-7809-47CB-85BE-F6FB26C4A306}" dt="2023-12-03T18:06:59.619" v="167" actId="1076"/>
          <ac:picMkLst>
            <pc:docMk/>
            <pc:sldMk cId="1607027215" sldId="403"/>
            <ac:picMk id="1026" creationId="{D7B72AD9-0DF1-1F4B-B808-25A1F34D9C10}"/>
          </ac:picMkLst>
        </pc:picChg>
      </pc:sldChg>
      <pc:sldChg chg="modSp mod">
        <pc:chgData name="Stefan Adriaensen" userId="ae4363fc-7ad4-4bf8-97f9-9784344e342a" providerId="ADAL" clId="{27B1489D-7809-47CB-85BE-F6FB26C4A306}" dt="2023-12-01T12:02:23.282" v="3" actId="1076"/>
        <pc:sldMkLst>
          <pc:docMk/>
          <pc:sldMk cId="271168025" sldId="406"/>
        </pc:sldMkLst>
        <pc:spChg chg="mod">
          <ac:chgData name="Stefan Adriaensen" userId="ae4363fc-7ad4-4bf8-97f9-9784344e342a" providerId="ADAL" clId="{27B1489D-7809-47CB-85BE-F6FB26C4A306}" dt="2023-12-01T12:02:09.949" v="1" actId="20577"/>
          <ac:spMkLst>
            <pc:docMk/>
            <pc:sldMk cId="271168025" sldId="406"/>
            <ac:spMk id="2" creationId="{901443DF-6BB8-1929-E36D-E2E10D1D5546}"/>
          </ac:spMkLst>
        </pc:spChg>
        <pc:picChg chg="mod">
          <ac:chgData name="Stefan Adriaensen" userId="ae4363fc-7ad4-4bf8-97f9-9784344e342a" providerId="ADAL" clId="{27B1489D-7809-47CB-85BE-F6FB26C4A306}" dt="2023-12-01T12:02:21.761" v="2" actId="1076"/>
          <ac:picMkLst>
            <pc:docMk/>
            <pc:sldMk cId="271168025" sldId="406"/>
            <ac:picMk id="12" creationId="{C7480B7F-6AAF-7536-6445-C76D803829E2}"/>
          </ac:picMkLst>
        </pc:picChg>
        <pc:picChg chg="mod">
          <ac:chgData name="Stefan Adriaensen" userId="ae4363fc-7ad4-4bf8-97f9-9784344e342a" providerId="ADAL" clId="{27B1489D-7809-47CB-85BE-F6FB26C4A306}" dt="2023-12-01T12:02:23.282" v="3" actId="1076"/>
          <ac:picMkLst>
            <pc:docMk/>
            <pc:sldMk cId="271168025" sldId="406"/>
            <ac:picMk id="13" creationId="{01751AD9-63CE-39D7-8D75-DF7F52543EDB}"/>
          </ac:picMkLst>
        </pc:picChg>
      </pc:sldChg>
      <pc:sldChg chg="modSp mod">
        <pc:chgData name="Stefan Adriaensen" userId="ae4363fc-7ad4-4bf8-97f9-9784344e342a" providerId="ADAL" clId="{27B1489D-7809-47CB-85BE-F6FB26C4A306}" dt="2023-12-01T12:02:37.354" v="6" actId="14100"/>
        <pc:sldMkLst>
          <pc:docMk/>
          <pc:sldMk cId="4157597580" sldId="407"/>
        </pc:sldMkLst>
        <pc:spChg chg="mod">
          <ac:chgData name="Stefan Adriaensen" userId="ae4363fc-7ad4-4bf8-97f9-9784344e342a" providerId="ADAL" clId="{27B1489D-7809-47CB-85BE-F6FB26C4A306}" dt="2023-12-01T12:02:28.745" v="4" actId="14100"/>
          <ac:spMkLst>
            <pc:docMk/>
            <pc:sldMk cId="4157597580" sldId="407"/>
            <ac:spMk id="9" creationId="{F8FD9816-D076-9FFC-B677-54D531A1325C}"/>
          </ac:spMkLst>
        </pc:spChg>
        <pc:spChg chg="mod">
          <ac:chgData name="Stefan Adriaensen" userId="ae4363fc-7ad4-4bf8-97f9-9784344e342a" providerId="ADAL" clId="{27B1489D-7809-47CB-85BE-F6FB26C4A306}" dt="2023-12-01T12:02:33.183" v="5" actId="14100"/>
          <ac:spMkLst>
            <pc:docMk/>
            <pc:sldMk cId="4157597580" sldId="407"/>
            <ac:spMk id="10" creationId="{275CED83-B4EF-3941-C8E5-B30353853740}"/>
          </ac:spMkLst>
        </pc:spChg>
        <pc:spChg chg="mod">
          <ac:chgData name="Stefan Adriaensen" userId="ae4363fc-7ad4-4bf8-97f9-9784344e342a" providerId="ADAL" clId="{27B1489D-7809-47CB-85BE-F6FB26C4A306}" dt="2023-12-01T12:02:37.354" v="6" actId="14100"/>
          <ac:spMkLst>
            <pc:docMk/>
            <pc:sldMk cId="4157597580" sldId="407"/>
            <ac:spMk id="11" creationId="{A889C5FD-FB0E-8E9D-E164-E36F3A1E3A5B}"/>
          </ac:spMkLst>
        </pc:spChg>
      </pc:sldChg>
      <pc:sldChg chg="addSp delSp modSp new mod">
        <pc:chgData name="Stefan Adriaensen" userId="ae4363fc-7ad4-4bf8-97f9-9784344e342a" providerId="ADAL" clId="{27B1489D-7809-47CB-85BE-F6FB26C4A306}" dt="2023-12-01T12:05:43.502" v="31" actId="20577"/>
        <pc:sldMkLst>
          <pc:docMk/>
          <pc:sldMk cId="790470301" sldId="408"/>
        </pc:sldMkLst>
        <pc:spChg chg="mod">
          <ac:chgData name="Stefan Adriaensen" userId="ae4363fc-7ad4-4bf8-97f9-9784344e342a" providerId="ADAL" clId="{27B1489D-7809-47CB-85BE-F6FB26C4A306}" dt="2023-12-01T12:05:43.502" v="31" actId="20577"/>
          <ac:spMkLst>
            <pc:docMk/>
            <pc:sldMk cId="790470301" sldId="408"/>
            <ac:spMk id="2" creationId="{CDED7BAE-BF48-FFE1-4D59-D5C2BAD1DCE2}"/>
          </ac:spMkLst>
        </pc:spChg>
        <pc:spChg chg="del">
          <ac:chgData name="Stefan Adriaensen" userId="ae4363fc-7ad4-4bf8-97f9-9784344e342a" providerId="ADAL" clId="{27B1489D-7809-47CB-85BE-F6FB26C4A306}" dt="2023-12-01T12:04:56.513" v="13" actId="478"/>
          <ac:spMkLst>
            <pc:docMk/>
            <pc:sldMk cId="790470301" sldId="408"/>
            <ac:spMk id="3" creationId="{320F4EA6-3C14-2F00-48EF-24B886105E7C}"/>
          </ac:spMkLst>
        </pc:spChg>
        <pc:picChg chg="add mod">
          <ac:chgData name="Stefan Adriaensen" userId="ae4363fc-7ad4-4bf8-97f9-9784344e342a" providerId="ADAL" clId="{27B1489D-7809-47CB-85BE-F6FB26C4A306}" dt="2023-12-01T12:05:36.555" v="18" actId="1076"/>
          <ac:picMkLst>
            <pc:docMk/>
            <pc:sldMk cId="790470301" sldId="408"/>
            <ac:picMk id="5" creationId="{90EE7F5C-CB00-4F5F-81EB-CB1C9117E26D}"/>
          </ac:picMkLst>
        </pc:picChg>
      </pc:sldChg>
      <pc:sldChg chg="addSp delSp modSp add mod addCm">
        <pc:chgData name="Stefan Adriaensen" userId="ae4363fc-7ad4-4bf8-97f9-9784344e342a" providerId="ADAL" clId="{27B1489D-7809-47CB-85BE-F6FB26C4A306}" dt="2023-12-01T13:14:22.317" v="127"/>
        <pc:sldMkLst>
          <pc:docMk/>
          <pc:sldMk cId="1757387205" sldId="409"/>
        </pc:sldMkLst>
        <pc:picChg chg="add mod">
          <ac:chgData name="Stefan Adriaensen" userId="ae4363fc-7ad4-4bf8-97f9-9784344e342a" providerId="ADAL" clId="{27B1489D-7809-47CB-85BE-F6FB26C4A306}" dt="2023-12-01T12:06:02.670" v="36" actId="962"/>
          <ac:picMkLst>
            <pc:docMk/>
            <pc:sldMk cId="1757387205" sldId="409"/>
            <ac:picMk id="4" creationId="{6901498D-34A9-E30C-0E25-8803C8754F42}"/>
          </ac:picMkLst>
        </pc:picChg>
        <pc:picChg chg="del">
          <ac:chgData name="Stefan Adriaensen" userId="ae4363fc-7ad4-4bf8-97f9-9784344e342a" providerId="ADAL" clId="{27B1489D-7809-47CB-85BE-F6FB26C4A306}" dt="2023-12-01T12:05:54.202" v="33" actId="478"/>
          <ac:picMkLst>
            <pc:docMk/>
            <pc:sldMk cId="1757387205" sldId="409"/>
            <ac:picMk id="5" creationId="{90EE7F5C-CB00-4F5F-81EB-CB1C9117E26D}"/>
          </ac:picMkLst>
        </pc:picChg>
      </pc:sldChg>
      <pc:sldChg chg="modSp new del mod ord addCm">
        <pc:chgData name="Stefan Adriaensen" userId="ae4363fc-7ad4-4bf8-97f9-9784344e342a" providerId="ADAL" clId="{27B1489D-7809-47CB-85BE-F6FB26C4A306}" dt="2023-12-03T18:26:20.758" v="191" actId="47"/>
        <pc:sldMkLst>
          <pc:docMk/>
          <pc:sldMk cId="1501788773" sldId="410"/>
        </pc:sldMkLst>
        <pc:spChg chg="mod">
          <ac:chgData name="Stefan Adriaensen" userId="ae4363fc-7ad4-4bf8-97f9-9784344e342a" providerId="ADAL" clId="{27B1489D-7809-47CB-85BE-F6FB26C4A306}" dt="2023-12-01T12:06:26.459" v="52" actId="20577"/>
          <ac:spMkLst>
            <pc:docMk/>
            <pc:sldMk cId="1501788773" sldId="410"/>
            <ac:spMk id="2" creationId="{90C59F94-BD92-B17E-97C7-5E6C49332FB0}"/>
          </ac:spMkLst>
        </pc:spChg>
        <pc:spChg chg="mod">
          <ac:chgData name="Stefan Adriaensen" userId="ae4363fc-7ad4-4bf8-97f9-9784344e342a" providerId="ADAL" clId="{27B1489D-7809-47CB-85BE-F6FB26C4A306}" dt="2023-12-01T12:07:00.688" v="119" actId="20577"/>
          <ac:spMkLst>
            <pc:docMk/>
            <pc:sldMk cId="1501788773" sldId="410"/>
            <ac:spMk id="3" creationId="{B647CE41-D5EF-CC0C-9E3E-81053E1AC997}"/>
          </ac:spMkLst>
        </pc:spChg>
      </pc:sldChg>
    </pc:docChg>
  </pc:docChgLst>
  <pc:docChgLst>
    <pc:chgData name="Stefan Adriaensen" userId="c73d977e-743f-4196-94d1-9f2be5dedf63" providerId="ADAL" clId="{08E9131D-11C9-40FC-8D72-F4A67CBE049F}"/>
    <pc:docChg chg="undo custSel addSld delSld modSld sldOrd modSection">
      <pc:chgData name="Stefan Adriaensen" userId="c73d977e-743f-4196-94d1-9f2be5dedf63" providerId="ADAL" clId="{08E9131D-11C9-40FC-8D72-F4A67CBE049F}" dt="2024-02-27T00:31:39.723" v="538" actId="729"/>
      <pc:docMkLst>
        <pc:docMk/>
      </pc:docMkLst>
      <pc:sldChg chg="modSp mod">
        <pc:chgData name="Stefan Adriaensen" userId="c73d977e-743f-4196-94d1-9f2be5dedf63" providerId="ADAL" clId="{08E9131D-11C9-40FC-8D72-F4A67CBE049F}" dt="2024-02-27T00:28:50.164" v="526" actId="115"/>
        <pc:sldMkLst>
          <pc:docMk/>
          <pc:sldMk cId="0" sldId="341"/>
        </pc:sldMkLst>
        <pc:spChg chg="mod">
          <ac:chgData name="Stefan Adriaensen" userId="c73d977e-743f-4196-94d1-9f2be5dedf63" providerId="ADAL" clId="{08E9131D-11C9-40FC-8D72-F4A67CBE049F}" dt="2024-02-27T00:28:50.164" v="526" actId="115"/>
          <ac:spMkLst>
            <pc:docMk/>
            <pc:sldMk cId="0" sldId="341"/>
            <ac:spMk id="19460" creationId="{00000000-0000-0000-0000-000000000000}"/>
          </ac:spMkLst>
        </pc:spChg>
      </pc:sldChg>
      <pc:sldChg chg="modSp mod">
        <pc:chgData name="Stefan Adriaensen" userId="c73d977e-743f-4196-94d1-9f2be5dedf63" providerId="ADAL" clId="{08E9131D-11C9-40FC-8D72-F4A67CBE049F}" dt="2024-02-27T00:22:56.325" v="301" actId="20577"/>
        <pc:sldMkLst>
          <pc:docMk/>
          <pc:sldMk cId="3559332043" sldId="393"/>
        </pc:sldMkLst>
        <pc:spChg chg="mod">
          <ac:chgData name="Stefan Adriaensen" userId="c73d977e-743f-4196-94d1-9f2be5dedf63" providerId="ADAL" clId="{08E9131D-11C9-40FC-8D72-F4A67CBE049F}" dt="2024-02-27T00:22:56.325" v="301" actId="20577"/>
          <ac:spMkLst>
            <pc:docMk/>
            <pc:sldMk cId="3559332043" sldId="393"/>
            <ac:spMk id="3" creationId="{CA8BA99B-FBB7-CB4B-B2E3-DAF0DA7F5EBA}"/>
          </ac:spMkLst>
        </pc:spChg>
      </pc:sldChg>
      <pc:sldChg chg="modSp mod">
        <pc:chgData name="Stefan Adriaensen" userId="c73d977e-743f-4196-94d1-9f2be5dedf63" providerId="ADAL" clId="{08E9131D-11C9-40FC-8D72-F4A67CBE049F}" dt="2024-02-27T00:29:18.632" v="529" actId="20577"/>
        <pc:sldMkLst>
          <pc:docMk/>
          <pc:sldMk cId="4175236199" sldId="395"/>
        </pc:sldMkLst>
        <pc:spChg chg="mod">
          <ac:chgData name="Stefan Adriaensen" userId="c73d977e-743f-4196-94d1-9f2be5dedf63" providerId="ADAL" clId="{08E9131D-11C9-40FC-8D72-F4A67CBE049F}" dt="2024-02-27T00:29:18.632" v="529" actId="20577"/>
          <ac:spMkLst>
            <pc:docMk/>
            <pc:sldMk cId="4175236199" sldId="395"/>
            <ac:spMk id="3" creationId="{CA8BA99B-FBB7-CB4B-B2E3-DAF0DA7F5EBA}"/>
          </ac:spMkLst>
        </pc:spChg>
      </pc:sldChg>
      <pc:sldChg chg="del">
        <pc:chgData name="Stefan Adriaensen" userId="c73d977e-743f-4196-94d1-9f2be5dedf63" providerId="ADAL" clId="{08E9131D-11C9-40FC-8D72-F4A67CBE049F}" dt="2024-02-27T00:31:13.274" v="534" actId="47"/>
        <pc:sldMkLst>
          <pc:docMk/>
          <pc:sldMk cId="1131384379" sldId="396"/>
        </pc:sldMkLst>
      </pc:sldChg>
      <pc:sldChg chg="mod modShow">
        <pc:chgData name="Stefan Adriaensen" userId="c73d977e-743f-4196-94d1-9f2be5dedf63" providerId="ADAL" clId="{08E9131D-11C9-40FC-8D72-F4A67CBE049F}" dt="2024-02-27T00:31:28.959" v="536" actId="729"/>
        <pc:sldMkLst>
          <pc:docMk/>
          <pc:sldMk cId="3173083329" sldId="398"/>
        </pc:sldMkLst>
      </pc:sldChg>
      <pc:sldChg chg="mod modShow">
        <pc:chgData name="Stefan Adriaensen" userId="c73d977e-743f-4196-94d1-9f2be5dedf63" providerId="ADAL" clId="{08E9131D-11C9-40FC-8D72-F4A67CBE049F}" dt="2024-02-27T00:31:32.538" v="537" actId="729"/>
        <pc:sldMkLst>
          <pc:docMk/>
          <pc:sldMk cId="1217060682" sldId="399"/>
        </pc:sldMkLst>
      </pc:sldChg>
      <pc:sldChg chg="mod modShow">
        <pc:chgData name="Stefan Adriaensen" userId="c73d977e-743f-4196-94d1-9f2be5dedf63" providerId="ADAL" clId="{08E9131D-11C9-40FC-8D72-F4A67CBE049F}" dt="2024-02-27T00:31:39.723" v="538" actId="729"/>
        <pc:sldMkLst>
          <pc:docMk/>
          <pc:sldMk cId="554133541" sldId="400"/>
        </pc:sldMkLst>
      </pc:sldChg>
      <pc:sldChg chg="mod modShow">
        <pc:chgData name="Stefan Adriaensen" userId="c73d977e-743f-4196-94d1-9f2be5dedf63" providerId="ADAL" clId="{08E9131D-11C9-40FC-8D72-F4A67CBE049F}" dt="2024-02-27T00:31:39.723" v="538" actId="729"/>
        <pc:sldMkLst>
          <pc:docMk/>
          <pc:sldMk cId="124077332" sldId="401"/>
        </pc:sldMkLst>
      </pc:sldChg>
      <pc:sldChg chg="mod modShow">
        <pc:chgData name="Stefan Adriaensen" userId="c73d977e-743f-4196-94d1-9f2be5dedf63" providerId="ADAL" clId="{08E9131D-11C9-40FC-8D72-F4A67CBE049F}" dt="2024-02-27T00:31:39.723" v="538" actId="729"/>
        <pc:sldMkLst>
          <pc:docMk/>
          <pc:sldMk cId="1826877909" sldId="402"/>
        </pc:sldMkLst>
      </pc:sldChg>
      <pc:sldChg chg="mod modShow">
        <pc:chgData name="Stefan Adriaensen" userId="c73d977e-743f-4196-94d1-9f2be5dedf63" providerId="ADAL" clId="{08E9131D-11C9-40FC-8D72-F4A67CBE049F}" dt="2024-02-27T00:31:23.539" v="535" actId="729"/>
        <pc:sldMkLst>
          <pc:docMk/>
          <pc:sldMk cId="1607027215" sldId="403"/>
        </pc:sldMkLst>
      </pc:sldChg>
      <pc:sldChg chg="del">
        <pc:chgData name="Stefan Adriaensen" userId="c73d977e-743f-4196-94d1-9f2be5dedf63" providerId="ADAL" clId="{08E9131D-11C9-40FC-8D72-F4A67CBE049F}" dt="2024-02-27T00:14:11.006" v="29" actId="47"/>
        <pc:sldMkLst>
          <pc:docMk/>
          <pc:sldMk cId="790470301" sldId="408"/>
        </pc:sldMkLst>
      </pc:sldChg>
      <pc:sldChg chg="del">
        <pc:chgData name="Stefan Adriaensen" userId="c73d977e-743f-4196-94d1-9f2be5dedf63" providerId="ADAL" clId="{08E9131D-11C9-40FC-8D72-F4A67CBE049F}" dt="2024-02-27T00:14:11.006" v="29" actId="47"/>
        <pc:sldMkLst>
          <pc:docMk/>
          <pc:sldMk cId="1757387205" sldId="409"/>
        </pc:sldMkLst>
      </pc:sldChg>
      <pc:sldChg chg="addSp delSp modSp add mod ord">
        <pc:chgData name="Stefan Adriaensen" userId="c73d977e-743f-4196-94d1-9f2be5dedf63" providerId="ADAL" clId="{08E9131D-11C9-40FC-8D72-F4A67CBE049F}" dt="2024-02-27T00:30:16.087" v="533"/>
        <pc:sldMkLst>
          <pc:docMk/>
          <pc:sldMk cId="2792198233" sldId="410"/>
        </pc:sldMkLst>
        <pc:spChg chg="mod">
          <ac:chgData name="Stefan Adriaensen" userId="c73d977e-743f-4196-94d1-9f2be5dedf63" providerId="ADAL" clId="{08E9131D-11C9-40FC-8D72-F4A67CBE049F}" dt="2024-02-27T00:13:27.881" v="22" actId="20577"/>
          <ac:spMkLst>
            <pc:docMk/>
            <pc:sldMk cId="2792198233" sldId="410"/>
            <ac:spMk id="2" creationId="{FB1F3510-C8A5-3F42-80BA-41215058A7B9}"/>
          </ac:spMkLst>
        </pc:spChg>
        <pc:graphicFrameChg chg="add mod">
          <ac:chgData name="Stefan Adriaensen" userId="c73d977e-743f-4196-94d1-9f2be5dedf63" providerId="ADAL" clId="{08E9131D-11C9-40FC-8D72-F4A67CBE049F}" dt="2024-02-27T00:13:48.463" v="25"/>
          <ac:graphicFrameMkLst>
            <pc:docMk/>
            <pc:sldMk cId="2792198233" sldId="410"/>
            <ac:graphicFrameMk id="3" creationId="{E73F70C7-A41F-EB22-9B3D-8263BAC8760B}"/>
          </ac:graphicFrameMkLst>
        </pc:graphicFrameChg>
        <pc:picChg chg="add del mod">
          <ac:chgData name="Stefan Adriaensen" userId="c73d977e-743f-4196-94d1-9f2be5dedf63" providerId="ADAL" clId="{08E9131D-11C9-40FC-8D72-F4A67CBE049F}" dt="2024-02-27T00:30:09.889" v="531" actId="21"/>
          <ac:picMkLst>
            <pc:docMk/>
            <pc:sldMk cId="2792198233" sldId="410"/>
            <ac:picMk id="4" creationId="{DC911D6D-FFB7-84B1-8905-1CD044E432AC}"/>
          </ac:picMkLst>
        </pc:picChg>
        <pc:picChg chg="del">
          <ac:chgData name="Stefan Adriaensen" userId="c73d977e-743f-4196-94d1-9f2be5dedf63" providerId="ADAL" clId="{08E9131D-11C9-40FC-8D72-F4A67CBE049F}" dt="2024-02-27T00:12:57.837" v="1" actId="478"/>
          <ac:picMkLst>
            <pc:docMk/>
            <pc:sldMk cId="2792198233" sldId="410"/>
            <ac:picMk id="9" creationId="{753CD63D-27F7-09EB-BAB7-E86163CA3240}"/>
          </ac:picMkLst>
        </pc:picChg>
      </pc:sldChg>
      <pc:sldChg chg="addSp delSp modSp add mod modShow">
        <pc:chgData name="Stefan Adriaensen" userId="c73d977e-743f-4196-94d1-9f2be5dedf63" providerId="ADAL" clId="{08E9131D-11C9-40FC-8D72-F4A67CBE049F}" dt="2024-02-27T00:31:39.723" v="538" actId="729"/>
        <pc:sldMkLst>
          <pc:docMk/>
          <pc:sldMk cId="4090102351" sldId="411"/>
        </pc:sldMkLst>
        <pc:spChg chg="mod">
          <ac:chgData name="Stefan Adriaensen" userId="c73d977e-743f-4196-94d1-9f2be5dedf63" providerId="ADAL" clId="{08E9131D-11C9-40FC-8D72-F4A67CBE049F}" dt="2024-02-27T00:16:20.276" v="49" actId="20577"/>
          <ac:spMkLst>
            <pc:docMk/>
            <pc:sldMk cId="4090102351" sldId="411"/>
            <ac:spMk id="2" creationId="{FB1F3510-C8A5-3F42-80BA-41215058A7B9}"/>
          </ac:spMkLst>
        </pc:spChg>
        <pc:picChg chg="add mod">
          <ac:chgData name="Stefan Adriaensen" userId="c73d977e-743f-4196-94d1-9f2be5dedf63" providerId="ADAL" clId="{08E9131D-11C9-40FC-8D72-F4A67CBE049F}" dt="2024-02-27T00:26:29.950" v="524" actId="1076"/>
          <ac:picMkLst>
            <pc:docMk/>
            <pc:sldMk cId="4090102351" sldId="411"/>
            <ac:picMk id="3" creationId="{21A50AFC-748C-FBF3-65DF-0C0184F39476}"/>
          </ac:picMkLst>
        </pc:picChg>
        <pc:picChg chg="add mod">
          <ac:chgData name="Stefan Adriaensen" userId="c73d977e-743f-4196-94d1-9f2be5dedf63" providerId="ADAL" clId="{08E9131D-11C9-40FC-8D72-F4A67CBE049F}" dt="2024-02-27T00:26:28.075" v="523" actId="1076"/>
          <ac:picMkLst>
            <pc:docMk/>
            <pc:sldMk cId="4090102351" sldId="411"/>
            <ac:picMk id="4" creationId="{149F32CF-6D97-4074-CBFE-C7BB5BCD5767}"/>
          </ac:picMkLst>
        </pc:picChg>
        <pc:picChg chg="del">
          <ac:chgData name="Stefan Adriaensen" userId="c73d977e-743f-4196-94d1-9f2be5dedf63" providerId="ADAL" clId="{08E9131D-11C9-40FC-8D72-F4A67CBE049F}" dt="2024-02-27T00:16:22.441" v="50" actId="478"/>
          <ac:picMkLst>
            <pc:docMk/>
            <pc:sldMk cId="4090102351" sldId="411"/>
            <ac:picMk id="6146" creationId="{B3D7D190-4DA1-EA52-9D72-E1C963AE6C87}"/>
          </ac:picMkLst>
        </pc:picChg>
      </pc:sldChg>
      <pc:sldChg chg="addSp delSp modSp add mod modShow">
        <pc:chgData name="Stefan Adriaensen" userId="c73d977e-743f-4196-94d1-9f2be5dedf63" providerId="ADAL" clId="{08E9131D-11C9-40FC-8D72-F4A67CBE049F}" dt="2024-02-27T00:31:39.723" v="538" actId="729"/>
        <pc:sldMkLst>
          <pc:docMk/>
          <pc:sldMk cId="1802590274" sldId="412"/>
        </pc:sldMkLst>
        <pc:spChg chg="mod">
          <ac:chgData name="Stefan Adriaensen" userId="c73d977e-743f-4196-94d1-9f2be5dedf63" providerId="ADAL" clId="{08E9131D-11C9-40FC-8D72-F4A67CBE049F}" dt="2024-02-27T00:17:14.369" v="66" actId="14100"/>
          <ac:spMkLst>
            <pc:docMk/>
            <pc:sldMk cId="1802590274" sldId="412"/>
            <ac:spMk id="2" creationId="{FB1F3510-C8A5-3F42-80BA-41215058A7B9}"/>
          </ac:spMkLst>
        </pc:spChg>
        <pc:picChg chg="del">
          <ac:chgData name="Stefan Adriaensen" userId="c73d977e-743f-4196-94d1-9f2be5dedf63" providerId="ADAL" clId="{08E9131D-11C9-40FC-8D72-F4A67CBE049F}" dt="2024-02-27T00:17:01.347" v="58" actId="478"/>
          <ac:picMkLst>
            <pc:docMk/>
            <pc:sldMk cId="1802590274" sldId="412"/>
            <ac:picMk id="3" creationId="{21A50AFC-748C-FBF3-65DF-0C0184F39476}"/>
          </ac:picMkLst>
        </pc:picChg>
        <pc:picChg chg="del">
          <ac:chgData name="Stefan Adriaensen" userId="c73d977e-743f-4196-94d1-9f2be5dedf63" providerId="ADAL" clId="{08E9131D-11C9-40FC-8D72-F4A67CBE049F}" dt="2024-02-27T00:17:00.582" v="57" actId="478"/>
          <ac:picMkLst>
            <pc:docMk/>
            <pc:sldMk cId="1802590274" sldId="412"/>
            <ac:picMk id="4" creationId="{149F32CF-6D97-4074-CBFE-C7BB5BCD5767}"/>
          </ac:picMkLst>
        </pc:picChg>
        <pc:picChg chg="add mod">
          <ac:chgData name="Stefan Adriaensen" userId="c73d977e-743f-4196-94d1-9f2be5dedf63" providerId="ADAL" clId="{08E9131D-11C9-40FC-8D72-F4A67CBE049F}" dt="2024-02-27T00:17:20.616" v="70" actId="1076"/>
          <ac:picMkLst>
            <pc:docMk/>
            <pc:sldMk cId="1802590274" sldId="412"/>
            <ac:picMk id="5" creationId="{7D27D5D0-AD42-D2F2-EBF9-505459DA5CDF}"/>
          </ac:picMkLst>
        </pc:picChg>
      </pc:sldChg>
      <pc:sldChg chg="addSp delSp modSp add mod modShow">
        <pc:chgData name="Stefan Adriaensen" userId="c73d977e-743f-4196-94d1-9f2be5dedf63" providerId="ADAL" clId="{08E9131D-11C9-40FC-8D72-F4A67CBE049F}" dt="2024-02-27T00:31:39.723" v="538" actId="729"/>
        <pc:sldMkLst>
          <pc:docMk/>
          <pc:sldMk cId="1720945894" sldId="413"/>
        </pc:sldMkLst>
        <pc:spChg chg="mod">
          <ac:chgData name="Stefan Adriaensen" userId="c73d977e-743f-4196-94d1-9f2be5dedf63" providerId="ADAL" clId="{08E9131D-11C9-40FC-8D72-F4A67CBE049F}" dt="2024-02-27T00:17:37.859" v="80" actId="20577"/>
          <ac:spMkLst>
            <pc:docMk/>
            <pc:sldMk cId="1720945894" sldId="413"/>
            <ac:spMk id="2" creationId="{FB1F3510-C8A5-3F42-80BA-41215058A7B9}"/>
          </ac:spMkLst>
        </pc:spChg>
        <pc:picChg chg="add mod">
          <ac:chgData name="Stefan Adriaensen" userId="c73d977e-743f-4196-94d1-9f2be5dedf63" providerId="ADAL" clId="{08E9131D-11C9-40FC-8D72-F4A67CBE049F}" dt="2024-02-27T00:17:43.110" v="83" actId="1076"/>
          <ac:picMkLst>
            <pc:docMk/>
            <pc:sldMk cId="1720945894" sldId="413"/>
            <ac:picMk id="3" creationId="{259C9ABD-7BD4-0831-9304-E3219C76D43E}"/>
          </ac:picMkLst>
        </pc:picChg>
        <pc:picChg chg="del">
          <ac:chgData name="Stefan Adriaensen" userId="c73d977e-743f-4196-94d1-9f2be5dedf63" providerId="ADAL" clId="{08E9131D-11C9-40FC-8D72-F4A67CBE049F}" dt="2024-02-27T00:17:34.872" v="74" actId="478"/>
          <ac:picMkLst>
            <pc:docMk/>
            <pc:sldMk cId="1720945894" sldId="413"/>
            <ac:picMk id="5" creationId="{7D27D5D0-AD42-D2F2-EBF9-505459DA5CDF}"/>
          </ac:picMkLst>
        </pc:picChg>
      </pc:sldChg>
      <pc:sldChg chg="addSp delSp modSp add mod modShow">
        <pc:chgData name="Stefan Adriaensen" userId="c73d977e-743f-4196-94d1-9f2be5dedf63" providerId="ADAL" clId="{08E9131D-11C9-40FC-8D72-F4A67CBE049F}" dt="2024-02-27T00:31:39.723" v="538" actId="729"/>
        <pc:sldMkLst>
          <pc:docMk/>
          <pc:sldMk cId="1429594324" sldId="414"/>
        </pc:sldMkLst>
        <pc:spChg chg="mod">
          <ac:chgData name="Stefan Adriaensen" userId="c73d977e-743f-4196-94d1-9f2be5dedf63" providerId="ADAL" clId="{08E9131D-11C9-40FC-8D72-F4A67CBE049F}" dt="2024-02-27T00:17:55.383" v="88" actId="20577"/>
          <ac:spMkLst>
            <pc:docMk/>
            <pc:sldMk cId="1429594324" sldId="414"/>
            <ac:spMk id="2" creationId="{FB1F3510-C8A5-3F42-80BA-41215058A7B9}"/>
          </ac:spMkLst>
        </pc:spChg>
        <pc:picChg chg="add mod">
          <ac:chgData name="Stefan Adriaensen" userId="c73d977e-743f-4196-94d1-9f2be5dedf63" providerId="ADAL" clId="{08E9131D-11C9-40FC-8D72-F4A67CBE049F}" dt="2024-02-27T00:18:05.773" v="94" actId="1076"/>
          <ac:picMkLst>
            <pc:docMk/>
            <pc:sldMk cId="1429594324" sldId="414"/>
            <ac:picMk id="3" creationId="{86C167A5-1BB9-B9FA-FE07-B9BD2682D1E0}"/>
          </ac:picMkLst>
        </pc:picChg>
        <pc:picChg chg="del">
          <ac:chgData name="Stefan Adriaensen" userId="c73d977e-743f-4196-94d1-9f2be5dedf63" providerId="ADAL" clId="{08E9131D-11C9-40FC-8D72-F4A67CBE049F}" dt="2024-02-27T00:17:50.596" v="84" actId="478"/>
          <ac:picMkLst>
            <pc:docMk/>
            <pc:sldMk cId="1429594324" sldId="414"/>
            <ac:picMk id="5" creationId="{7D27D5D0-AD42-D2F2-EBF9-505459DA5CDF}"/>
          </ac:picMkLst>
        </pc:picChg>
      </pc:sldChg>
      <pc:sldChg chg="addSp delSp modSp add mod modShow">
        <pc:chgData name="Stefan Adriaensen" userId="c73d977e-743f-4196-94d1-9f2be5dedf63" providerId="ADAL" clId="{08E9131D-11C9-40FC-8D72-F4A67CBE049F}" dt="2024-02-27T00:31:39.723" v="538" actId="729"/>
        <pc:sldMkLst>
          <pc:docMk/>
          <pc:sldMk cId="2608672897" sldId="415"/>
        </pc:sldMkLst>
        <pc:spChg chg="mod">
          <ac:chgData name="Stefan Adriaensen" userId="c73d977e-743f-4196-94d1-9f2be5dedf63" providerId="ADAL" clId="{08E9131D-11C9-40FC-8D72-F4A67CBE049F}" dt="2024-02-27T00:18:14.938" v="98" actId="20577"/>
          <ac:spMkLst>
            <pc:docMk/>
            <pc:sldMk cId="2608672897" sldId="415"/>
            <ac:spMk id="2" creationId="{FB1F3510-C8A5-3F42-80BA-41215058A7B9}"/>
          </ac:spMkLst>
        </pc:spChg>
        <pc:picChg chg="add mod">
          <ac:chgData name="Stefan Adriaensen" userId="c73d977e-743f-4196-94d1-9f2be5dedf63" providerId="ADAL" clId="{08E9131D-11C9-40FC-8D72-F4A67CBE049F}" dt="2024-02-27T00:18:26.369" v="104" actId="1076"/>
          <ac:picMkLst>
            <pc:docMk/>
            <pc:sldMk cId="2608672897" sldId="415"/>
            <ac:picMk id="3" creationId="{562E6B80-9E0E-8AF3-10BC-B5F73DAF9A7F}"/>
          </ac:picMkLst>
        </pc:picChg>
        <pc:picChg chg="del">
          <ac:chgData name="Stefan Adriaensen" userId="c73d977e-743f-4196-94d1-9f2be5dedf63" providerId="ADAL" clId="{08E9131D-11C9-40FC-8D72-F4A67CBE049F}" dt="2024-02-27T00:18:08.803" v="95" actId="478"/>
          <ac:picMkLst>
            <pc:docMk/>
            <pc:sldMk cId="2608672897" sldId="415"/>
            <ac:picMk id="5" creationId="{7D27D5D0-AD42-D2F2-EBF9-505459DA5CDF}"/>
          </ac:picMkLst>
        </pc:picChg>
      </pc:sldChg>
      <pc:sldChg chg="addSp delSp modSp add mod modShow">
        <pc:chgData name="Stefan Adriaensen" userId="c73d977e-743f-4196-94d1-9f2be5dedf63" providerId="ADAL" clId="{08E9131D-11C9-40FC-8D72-F4A67CBE049F}" dt="2024-02-27T00:31:39.723" v="538" actId="729"/>
        <pc:sldMkLst>
          <pc:docMk/>
          <pc:sldMk cId="2675669867" sldId="416"/>
        </pc:sldMkLst>
        <pc:spChg chg="mod">
          <ac:chgData name="Stefan Adriaensen" userId="c73d977e-743f-4196-94d1-9f2be5dedf63" providerId="ADAL" clId="{08E9131D-11C9-40FC-8D72-F4A67CBE049F}" dt="2024-02-27T00:18:49.065" v="114" actId="20577"/>
          <ac:spMkLst>
            <pc:docMk/>
            <pc:sldMk cId="2675669867" sldId="416"/>
            <ac:spMk id="2" creationId="{FB1F3510-C8A5-3F42-80BA-41215058A7B9}"/>
          </ac:spMkLst>
        </pc:spChg>
        <pc:picChg chg="del">
          <ac:chgData name="Stefan Adriaensen" userId="c73d977e-743f-4196-94d1-9f2be5dedf63" providerId="ADAL" clId="{08E9131D-11C9-40FC-8D72-F4A67CBE049F}" dt="2024-02-27T00:18:32.369" v="106" actId="478"/>
          <ac:picMkLst>
            <pc:docMk/>
            <pc:sldMk cId="2675669867" sldId="416"/>
            <ac:picMk id="3" creationId="{562E6B80-9E0E-8AF3-10BC-B5F73DAF9A7F}"/>
          </ac:picMkLst>
        </pc:picChg>
        <pc:picChg chg="add del mod">
          <ac:chgData name="Stefan Adriaensen" userId="c73d977e-743f-4196-94d1-9f2be5dedf63" providerId="ADAL" clId="{08E9131D-11C9-40FC-8D72-F4A67CBE049F}" dt="2024-02-27T00:18:40.086" v="109" actId="478"/>
          <ac:picMkLst>
            <pc:docMk/>
            <pc:sldMk cId="2675669867" sldId="416"/>
            <ac:picMk id="4" creationId="{3591068C-D7B5-79C9-55F5-0FD767A69198}"/>
          </ac:picMkLst>
        </pc:picChg>
        <pc:picChg chg="add mod">
          <ac:chgData name="Stefan Adriaensen" userId="c73d977e-743f-4196-94d1-9f2be5dedf63" providerId="ADAL" clId="{08E9131D-11C9-40FC-8D72-F4A67CBE049F}" dt="2024-02-27T00:18:53.362" v="116" actId="1076"/>
          <ac:picMkLst>
            <pc:docMk/>
            <pc:sldMk cId="2675669867" sldId="416"/>
            <ac:picMk id="5" creationId="{9A01773A-74BE-1016-D1A9-A83B4E12C6A6}"/>
          </ac:picMkLst>
        </pc:picChg>
      </pc:sldChg>
      <pc:sldChg chg="addSp delSp modSp new mod">
        <pc:chgData name="Stefan Adriaensen" userId="c73d977e-743f-4196-94d1-9f2be5dedf63" providerId="ADAL" clId="{08E9131D-11C9-40FC-8D72-F4A67CBE049F}" dt="2024-02-27T00:26:12.369" v="522" actId="14100"/>
        <pc:sldMkLst>
          <pc:docMk/>
          <pc:sldMk cId="15798391" sldId="417"/>
        </pc:sldMkLst>
        <pc:spChg chg="mod">
          <ac:chgData name="Stefan Adriaensen" userId="c73d977e-743f-4196-94d1-9f2be5dedf63" providerId="ADAL" clId="{08E9131D-11C9-40FC-8D72-F4A67CBE049F}" dt="2024-02-27T00:19:33.149" v="133" actId="20577"/>
          <ac:spMkLst>
            <pc:docMk/>
            <pc:sldMk cId="15798391" sldId="417"/>
            <ac:spMk id="2" creationId="{EC4A6B85-4AB0-2F60-95ED-8350724267BB}"/>
          </ac:spMkLst>
        </pc:spChg>
        <pc:spChg chg="del">
          <ac:chgData name="Stefan Adriaensen" userId="c73d977e-743f-4196-94d1-9f2be5dedf63" providerId="ADAL" clId="{08E9131D-11C9-40FC-8D72-F4A67CBE049F}" dt="2024-02-27T00:19:42.870" v="134" actId="478"/>
          <ac:spMkLst>
            <pc:docMk/>
            <pc:sldMk cId="15798391" sldId="417"/>
            <ac:spMk id="3" creationId="{F074EC26-1B0F-A09C-1926-A06B986276B1}"/>
          </ac:spMkLst>
        </pc:spChg>
        <pc:spChg chg="add mod">
          <ac:chgData name="Stefan Adriaensen" userId="c73d977e-743f-4196-94d1-9f2be5dedf63" providerId="ADAL" clId="{08E9131D-11C9-40FC-8D72-F4A67CBE049F}" dt="2024-02-27T00:26:12.369" v="522" actId="14100"/>
          <ac:spMkLst>
            <pc:docMk/>
            <pc:sldMk cId="15798391" sldId="417"/>
            <ac:spMk id="7" creationId="{083C5357-5579-3D9C-2BA1-9784B422D097}"/>
          </ac:spMkLst>
        </pc:spChg>
        <pc:graphicFrameChg chg="add mod modGraphic">
          <ac:chgData name="Stefan Adriaensen" userId="c73d977e-743f-4196-94d1-9f2be5dedf63" providerId="ADAL" clId="{08E9131D-11C9-40FC-8D72-F4A67CBE049F}" dt="2024-02-27T00:25:23.829" v="413" actId="1076"/>
          <ac:graphicFrameMkLst>
            <pc:docMk/>
            <pc:sldMk cId="15798391" sldId="417"/>
            <ac:graphicFrameMk id="5" creationId="{0B1889DE-FD5C-6D6B-BB08-47FD29F5B3F4}"/>
          </ac:graphicFrameMkLst>
        </pc:graphicFrameChg>
        <pc:graphicFrameChg chg="add mod">
          <ac:chgData name="Stefan Adriaensen" userId="c73d977e-743f-4196-94d1-9f2be5dedf63" providerId="ADAL" clId="{08E9131D-11C9-40FC-8D72-F4A67CBE049F}" dt="2024-02-27T00:25:26.183" v="414" actId="1076"/>
          <ac:graphicFrameMkLst>
            <pc:docMk/>
            <pc:sldMk cId="15798391" sldId="417"/>
            <ac:graphicFrameMk id="8" creationId="{905E85C2-0FE5-EF43-9538-BC6938A9DAFB}"/>
          </ac:graphicFrameMkLst>
        </pc:graphicFrameChg>
        <pc:picChg chg="add del mod">
          <ac:chgData name="Stefan Adriaensen" userId="c73d977e-743f-4196-94d1-9f2be5dedf63" providerId="ADAL" clId="{08E9131D-11C9-40FC-8D72-F4A67CBE049F}" dt="2024-02-27T00:23:40.439" v="303" actId="478"/>
          <ac:picMkLst>
            <pc:docMk/>
            <pc:sldMk cId="15798391" sldId="417"/>
            <ac:picMk id="4" creationId="{0E5CA475-A434-87E4-3536-9CB3593888E1}"/>
          </ac:picMkLst>
        </pc:picChg>
      </pc:sldChg>
      <pc:sldChg chg="addSp delSp modSp add mod">
        <pc:chgData name="Stefan Adriaensen" userId="c73d977e-743f-4196-94d1-9f2be5dedf63" providerId="ADAL" clId="{08E9131D-11C9-40FC-8D72-F4A67CBE049F}" dt="2024-02-27T00:20:09.570" v="147" actId="1076"/>
        <pc:sldMkLst>
          <pc:docMk/>
          <pc:sldMk cId="1284278274" sldId="418"/>
        </pc:sldMkLst>
        <pc:picChg chg="add mod">
          <ac:chgData name="Stefan Adriaensen" userId="c73d977e-743f-4196-94d1-9f2be5dedf63" providerId="ADAL" clId="{08E9131D-11C9-40FC-8D72-F4A67CBE049F}" dt="2024-02-27T00:20:09.570" v="147" actId="1076"/>
          <ac:picMkLst>
            <pc:docMk/>
            <pc:sldMk cId="1284278274" sldId="418"/>
            <ac:picMk id="3" creationId="{05F92ED1-AC24-E634-38DA-AD973539648E}"/>
          </ac:picMkLst>
        </pc:picChg>
        <pc:picChg chg="del">
          <ac:chgData name="Stefan Adriaensen" userId="c73d977e-743f-4196-94d1-9f2be5dedf63" providerId="ADAL" clId="{08E9131D-11C9-40FC-8D72-F4A67CBE049F}" dt="2024-02-27T00:19:59.413" v="141" actId="478"/>
          <ac:picMkLst>
            <pc:docMk/>
            <pc:sldMk cId="1284278274" sldId="418"/>
            <ac:picMk id="4" creationId="{0E5CA475-A434-87E4-3536-9CB3593888E1}"/>
          </ac:picMkLst>
        </pc:picChg>
      </pc:sldChg>
      <pc:sldChg chg="addSp delSp modSp add mod">
        <pc:chgData name="Stefan Adriaensen" userId="c73d977e-743f-4196-94d1-9f2be5dedf63" providerId="ADAL" clId="{08E9131D-11C9-40FC-8D72-F4A67CBE049F}" dt="2024-02-27T00:20:26.775" v="152" actId="1076"/>
        <pc:sldMkLst>
          <pc:docMk/>
          <pc:sldMk cId="2351166377" sldId="419"/>
        </pc:sldMkLst>
        <pc:picChg chg="add mod">
          <ac:chgData name="Stefan Adriaensen" userId="c73d977e-743f-4196-94d1-9f2be5dedf63" providerId="ADAL" clId="{08E9131D-11C9-40FC-8D72-F4A67CBE049F}" dt="2024-02-27T00:20:26.775" v="152" actId="1076"/>
          <ac:picMkLst>
            <pc:docMk/>
            <pc:sldMk cId="2351166377" sldId="419"/>
            <ac:picMk id="3" creationId="{D2154038-3735-2328-3958-2CAB7842F741}"/>
          </ac:picMkLst>
        </pc:picChg>
        <pc:picChg chg="del">
          <ac:chgData name="Stefan Adriaensen" userId="c73d977e-743f-4196-94d1-9f2be5dedf63" providerId="ADAL" clId="{08E9131D-11C9-40FC-8D72-F4A67CBE049F}" dt="2024-02-27T00:20:16.336" v="148" actId="478"/>
          <ac:picMkLst>
            <pc:docMk/>
            <pc:sldMk cId="2351166377" sldId="419"/>
            <ac:picMk id="4" creationId="{0E5CA475-A434-87E4-3536-9CB3593888E1}"/>
          </ac:picMkLst>
        </pc:picChg>
      </pc:sldChg>
      <pc:sldChg chg="addSp delSp modSp add mod">
        <pc:chgData name="Stefan Adriaensen" userId="c73d977e-743f-4196-94d1-9f2be5dedf63" providerId="ADAL" clId="{08E9131D-11C9-40FC-8D72-F4A67CBE049F}" dt="2024-02-27T00:20:56.302" v="160" actId="1076"/>
        <pc:sldMkLst>
          <pc:docMk/>
          <pc:sldMk cId="1215332236" sldId="420"/>
        </pc:sldMkLst>
        <pc:picChg chg="del">
          <ac:chgData name="Stefan Adriaensen" userId="c73d977e-743f-4196-94d1-9f2be5dedf63" providerId="ADAL" clId="{08E9131D-11C9-40FC-8D72-F4A67CBE049F}" dt="2024-02-27T00:20:44.943" v="155" actId="478"/>
          <ac:picMkLst>
            <pc:docMk/>
            <pc:sldMk cId="1215332236" sldId="420"/>
            <ac:picMk id="3" creationId="{D2154038-3735-2328-3958-2CAB7842F741}"/>
          </ac:picMkLst>
        </pc:picChg>
        <pc:picChg chg="add mod">
          <ac:chgData name="Stefan Adriaensen" userId="c73d977e-743f-4196-94d1-9f2be5dedf63" providerId="ADAL" clId="{08E9131D-11C9-40FC-8D72-F4A67CBE049F}" dt="2024-02-27T00:20:56.302" v="160" actId="1076"/>
          <ac:picMkLst>
            <pc:docMk/>
            <pc:sldMk cId="1215332236" sldId="420"/>
            <ac:picMk id="4" creationId="{ED4DE0E9-52C9-22F2-DE12-53DA6D011989}"/>
          </ac:picMkLst>
        </pc:picChg>
      </pc:sldChg>
      <pc:sldChg chg="addSp delSp modSp add mod">
        <pc:chgData name="Stefan Adriaensen" userId="c73d977e-743f-4196-94d1-9f2be5dedf63" providerId="ADAL" clId="{08E9131D-11C9-40FC-8D72-F4A67CBE049F}" dt="2024-02-27T00:21:04.547" v="164" actId="1076"/>
        <pc:sldMkLst>
          <pc:docMk/>
          <pc:sldMk cId="3710472774" sldId="421"/>
        </pc:sldMkLst>
        <pc:picChg chg="del">
          <ac:chgData name="Stefan Adriaensen" userId="c73d977e-743f-4196-94d1-9f2be5dedf63" providerId="ADAL" clId="{08E9131D-11C9-40FC-8D72-F4A67CBE049F}" dt="2024-02-27T00:20:47.609" v="156" actId="478"/>
          <ac:picMkLst>
            <pc:docMk/>
            <pc:sldMk cId="3710472774" sldId="421"/>
            <ac:picMk id="3" creationId="{D2154038-3735-2328-3958-2CAB7842F741}"/>
          </ac:picMkLst>
        </pc:picChg>
        <pc:picChg chg="add mod">
          <ac:chgData name="Stefan Adriaensen" userId="c73d977e-743f-4196-94d1-9f2be5dedf63" providerId="ADAL" clId="{08E9131D-11C9-40FC-8D72-F4A67CBE049F}" dt="2024-02-27T00:21:04.547" v="164" actId="1076"/>
          <ac:picMkLst>
            <pc:docMk/>
            <pc:sldMk cId="3710472774" sldId="421"/>
            <ac:picMk id="4" creationId="{399E0076-6A20-055C-B320-5FB6AFE16633}"/>
          </ac:picMkLst>
        </pc:picChg>
      </pc:sldChg>
      <pc:sldChg chg="addSp delSp modSp add mod">
        <pc:chgData name="Stefan Adriaensen" userId="c73d977e-743f-4196-94d1-9f2be5dedf63" providerId="ADAL" clId="{08E9131D-11C9-40FC-8D72-F4A67CBE049F}" dt="2024-02-27T00:21:22.501" v="172" actId="1076"/>
        <pc:sldMkLst>
          <pc:docMk/>
          <pc:sldMk cId="544573695" sldId="422"/>
        </pc:sldMkLst>
        <pc:picChg chg="add mod">
          <ac:chgData name="Stefan Adriaensen" userId="c73d977e-743f-4196-94d1-9f2be5dedf63" providerId="ADAL" clId="{08E9131D-11C9-40FC-8D72-F4A67CBE049F}" dt="2024-02-27T00:21:22.501" v="172" actId="1076"/>
          <ac:picMkLst>
            <pc:docMk/>
            <pc:sldMk cId="544573695" sldId="422"/>
            <ac:picMk id="3" creationId="{12CA9BBF-52D1-4CA5-C4F1-D346A4B414AC}"/>
          </ac:picMkLst>
        </pc:picChg>
        <pc:picChg chg="del">
          <ac:chgData name="Stefan Adriaensen" userId="c73d977e-743f-4196-94d1-9f2be5dedf63" providerId="ADAL" clId="{08E9131D-11C9-40FC-8D72-F4A67CBE049F}" dt="2024-02-27T00:21:15.328" v="166" actId="478"/>
          <ac:picMkLst>
            <pc:docMk/>
            <pc:sldMk cId="544573695" sldId="422"/>
            <ac:picMk id="4" creationId="{399E0076-6A20-055C-B320-5FB6AFE16633}"/>
          </ac:picMkLst>
        </pc:picChg>
      </pc:sldChg>
      <pc:sldChg chg="addSp delSp modSp add mod">
        <pc:chgData name="Stefan Adriaensen" userId="c73d977e-743f-4196-94d1-9f2be5dedf63" providerId="ADAL" clId="{08E9131D-11C9-40FC-8D72-F4A67CBE049F}" dt="2024-02-27T00:21:43.493" v="181" actId="1076"/>
        <pc:sldMkLst>
          <pc:docMk/>
          <pc:sldMk cId="626508647" sldId="423"/>
        </pc:sldMkLst>
        <pc:picChg chg="del">
          <ac:chgData name="Stefan Adriaensen" userId="c73d977e-743f-4196-94d1-9f2be5dedf63" providerId="ADAL" clId="{08E9131D-11C9-40FC-8D72-F4A67CBE049F}" dt="2024-02-27T00:21:30.067" v="174" actId="478"/>
          <ac:picMkLst>
            <pc:docMk/>
            <pc:sldMk cId="626508647" sldId="423"/>
            <ac:picMk id="3" creationId="{12CA9BBF-52D1-4CA5-C4F1-D346A4B414AC}"/>
          </ac:picMkLst>
        </pc:picChg>
        <pc:picChg chg="add del mod">
          <ac:chgData name="Stefan Adriaensen" userId="c73d977e-743f-4196-94d1-9f2be5dedf63" providerId="ADAL" clId="{08E9131D-11C9-40FC-8D72-F4A67CBE049F}" dt="2024-02-27T00:21:35.835" v="177" actId="478"/>
          <ac:picMkLst>
            <pc:docMk/>
            <pc:sldMk cId="626508647" sldId="423"/>
            <ac:picMk id="4" creationId="{570D0032-4A8A-6778-4948-C639BA2E52AE}"/>
          </ac:picMkLst>
        </pc:picChg>
        <pc:picChg chg="add mod">
          <ac:chgData name="Stefan Adriaensen" userId="c73d977e-743f-4196-94d1-9f2be5dedf63" providerId="ADAL" clId="{08E9131D-11C9-40FC-8D72-F4A67CBE049F}" dt="2024-02-27T00:21:43.493" v="181" actId="1076"/>
          <ac:picMkLst>
            <pc:docMk/>
            <pc:sldMk cId="626508647" sldId="423"/>
            <ac:picMk id="5" creationId="{9BF4B32A-121B-57D2-E220-58655548312E}"/>
          </ac:picMkLst>
        </pc:picChg>
      </pc:sldChg>
      <pc:sldChg chg="add">
        <pc:chgData name="Stefan Adriaensen" userId="c73d977e-743f-4196-94d1-9f2be5dedf63" providerId="ADAL" clId="{08E9131D-11C9-40FC-8D72-F4A67CBE049F}" dt="2024-02-27T00:23:38.142" v="302" actId="2890"/>
        <pc:sldMkLst>
          <pc:docMk/>
          <pc:sldMk cId="744994355" sldId="4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B5F57FA-1A76-4CFA-B1A3-425EEA71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6724FE0-EA35-475C-8F39-C8E96F52B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7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fld id="{E428E99D-8D2B-4C65-94A2-17FA697A914F}" type="slidenum">
              <a:rPr lang="en-GB" altLang="en-US" sz="1300" smtClean="0"/>
              <a:pPr/>
              <a:t>1</a:t>
            </a:fld>
            <a:endParaRPr lang="en-GB" altLang="en-US" sz="13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31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 altLang="en-US"/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4475" cy="3709987"/>
          </a:xfrm>
          <a:noFill/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14108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83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73250"/>
            <a:ext cx="12192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9pPr>
          </a:lstStyle>
          <a:p>
            <a:pPr algn="ctr">
              <a:defRPr/>
            </a:pPr>
            <a:endParaRPr lang="en-US" altLang="en-US" sz="24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D72B5-D667-4CA6-B298-7ED40789B1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1694D-A271-4048-B140-EA79E045C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408" y="6296131"/>
            <a:ext cx="1647651" cy="465984"/>
          </a:xfrm>
          <a:prstGeom prst="rect">
            <a:avLst/>
          </a:prstGeom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B06FD2C-6A12-6940-94A3-4AF929CEF1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5" y="6170968"/>
            <a:ext cx="1450706" cy="7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A560078-5A41-6E43-B708-86A555FDBB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040" y="6291058"/>
            <a:ext cx="1291103" cy="4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University of Valladolid (UVa) -">
            <a:extLst>
              <a:ext uri="{FF2B5EF4-FFF2-40B4-BE49-F238E27FC236}">
                <a16:creationId xmlns:a16="http://schemas.microsoft.com/office/drawing/2014/main" id="{30E37D60-C469-9F46-AAB6-237FBE23E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71" y="6170968"/>
            <a:ext cx="1096133" cy="6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0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B2C57-8955-423F-917B-50E3DCB64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274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0" y="304800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3B685-0F1D-4936-9CDA-00F182410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55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0574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7610E-2C5A-44D5-8742-574BAC765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895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682C5-7AD5-4627-951F-321EC0C476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05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8521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729F-0983-4D9C-8D0F-A3D324C0A4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2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7" y="260648"/>
            <a:ext cx="906488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87" y="1646536"/>
            <a:ext cx="11386656" cy="4525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F6F53-9C5F-47C2-A7F9-D0586682F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408" y="6296131"/>
            <a:ext cx="1647651" cy="465984"/>
          </a:xfrm>
          <a:prstGeom prst="rect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BA843AF5-9152-41C9-8D6F-9728C3ABA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5" y="6170968"/>
            <a:ext cx="1450706" cy="7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6C12163D-3FF0-4D27-B7B0-B91DE9CA0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7040" y="6291058"/>
            <a:ext cx="1291103" cy="4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mail-m_-4308838340055170294Picture 3" descr="image002">
            <a:extLst>
              <a:ext uri="{FF2B5EF4-FFF2-40B4-BE49-F238E27FC236}">
                <a16:creationId xmlns:a16="http://schemas.microsoft.com/office/drawing/2014/main" id="{1774F598-0E60-4B4A-8C0E-EF4FE8F2B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20" y="252433"/>
            <a:ext cx="2298480" cy="10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University of Valladolid (UVa) -">
            <a:extLst>
              <a:ext uri="{FF2B5EF4-FFF2-40B4-BE49-F238E27FC236}">
                <a16:creationId xmlns:a16="http://schemas.microsoft.com/office/drawing/2014/main" id="{980D4209-EB83-4018-AE2E-5F9287F6F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71" y="6170968"/>
            <a:ext cx="1096133" cy="6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7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60E51-F374-4684-962C-E181CDD4C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852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9427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9E116B-7E26-462B-B423-906BD8A1F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7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3722F4-5835-4D7A-84A4-A2EBA433B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985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3CD89-4241-4413-B0EE-2CCD4382C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6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7454D-1911-4250-B7C4-621D7F2539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42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BD8C8-39EA-424F-893E-0CE63E1DAD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79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89157-2D18-4198-BE22-3EA44111C3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1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ACCBE24-23B9-43CA-B56F-94F371B9D7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7718" y="260350"/>
            <a:ext cx="909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717" y="1646238"/>
            <a:ext cx="114024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Second level</a:t>
            </a:r>
          </a:p>
          <a:p>
            <a:pPr lvl="0"/>
            <a:r>
              <a:rPr lang="en-GB" altLang="en-US"/>
              <a:t>Third level</a:t>
            </a:r>
          </a:p>
          <a:p>
            <a:pPr lvl="0"/>
            <a:r>
              <a:rPr lang="en-GB" altLang="en-US"/>
              <a:t>Fourth level</a:t>
            </a:r>
          </a:p>
          <a:p>
            <a:pPr lvl="0"/>
            <a:r>
              <a:rPr lang="en-GB" altLang="en-US"/>
              <a:t>	- bullet point one</a:t>
            </a:r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89"/>
            <a:ext cx="121920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hc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1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12192000" cy="24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anose="05000000000000000000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hyperlink" Target="http://calvalportal.ceos.org/li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982894" y="2224606"/>
            <a:ext cx="10363200" cy="853576"/>
          </a:xfrm>
          <a:noFill/>
        </p:spPr>
        <p:txBody>
          <a:bodyPr/>
          <a:lstStyle/>
          <a:p>
            <a:br>
              <a:rPr lang="en-GB" altLang="en-US" sz="4000" dirty="0">
                <a:ea typeface="ＭＳ Ｐゴシック"/>
              </a:rPr>
            </a:br>
            <a:r>
              <a:rPr lang="en-GB" altLang="en-US" sz="4000" dirty="0">
                <a:ea typeface="ＭＳ Ｐゴシック"/>
              </a:rPr>
              <a:t>LIME: Comparison with datasets</a:t>
            </a:r>
            <a:br>
              <a:rPr lang="en-GB" altLang="en-US" sz="4000" dirty="0">
                <a:ea typeface="ＭＳ Ｐゴシック" panose="020B0600070205080204" pitchFamily="34" charset="-128"/>
              </a:rPr>
            </a:br>
            <a:br>
              <a:rPr lang="en-GB" altLang="en-US" sz="4000" dirty="0">
                <a:ea typeface="ＭＳ Ｐゴシック" panose="020B0600070205080204" pitchFamily="34" charset="-128"/>
              </a:rPr>
            </a:br>
            <a:br>
              <a:rPr lang="en-GB" altLang="en-US" sz="4000" dirty="0">
                <a:ea typeface="ＭＳ Ｐゴシック" panose="020B0600070205080204" pitchFamily="34" charset="-128"/>
              </a:rPr>
            </a:br>
            <a:br>
              <a:rPr lang="en-GB" altLang="en-US" sz="2400" dirty="0">
                <a:ea typeface="ＭＳ Ｐゴシック" panose="020B0600070205080204" pitchFamily="34" charset="-128"/>
              </a:rPr>
            </a:br>
            <a:r>
              <a:rPr lang="en-GB" altLang="en-US" sz="2000" i="1" u="sng" dirty="0">
                <a:ea typeface="ＭＳ Ｐゴシック"/>
              </a:rPr>
              <a:t>Stefan Adriaensen </a:t>
            </a:r>
            <a:r>
              <a:rPr lang="en-GB" altLang="en-US" sz="2000" i="1" dirty="0">
                <a:ea typeface="ＭＳ Ｐゴシック"/>
              </a:rPr>
              <a:t>(VITO), </a:t>
            </a:r>
            <a:r>
              <a:rPr lang="en-GB" sz="2000" i="1" dirty="0"/>
              <a:t>Africa Baretto (UVa), </a:t>
            </a:r>
            <a:r>
              <a:rPr lang="en-GB" sz="2000" i="1" dirty="0" err="1"/>
              <a:t>Agnieska</a:t>
            </a:r>
            <a:r>
              <a:rPr lang="en-GB" sz="2000" i="1" dirty="0"/>
              <a:t> Bialek (NPL), Marc Bouvet (ESA), Javier Gatón Herguedas (UVa), Chris Maclellan (NPL), </a:t>
            </a:r>
            <a:r>
              <a:rPr lang="en-GB" altLang="en-US" sz="2000" i="1" dirty="0">
                <a:ea typeface="ＭＳ Ｐゴシック"/>
              </a:rPr>
              <a:t>Carlos Toledano (UVa), </a:t>
            </a:r>
            <a:r>
              <a:rPr lang="en-GB" sz="2000" i="1" dirty="0"/>
              <a:t>Pieter De Vis​ (NPL), Emma </a:t>
            </a:r>
            <a:r>
              <a:rPr lang="en-GB" sz="2000" i="1" dirty="0" err="1"/>
              <a:t>Woolliams</a:t>
            </a:r>
            <a:r>
              <a:rPr lang="en-GB" sz="2000" i="1" dirty="0"/>
              <a:t> (NPL)</a:t>
            </a:r>
            <a:endParaRPr lang="en-GB" altLang="en-US" sz="2000" i="1" dirty="0">
              <a:ea typeface="ＭＳ Ｐゴシック" panose="020B0600070205080204" pitchFamily="34" charset="-128"/>
            </a:endParaRPr>
          </a:p>
        </p:txBody>
      </p:sp>
      <p:pic>
        <p:nvPicPr>
          <p:cNvPr id="1026" name="gmail-m_-4308838340055170294Picture 3" descr="image002">
            <a:extLst>
              <a:ext uri="{FF2B5EF4-FFF2-40B4-BE49-F238E27FC236}">
                <a16:creationId xmlns:a16="http://schemas.microsoft.com/office/drawing/2014/main" id="{031BE039-A851-4382-BC76-E1D5980B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68" y="0"/>
            <a:ext cx="33226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PROVA-V dataset : BLUE</a:t>
            </a:r>
            <a:endParaRPr lang="en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6DF470-30B9-2112-34F3-ECB0D401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7" y="1371599"/>
            <a:ext cx="10992671" cy="421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08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PROVA-V dataset : RED</a:t>
            </a:r>
            <a:endParaRPr lang="en-N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2BB1ED-DA6C-E3CD-A503-BE322755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8" y="1674943"/>
            <a:ext cx="10537955" cy="406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06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PROVA-V dataset : RED</a:t>
            </a:r>
            <a:endParaRPr lang="en-N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15C7F55-94ED-CCD7-6F75-54C015B09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8" y="1403648"/>
            <a:ext cx="11123323" cy="428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3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PROVA-V dataset : NIR</a:t>
            </a:r>
            <a:endParaRPr lang="en-NL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BCB1CA7-1F14-8047-E46A-7148407D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7" y="1403648"/>
            <a:ext cx="11076737" cy="426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7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PROVA-V dataset : NIR</a:t>
            </a:r>
            <a:endParaRPr lang="en-NL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3D7D190-4DA1-EA52-9D72-E1C963AE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4" y="1403648"/>
            <a:ext cx="11415650" cy="43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87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Pleiades 1B dataset</a:t>
            </a:r>
            <a:endParaRPr lang="en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50AFC-748C-FBF3-65DF-0C0184F39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54" y="2681057"/>
            <a:ext cx="5307840" cy="307592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F32CF-6D97-4074-CBFE-C7BB5BCD5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7" y="2546648"/>
            <a:ext cx="6021355" cy="354343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D8088-DE67-3142-AC23-72CA5BC0C7F3}"/>
              </a:ext>
            </a:extLst>
          </p:cNvPr>
          <p:cNvSpPr txBox="1"/>
          <p:nvPr/>
        </p:nvSpPr>
        <p:spPr>
          <a:xfrm>
            <a:off x="933301" y="1403648"/>
            <a:ext cx="523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68 measurements 2013 and further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Integrated irradiances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Input to the model : </a:t>
            </a:r>
            <a:r>
              <a:rPr lang="en-US" sz="1800" dirty="0" err="1"/>
              <a:t>selenographic</a:t>
            </a:r>
            <a:r>
              <a:rPr lang="en-US" sz="1800" dirty="0"/>
              <a:t> positions</a:t>
            </a:r>
          </a:p>
        </p:txBody>
      </p:sp>
    </p:spTree>
    <p:extLst>
      <p:ext uri="{BB962C8B-B14F-4D97-AF65-F5344CB8AC3E}">
        <p14:creationId xmlns:p14="http://schemas.microsoft.com/office/powerpoint/2010/main" val="4090102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87" y="260648"/>
            <a:ext cx="9064887" cy="773825"/>
          </a:xfrm>
        </p:spPr>
        <p:txBody>
          <a:bodyPr/>
          <a:lstStyle/>
          <a:p>
            <a:r>
              <a:rPr lang="en-US" dirty="0"/>
              <a:t>Pleiades 1B dataset : BLUE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7D5D0-AD42-D2F2-EBF9-505459DA5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85" y="1286400"/>
            <a:ext cx="6932577" cy="4694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59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87" y="260648"/>
            <a:ext cx="9064887" cy="773825"/>
          </a:xfrm>
        </p:spPr>
        <p:txBody>
          <a:bodyPr/>
          <a:lstStyle/>
          <a:p>
            <a:r>
              <a:rPr lang="en-US" dirty="0"/>
              <a:t>Pleiades 1B dataset : GREEN</a:t>
            </a:r>
            <a:endParaRPr lang="en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C9ABD-7BD4-0831-9304-E3219C76D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39" y="1285388"/>
            <a:ext cx="6754584" cy="4574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945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79" y="251317"/>
            <a:ext cx="9064887" cy="773825"/>
          </a:xfrm>
        </p:spPr>
        <p:txBody>
          <a:bodyPr/>
          <a:lstStyle/>
          <a:p>
            <a:r>
              <a:rPr lang="en-US" dirty="0"/>
              <a:t>Pleiades 1B dataset : RED</a:t>
            </a:r>
            <a:endParaRPr lang="en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167A5-1BB9-B9FA-FE07-B9BD268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62" y="1220074"/>
            <a:ext cx="6973952" cy="472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594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87" y="260648"/>
            <a:ext cx="9064887" cy="773825"/>
          </a:xfrm>
        </p:spPr>
        <p:txBody>
          <a:bodyPr/>
          <a:lstStyle/>
          <a:p>
            <a:r>
              <a:rPr lang="en-US" dirty="0"/>
              <a:t>Pleiades 1B dataset : NIR</a:t>
            </a:r>
            <a:endParaRPr lang="en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E6B80-9E0E-8AF3-10BC-B5F73DAF9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59" y="938069"/>
            <a:ext cx="7356508" cy="4981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67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A99B-FBB7-CB4B-B2E3-DAF0DA7F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44" y="1616801"/>
            <a:ext cx="11386656" cy="63812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NL" dirty="0"/>
              <a:t>he LIME </a:t>
            </a:r>
            <a:r>
              <a:rPr lang="en-US" dirty="0"/>
              <a:t>TOOLBOX compared to measurements :</a:t>
            </a:r>
          </a:p>
          <a:p>
            <a:endParaRPr lang="en-US" dirty="0"/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PROBA-V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PLEIADES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GIRO</a:t>
            </a:r>
          </a:p>
          <a:p>
            <a:pPr lvl="1"/>
            <a:endParaRPr lang="en-NL" dirty="0"/>
          </a:p>
          <a:p>
            <a:pPr marL="0" indent="0">
              <a:buNone/>
            </a:pPr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5933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87" y="260648"/>
            <a:ext cx="9064887" cy="773825"/>
          </a:xfrm>
        </p:spPr>
        <p:txBody>
          <a:bodyPr/>
          <a:lstStyle/>
          <a:p>
            <a:r>
              <a:rPr lang="en-US" dirty="0"/>
              <a:t>Pleiades 1B dataset : PAN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1773A-74BE-1016-D1A9-A83B4E12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52" y="1195626"/>
            <a:ext cx="6595861" cy="4466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669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6B85-4AB0-2F60-95ED-83507242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 TBX vs GIRO</a:t>
            </a:r>
            <a:endParaRPr lang="en-B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1889DE-FD5C-6D6B-BB08-47FD29F5B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60361"/>
              </p:ext>
            </p:extLst>
          </p:nvPr>
        </p:nvGraphicFramePr>
        <p:xfrm>
          <a:off x="717521" y="4168247"/>
          <a:ext cx="4578682" cy="1551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668">
                  <a:extLst>
                    <a:ext uri="{9D8B030D-6E8A-4147-A177-3AD203B41FA5}">
                      <a16:colId xmlns:a16="http://schemas.microsoft.com/office/drawing/2014/main" val="2092512199"/>
                    </a:ext>
                  </a:extLst>
                </a:gridCol>
                <a:gridCol w="4039014">
                  <a:extLst>
                    <a:ext uri="{9D8B030D-6E8A-4147-A177-3AD203B41FA5}">
                      <a16:colId xmlns:a16="http://schemas.microsoft.com/office/drawing/2014/main" val="676291236"/>
                    </a:ext>
                  </a:extLst>
                </a:gridCol>
              </a:tblGrid>
              <a:tr h="148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442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ocean </a:t>
                      </a:r>
                      <a:r>
                        <a:rPr lang="en-GB" sz="1100" dirty="0" err="1">
                          <a:effectLst/>
                        </a:rPr>
                        <a:t>color</a:t>
                      </a:r>
                      <a:r>
                        <a:rPr lang="en-GB" sz="1100" dirty="0">
                          <a:effectLst/>
                        </a:rPr>
                        <a:t>, aerosol photometer (ideally also 412 nm for ocean </a:t>
                      </a:r>
                      <a:r>
                        <a:rPr lang="en-GB" sz="1100" dirty="0" err="1">
                          <a:effectLst/>
                        </a:rPr>
                        <a:t>color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871850"/>
                  </a:ext>
                </a:extLst>
              </a:tr>
              <a:tr h="148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550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max solar irradiance, Moon characterization, land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503981"/>
                  </a:ext>
                </a:extLst>
              </a:tr>
              <a:tr h="148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670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ocean color, aerosol photometer, land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5983996"/>
                  </a:ext>
                </a:extLst>
              </a:tr>
              <a:tr h="148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765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ocean color reference band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7379423"/>
                  </a:ext>
                </a:extLst>
              </a:tr>
              <a:tr h="271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870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atmospheric window, Moon characterization, ocean color reference, aerosol photometer, land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198913"/>
                  </a:ext>
                </a:extLst>
              </a:tr>
              <a:tr h="148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1380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 cirrus detection (all applications)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611791"/>
                  </a:ext>
                </a:extLst>
              </a:tr>
              <a:tr h="155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1640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atmosphere, aerosol photometer, land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4726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3C5357-5579-3D9C-2BA1-9784B422D097}"/>
              </a:ext>
            </a:extLst>
          </p:cNvPr>
          <p:cNvSpPr txBox="1"/>
          <p:nvPr/>
        </p:nvSpPr>
        <p:spPr>
          <a:xfrm>
            <a:off x="921324" y="1596268"/>
            <a:ext cx="93745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set of geometries was generated to directly compare the irradiance output.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to both the GIRO and LIME TBX.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geometric conversion required (also served to the comparison exercise @LCWS- Darmstadt Dec2023)</a:t>
            </a:r>
            <a:endParaRPr lang="en-B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5E85C2-0FE5-EF43-9538-BC6938A9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33563"/>
              </p:ext>
            </p:extLst>
          </p:nvPr>
        </p:nvGraphicFramePr>
        <p:xfrm>
          <a:off x="5413266" y="4483303"/>
          <a:ext cx="6223000" cy="921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50357005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9741480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28496059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312914835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125545912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220689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 err="1">
                          <a:effectLst/>
                        </a:rPr>
                        <a:t>phase_angle</a:t>
                      </a:r>
                      <a:r>
                        <a:rPr lang="en-GB" sz="1100" dirty="0">
                          <a:effectLst/>
                        </a:rPr>
                        <a:t> [</a:t>
                      </a:r>
                      <a:r>
                        <a:rPr lang="en-GB" sz="1100" dirty="0" err="1">
                          <a:effectLst/>
                        </a:rPr>
                        <a:t>deg</a:t>
                      </a:r>
                      <a:r>
                        <a:rPr lang="en-GB" sz="1100" dirty="0">
                          <a:effectLst/>
                        </a:rPr>
                        <a:t>]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obs_sel_lon [deg]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obs_sel_lat [deg]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sun_sel_lon [deg]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sun_sel_lat [deg]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2122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min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-90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-12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-8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-98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7356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max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90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102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1296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count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20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249</a:t>
                      </a:r>
                      <a:endParaRPr lang="en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endParaRPr lang="en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0390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6B85-4AB0-2F60-95ED-83507242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 TBX vs GIRO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CA475-A434-87E4-3536-9CB359388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72" y="914172"/>
            <a:ext cx="7574701" cy="526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99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6B85-4AB0-2F60-95ED-83507242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 TBX vs GIRO</a:t>
            </a: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92ED1-AC24-E634-38DA-AD9735396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08" y="1016565"/>
            <a:ext cx="6940123" cy="4824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278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6B85-4AB0-2F60-95ED-83507242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 TBX vs GIRO</a:t>
            </a: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54038-3735-2328-3958-2CAB7842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32" y="832148"/>
            <a:ext cx="7611927" cy="5347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6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6B85-4AB0-2F60-95ED-83507242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 TBX vs GIRO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DE0E9-52C9-22F2-DE12-53DA6D011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91" y="1277187"/>
            <a:ext cx="6660238" cy="4678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33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6B85-4AB0-2F60-95ED-83507242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 TBX vs GIRO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E0076-6A20-055C-B320-5FB6AFE16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19" y="1168831"/>
            <a:ext cx="7123718" cy="4952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472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6B85-4AB0-2F60-95ED-83507242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 TBX vs GIRO</a:t>
            </a: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A9BBF-52D1-4CA5-C4F1-D346A4B4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29" y="867245"/>
            <a:ext cx="7289645" cy="5123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573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6B85-4AB0-2F60-95ED-83507242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 TBX vs GIRO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4B32A-121B-57D2-E220-586555483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43" y="1101695"/>
            <a:ext cx="7077537" cy="4972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08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774-07EA-4421-A801-81CF2540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83D9-EA4B-47AA-90C3-AAF82D16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57" y="1403648"/>
            <a:ext cx="11386656" cy="4525664"/>
          </a:xfrm>
        </p:spPr>
        <p:txBody>
          <a:bodyPr/>
          <a:lstStyle/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2000" dirty="0"/>
              <a:t>PROBA-V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2000" dirty="0"/>
              <a:t>PLEIADES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sz="2000" dirty="0"/>
              <a:t>GIRO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98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PROVA-V dataset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A99B-FBB7-CB4B-B2E3-DAF0DA7F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44" y="1616801"/>
            <a:ext cx="11386656" cy="2323671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NL" dirty="0"/>
              <a:t>he LIME model</a:t>
            </a:r>
            <a:r>
              <a:rPr lang="en-US" dirty="0"/>
              <a:t> compared with the PROBA-V irradiance dataset (visible band)</a:t>
            </a:r>
          </a:p>
          <a:p>
            <a:pPr lvl="1"/>
            <a:r>
              <a:rPr lang="en-US" dirty="0"/>
              <a:t>+10 years dataset</a:t>
            </a:r>
          </a:p>
          <a:p>
            <a:pPr lvl="1"/>
            <a:r>
              <a:rPr lang="en-US" dirty="0"/>
              <a:t>+ approx. </a:t>
            </a:r>
            <a:r>
              <a:rPr lang="en-US" b="1" dirty="0">
                <a:highlight>
                  <a:srgbClr val="FFFF00"/>
                </a:highlight>
              </a:rPr>
              <a:t>515</a:t>
            </a:r>
            <a:r>
              <a:rPr lang="en-US" dirty="0"/>
              <a:t> acquisitions and about </a:t>
            </a:r>
            <a:r>
              <a:rPr lang="en-US" b="1" dirty="0">
                <a:highlight>
                  <a:srgbClr val="FFFF00"/>
                </a:highlight>
              </a:rPr>
              <a:t>20</a:t>
            </a:r>
            <a:r>
              <a:rPr lang="en-US" dirty="0"/>
              <a:t> (partial) phases</a:t>
            </a:r>
          </a:p>
          <a:p>
            <a:pPr lvl="1"/>
            <a:r>
              <a:rPr lang="en-US" dirty="0"/>
              <a:t>+ currently in decommissioning / experimental mode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</a:t>
            </a:r>
          </a:p>
          <a:p>
            <a:pPr lvl="1"/>
            <a:endParaRPr lang="en-NL" dirty="0"/>
          </a:p>
          <a:p>
            <a:pPr marL="0" indent="0">
              <a:buNone/>
            </a:pPr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175236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081E9A-DC46-4319-9CFD-598E2732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08" y="1271604"/>
            <a:ext cx="8942784" cy="1143000"/>
          </a:xfrm>
        </p:spPr>
        <p:txBody>
          <a:bodyPr wrap="square" anchor="t">
            <a:normAutofit/>
          </a:bodyPr>
          <a:lstStyle/>
          <a:p>
            <a:pPr algn="ctr"/>
            <a:r>
              <a:rPr lang="en-GB"/>
              <a:t>Thank you!</a:t>
            </a:r>
          </a:p>
        </p:txBody>
      </p:sp>
      <p:pic>
        <p:nvPicPr>
          <p:cNvPr id="4" name="gmail-m_-4308838340055170294Picture 3" descr="image002">
            <a:extLst>
              <a:ext uri="{FF2B5EF4-FFF2-40B4-BE49-F238E27FC236}">
                <a16:creationId xmlns:a16="http://schemas.microsoft.com/office/drawing/2014/main" id="{F63C8C5D-1CA8-4EE7-A238-932D6E01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436" y="4050243"/>
            <a:ext cx="3611928" cy="168694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4F55DA5-564A-479A-84BA-4ABDA3ED2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8812" y="2478881"/>
            <a:ext cx="5794375" cy="19002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4"/>
              </a:rPr>
              <a:t>http://calvalportal.ceos.org/lime</a:t>
            </a:r>
            <a:r>
              <a:rPr lang="en-US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A53600-7B2E-4B7E-B748-671520B4D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93" y="6014758"/>
            <a:ext cx="11136807" cy="6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7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43DF-6BB8-1929-E36D-E2E10D1D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PROBA-V dataset </a:t>
            </a:r>
            <a:endParaRPr lang="en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480B7F-6AAF-7536-6445-C76D8038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02" y="1318654"/>
            <a:ext cx="3191028" cy="4220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751AD9-63CE-39D7-8D75-DF7F5254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97" y="1430085"/>
            <a:ext cx="3377577" cy="4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43DF-6BB8-1929-E36D-E2E10D1D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PROBA-V dataset : </a:t>
            </a:r>
            <a:r>
              <a:rPr lang="en-US" err="1"/>
              <a:t>Sel</a:t>
            </a:r>
            <a:r>
              <a:rPr lang="en-US"/>
              <a:t> Sol </a:t>
            </a:r>
            <a:r>
              <a:rPr lang="en-US" err="1"/>
              <a:t>lon</a:t>
            </a:r>
            <a:r>
              <a:rPr lang="en-US"/>
              <a:t>/</a:t>
            </a:r>
            <a:r>
              <a:rPr lang="en-US" err="1"/>
              <a:t>lat</a:t>
            </a:r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3358C-0760-ACB7-C14F-5E36680D8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67" y="1988600"/>
            <a:ext cx="3358270" cy="2127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F106F-AE89-248C-FD45-87F6D29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836" y="1989558"/>
            <a:ext cx="3103514" cy="211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8475F-5590-BD4E-4263-437743944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016" y="1989556"/>
            <a:ext cx="2916458" cy="2116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FD9816-D076-9FFC-B677-54D531A1325C}"/>
              </a:ext>
            </a:extLst>
          </p:cNvPr>
          <p:cNvSpPr txBox="1"/>
          <p:nvPr/>
        </p:nvSpPr>
        <p:spPr>
          <a:xfrm>
            <a:off x="2360416" y="4213065"/>
            <a:ext cx="129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7/2020</a:t>
            </a:r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CED83-B4EF-3941-C8E5-B30353853740}"/>
              </a:ext>
            </a:extLst>
          </p:cNvPr>
          <p:cNvSpPr txBox="1"/>
          <p:nvPr/>
        </p:nvSpPr>
        <p:spPr>
          <a:xfrm>
            <a:off x="5404040" y="4213063"/>
            <a:ext cx="129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7/2022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9C5FD-FB0E-8E9D-E164-E36F3A1E3A5B}"/>
              </a:ext>
            </a:extLst>
          </p:cNvPr>
          <p:cNvSpPr txBox="1"/>
          <p:nvPr/>
        </p:nvSpPr>
        <p:spPr>
          <a:xfrm>
            <a:off x="8159468" y="4213062"/>
            <a:ext cx="129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3/2023</a:t>
            </a: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2732F-BF54-4390-EA9C-C94A731A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67" y="1988599"/>
            <a:ext cx="3358270" cy="2127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E76E7-E401-996F-3FB0-33742A53F6F0}"/>
              </a:ext>
            </a:extLst>
          </p:cNvPr>
          <p:cNvSpPr txBox="1"/>
          <p:nvPr/>
        </p:nvSpPr>
        <p:spPr>
          <a:xfrm>
            <a:off x="2360416" y="4213064"/>
            <a:ext cx="129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7/2020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5759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PROVA-V dataset : </a:t>
            </a:r>
            <a:r>
              <a:rPr lang="en-US" dirty="0" err="1"/>
              <a:t>libration</a:t>
            </a:r>
            <a:r>
              <a:rPr lang="en-US" dirty="0"/>
              <a:t> coverage </a:t>
            </a: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11D6D-FFB7-84B1-8905-1CD044E4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66" y="1084713"/>
            <a:ext cx="7678460" cy="46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9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43DF-6BB8-1929-E36D-E2E10D1D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PROBA-V dataset : Sensor Response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9655E-1A97-9D28-7A8B-0A3EE6DC0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76" y="1488765"/>
            <a:ext cx="8191893" cy="43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43DF-6BB8-1929-E36D-E2E10D1D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PROBA-V dataset</a:t>
            </a:r>
            <a:endParaRPr lang="en-BE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E56EF7A-B98E-0308-07E6-08E7160C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53" y="1217217"/>
            <a:ext cx="10022177" cy="475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1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510-C8A5-3F42-80BA-4121505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PROVA-V dataset : BLUE</a:t>
            </a:r>
            <a:endParaRPr lang="en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B72AD9-0DF1-1F4B-B808-25A1F34D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5" y="1642189"/>
            <a:ext cx="10287386" cy="394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27215"/>
      </p:ext>
    </p:extLst>
  </p:cSld>
  <p:clrMapOvr>
    <a:masterClrMapping/>
  </p:clrMapOvr>
</p:sld>
</file>

<file path=ppt/theme/theme1.xml><?xml version="1.0" encoding="utf-8"?>
<a:theme xmlns:a="http://schemas.openxmlformats.org/drawingml/2006/main" name="NPL -NiCEMSI 2015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BEB3597-03D0-4B9B-BCEC-CD38D0F14EB7}" vid="{D9B75EAE-8E0D-4434-B013-AE2CC498FD6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6123ed-c7dd-44a3-ad86-61d06971d053" xsi:nil="true"/>
    <lcf76f155ced4ddcb4097134ff3c332f xmlns="b3388b6a-82f1-4b3b-abc8-034fe0aeb8e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E9BD36A8DD1346A27DB23466837BCC" ma:contentTypeVersion="16" ma:contentTypeDescription="Create a new document." ma:contentTypeScope="" ma:versionID="fa55f5344daa201060c951aab5c4fe9a">
  <xsd:schema xmlns:xsd="http://www.w3.org/2001/XMLSchema" xmlns:xs="http://www.w3.org/2001/XMLSchema" xmlns:p="http://schemas.microsoft.com/office/2006/metadata/properties" xmlns:ns2="b3388b6a-82f1-4b3b-abc8-034fe0aeb8ec" xmlns:ns3="0dcaf395-f660-4959-b4fa-b825b83af5dd" xmlns:ns4="0c6123ed-c7dd-44a3-ad86-61d06971d053" targetNamespace="http://schemas.microsoft.com/office/2006/metadata/properties" ma:root="true" ma:fieldsID="9f25b9f4f843d69f39fae7595c981c36" ns2:_="" ns3:_="" ns4:_="">
    <xsd:import namespace="b3388b6a-82f1-4b3b-abc8-034fe0aeb8ec"/>
    <xsd:import namespace="0dcaf395-f660-4959-b4fa-b825b83af5dd"/>
    <xsd:import namespace="0c6123ed-c7dd-44a3-ad86-61d06971d0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88b6a-82f1-4b3b-abc8-034fe0aeb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2bccc2-81de-48e5-8e7d-e3401e24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f395-f660-4959-b4fa-b825b83af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123ed-c7dd-44a3-ad86-61d06971d05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42f4183-b19b-4888-9904-aea8cbf939d3}" ma:internalName="TaxCatchAll" ma:showField="CatchAllData" ma:web="0c6123ed-c7dd-44a3-ad86-61d06971d0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FC6F7A-02BE-4208-B83E-BBCF5B384A5B}">
  <ds:schemaRefs>
    <ds:schemaRef ds:uri="http://purl.org/dc/elements/1.1/"/>
    <ds:schemaRef ds:uri="http://purl.org/dc/terms/"/>
    <ds:schemaRef ds:uri="http://schemas.openxmlformats.org/package/2006/metadata/core-properties"/>
    <ds:schemaRef ds:uri="b3388b6a-82f1-4b3b-abc8-034fe0aeb8e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0c6123ed-c7dd-44a3-ad86-61d06971d053"/>
    <ds:schemaRef ds:uri="0dcaf395-f660-4959-b4fa-b825b83af5dd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214B47F-D6DB-4FAD-8C54-BE8975E579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0CD1E1-DB51-4ABC-B258-B17913F26C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88b6a-82f1-4b3b-abc8-034fe0aeb8ec"/>
    <ds:schemaRef ds:uri="0dcaf395-f660-4959-b4fa-b825b83af5dd"/>
    <ds:schemaRef ds:uri="0c6123ed-c7dd-44a3-ad86-61d06971d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419</Words>
  <Application>Microsoft Office PowerPoint</Application>
  <PresentationFormat>Widescreen</PresentationFormat>
  <Paragraphs>101</Paragraphs>
  <Slides>30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</vt:lpstr>
      <vt:lpstr>Wingdings</vt:lpstr>
      <vt:lpstr>NPL -NiCEMSI 2015</vt:lpstr>
      <vt:lpstr> LIME: Comparison with datasets    Stefan Adriaensen (VITO), Africa Baretto (UVa), Agnieska Bialek (NPL), Marc Bouvet (ESA), Javier Gatón Herguedas (UVa), Chris Maclellan (NPL), Carlos Toledano (UVa), Pieter De Vis​ (NPL), Emma Woolliams (NPL)</vt:lpstr>
      <vt:lpstr>Overview</vt:lpstr>
      <vt:lpstr>PROVA-V dataset</vt:lpstr>
      <vt:lpstr>PROBA-V dataset </vt:lpstr>
      <vt:lpstr>PROBA-V dataset : Sel Sol lon/lat</vt:lpstr>
      <vt:lpstr>PROVA-V dataset : libration coverage </vt:lpstr>
      <vt:lpstr>PROBA-V dataset : Sensor Response</vt:lpstr>
      <vt:lpstr>PROBA-V dataset</vt:lpstr>
      <vt:lpstr>PROVA-V dataset : BLUE</vt:lpstr>
      <vt:lpstr>PROVA-V dataset : BLUE</vt:lpstr>
      <vt:lpstr>PROVA-V dataset : RED</vt:lpstr>
      <vt:lpstr>PROVA-V dataset : RED</vt:lpstr>
      <vt:lpstr>PROVA-V dataset : NIR</vt:lpstr>
      <vt:lpstr>PROVA-V dataset : NIR</vt:lpstr>
      <vt:lpstr>Pleiades 1B dataset</vt:lpstr>
      <vt:lpstr>Pleiades 1B dataset : BLUE</vt:lpstr>
      <vt:lpstr>Pleiades 1B dataset : GREEN</vt:lpstr>
      <vt:lpstr>Pleiades 1B dataset : RED</vt:lpstr>
      <vt:lpstr>Pleiades 1B dataset : NIR</vt:lpstr>
      <vt:lpstr>Pleiades 1B dataset : PAN</vt:lpstr>
      <vt:lpstr>LIME TBX vs GIRO</vt:lpstr>
      <vt:lpstr>LIME TBX vs GIRO</vt:lpstr>
      <vt:lpstr>LIME TBX vs GIRO</vt:lpstr>
      <vt:lpstr>LIME TBX vs GIRO</vt:lpstr>
      <vt:lpstr>LIME TBX vs GIRO</vt:lpstr>
      <vt:lpstr>LIME TBX vs GIRO</vt:lpstr>
      <vt:lpstr>LIME TBX vs GIRO</vt:lpstr>
      <vt:lpstr>LIME TBX vs GIRO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LIME: Lunar Irradiance Model of ESA  Instrument Calibration and Uncertainty  Sarah Taylor (NPL), Stefan Adriaensen (VITO), Carlos Toledano (UVa), Alberto Berjón (UVa), Africa Baretto (UVa), Emma Woolliams (NPL), Maria Garcia-Miranda (NPL), Marc Bouvet (ESA)</dc:title>
  <dc:subject/>
  <dc:creator>Emma Woolliams</dc:creator>
  <cp:lastModifiedBy>Stefan Adriaensen</cp:lastModifiedBy>
  <cp:revision>1</cp:revision>
  <cp:lastPrinted>1601-01-01T00:00:00Z</cp:lastPrinted>
  <dcterms:created xsi:type="dcterms:W3CDTF">2020-09-29T13:16:01Z</dcterms:created>
  <dcterms:modified xsi:type="dcterms:W3CDTF">2024-02-27T12:58:36Z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Official</vt:lpwstr>
  </property>
  <property fmtid="{D5CDD505-2E9C-101B-9397-08002B2CF9AE}" pid="3" name="aliashPowerpointFooter">
    <vt:lpwstr/>
  </property>
  <property fmtid="{D5CDD505-2E9C-101B-9397-08002B2CF9AE}" pid="4" name="ContentTypeId">
    <vt:lpwstr>0x010100ACE9BD36A8DD1346A27DB23466837BCC</vt:lpwstr>
  </property>
  <property fmtid="{D5CDD505-2E9C-101B-9397-08002B2CF9AE}" pid="5" name="MediaServiceImageTags">
    <vt:lpwstr/>
  </property>
  <property fmtid="{D5CDD505-2E9C-101B-9397-08002B2CF9AE}" pid="6" name="MSIP_Label_9df4b5af-ab42-45d5-91e7-45583bed1b2a_Enabled">
    <vt:lpwstr>true</vt:lpwstr>
  </property>
  <property fmtid="{D5CDD505-2E9C-101B-9397-08002B2CF9AE}" pid="7" name="MSIP_Label_9df4b5af-ab42-45d5-91e7-45583bed1b2a_SetDate">
    <vt:lpwstr>2023-04-21T14:30:32Z</vt:lpwstr>
  </property>
  <property fmtid="{D5CDD505-2E9C-101B-9397-08002B2CF9AE}" pid="8" name="MSIP_Label_9df4b5af-ab42-45d5-91e7-45583bed1b2a_Method">
    <vt:lpwstr>Standard</vt:lpwstr>
  </property>
  <property fmtid="{D5CDD505-2E9C-101B-9397-08002B2CF9AE}" pid="9" name="MSIP_Label_9df4b5af-ab42-45d5-91e7-45583bed1b2a_Name">
    <vt:lpwstr>9df4b5af-ab42-45d5-91e7-45583bed1b2a</vt:lpwstr>
  </property>
  <property fmtid="{D5CDD505-2E9C-101B-9397-08002B2CF9AE}" pid="10" name="MSIP_Label_9df4b5af-ab42-45d5-91e7-45583bed1b2a_SiteId">
    <vt:lpwstr>601e5460-b1bf-49c0-bd2d-e76ffc186a8d</vt:lpwstr>
  </property>
  <property fmtid="{D5CDD505-2E9C-101B-9397-08002B2CF9AE}" pid="11" name="MSIP_Label_9df4b5af-ab42-45d5-91e7-45583bed1b2a_ActionId">
    <vt:lpwstr>c4b9eca1-87ab-4beb-93fb-b803760a8413</vt:lpwstr>
  </property>
  <property fmtid="{D5CDD505-2E9C-101B-9397-08002B2CF9AE}" pid="12" name="MSIP_Label_9df4b5af-ab42-45d5-91e7-45583bed1b2a_ContentBits">
    <vt:lpwstr>0</vt:lpwstr>
  </property>
</Properties>
</file>