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8" r:id="rId7"/>
    <p:sldId id="260" r:id="rId8"/>
    <p:sldId id="259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646715-A131-4994-84F7-C4C44D1F53A2}" v="48" dt="2021-09-29T08:56:30.6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7949" autoAdjust="0"/>
  </p:normalViewPr>
  <p:slideViewPr>
    <p:cSldViewPr snapToGrid="0">
      <p:cViewPr varScale="1">
        <p:scale>
          <a:sx n="55" d="100"/>
          <a:sy n="55" d="100"/>
        </p:scale>
        <p:origin x="10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nieszka Bialek" userId="b627cbcd-539e-4b04-b295-cdb125b80121" providerId="ADAL" clId="{6A646715-A131-4994-84F7-C4C44D1F53A2}"/>
    <pc:docChg chg="custSel addSld delSld modSld modMainMaster">
      <pc:chgData name="Agnieszka Bialek" userId="b627cbcd-539e-4b04-b295-cdb125b80121" providerId="ADAL" clId="{6A646715-A131-4994-84F7-C4C44D1F53A2}" dt="2021-09-29T08:55:56.836" v="74"/>
      <pc:docMkLst>
        <pc:docMk/>
      </pc:docMkLst>
      <pc:sldChg chg="modSp mod">
        <pc:chgData name="Agnieszka Bialek" userId="b627cbcd-539e-4b04-b295-cdb125b80121" providerId="ADAL" clId="{6A646715-A131-4994-84F7-C4C44D1F53A2}" dt="2021-09-29T08:52:47.966" v="68" actId="14100"/>
        <pc:sldMkLst>
          <pc:docMk/>
          <pc:sldMk cId="501910130" sldId="256"/>
        </pc:sldMkLst>
        <pc:spChg chg="mod">
          <ac:chgData name="Agnieszka Bialek" userId="b627cbcd-539e-4b04-b295-cdb125b80121" providerId="ADAL" clId="{6A646715-A131-4994-84F7-C4C44D1F53A2}" dt="2021-09-29T08:52:47.966" v="68" actId="14100"/>
          <ac:spMkLst>
            <pc:docMk/>
            <pc:sldMk cId="501910130" sldId="256"/>
            <ac:spMk id="4" creationId="{56235563-DC2A-43F5-B305-481DAEBD14D8}"/>
          </ac:spMkLst>
        </pc:spChg>
      </pc:sldChg>
      <pc:sldChg chg="modSp del mod">
        <pc:chgData name="Agnieszka Bialek" userId="b627cbcd-539e-4b04-b295-cdb125b80121" providerId="ADAL" clId="{6A646715-A131-4994-84F7-C4C44D1F53A2}" dt="2021-09-29T08:52:43.990" v="67" actId="47"/>
        <pc:sldMkLst>
          <pc:docMk/>
          <pc:sldMk cId="2908141796" sldId="257"/>
        </pc:sldMkLst>
        <pc:spChg chg="mod">
          <ac:chgData name="Agnieszka Bialek" userId="b627cbcd-539e-4b04-b295-cdb125b80121" providerId="ADAL" clId="{6A646715-A131-4994-84F7-C4C44D1F53A2}" dt="2021-09-29T08:52:03.471" v="66" actId="14100"/>
          <ac:spMkLst>
            <pc:docMk/>
            <pc:sldMk cId="2908141796" sldId="257"/>
            <ac:spMk id="2" creationId="{3CE53012-F0D9-4599-8F9A-5C896EF76F21}"/>
          </ac:spMkLst>
        </pc:spChg>
      </pc:sldChg>
      <pc:sldChg chg="new">
        <pc:chgData name="Agnieszka Bialek" userId="b627cbcd-539e-4b04-b295-cdb125b80121" providerId="ADAL" clId="{6A646715-A131-4994-84F7-C4C44D1F53A2}" dt="2021-09-29T08:54:38.790" v="69" actId="680"/>
        <pc:sldMkLst>
          <pc:docMk/>
          <pc:sldMk cId="2930342135" sldId="257"/>
        </pc:sldMkLst>
      </pc:sldChg>
      <pc:sldChg chg="new">
        <pc:chgData name="Agnieszka Bialek" userId="b627cbcd-539e-4b04-b295-cdb125b80121" providerId="ADAL" clId="{6A646715-A131-4994-84F7-C4C44D1F53A2}" dt="2021-09-29T08:55:30.644" v="72" actId="680"/>
        <pc:sldMkLst>
          <pc:docMk/>
          <pc:sldMk cId="3595868998" sldId="258"/>
        </pc:sldMkLst>
      </pc:sldChg>
      <pc:sldMasterChg chg="modSp mod modSldLayout">
        <pc:chgData name="Agnieszka Bialek" userId="b627cbcd-539e-4b04-b295-cdb125b80121" providerId="ADAL" clId="{6A646715-A131-4994-84F7-C4C44D1F53A2}" dt="2021-09-29T08:55:56.836" v="74"/>
        <pc:sldMasterMkLst>
          <pc:docMk/>
          <pc:sldMasterMk cId="1675116417" sldId="2147483648"/>
        </pc:sldMasterMkLst>
        <pc:spChg chg="mod">
          <ac:chgData name="Agnieszka Bialek" userId="b627cbcd-539e-4b04-b295-cdb125b80121" providerId="ADAL" clId="{6A646715-A131-4994-84F7-C4C44D1F53A2}" dt="2021-09-29T08:55:09.223" v="70" actId="1076"/>
          <ac:spMkLst>
            <pc:docMk/>
            <pc:sldMasterMk cId="1675116417" sldId="2147483648"/>
            <ac:spMk id="9" creationId="{442F672C-1547-4135-AF72-472F50025E49}"/>
          </ac:spMkLst>
        </pc:spChg>
        <pc:cxnChg chg="mod">
          <ac:chgData name="Agnieszka Bialek" userId="b627cbcd-539e-4b04-b295-cdb125b80121" providerId="ADAL" clId="{6A646715-A131-4994-84F7-C4C44D1F53A2}" dt="2021-09-29T08:55:13.207" v="71" actId="1076"/>
          <ac:cxnSpMkLst>
            <pc:docMk/>
            <pc:sldMasterMk cId="1675116417" sldId="2147483648"/>
            <ac:cxnSpMk id="8" creationId="{532D006D-709C-4DB3-B7B9-1A4DC65EF229}"/>
          </ac:cxnSpMkLst>
        </pc:cxnChg>
        <pc:sldLayoutChg chg="addSp delSp modSp mod">
          <pc:chgData name="Agnieszka Bialek" userId="b627cbcd-539e-4b04-b295-cdb125b80121" providerId="ADAL" clId="{6A646715-A131-4994-84F7-C4C44D1F53A2}" dt="2021-09-28T16:35:08.506" v="65" actId="1076"/>
          <pc:sldLayoutMkLst>
            <pc:docMk/>
            <pc:sldMasterMk cId="1675116417" sldId="2147483648"/>
            <pc:sldLayoutMk cId="403416811" sldId="2147483649"/>
          </pc:sldLayoutMkLst>
          <pc:spChg chg="mod">
            <ac:chgData name="Agnieszka Bialek" userId="b627cbcd-539e-4b04-b295-cdb125b80121" providerId="ADAL" clId="{6A646715-A131-4994-84F7-C4C44D1F53A2}" dt="2021-09-28T16:30:33.261" v="12" actId="14100"/>
            <ac:spMkLst>
              <pc:docMk/>
              <pc:sldMasterMk cId="1675116417" sldId="2147483648"/>
              <pc:sldLayoutMk cId="403416811" sldId="2147483649"/>
              <ac:spMk id="2" creationId="{2B6C6653-BAAF-4DFF-BB0E-8FE6F68ECAD2}"/>
            </ac:spMkLst>
          </pc:spChg>
          <pc:spChg chg="mod">
            <ac:chgData name="Agnieszka Bialek" userId="b627cbcd-539e-4b04-b295-cdb125b80121" providerId="ADAL" clId="{6A646715-A131-4994-84F7-C4C44D1F53A2}" dt="2021-09-28T16:34:14.941" v="51" actId="1076"/>
            <ac:spMkLst>
              <pc:docMk/>
              <pc:sldMasterMk cId="1675116417" sldId="2147483648"/>
              <pc:sldLayoutMk cId="403416811" sldId="2147483649"/>
              <ac:spMk id="3" creationId="{B7D7A7AC-55E2-47AB-B34D-6EEC0A5FDF39}"/>
            </ac:spMkLst>
          </pc:spChg>
          <pc:spChg chg="add del mod">
            <ac:chgData name="Agnieszka Bialek" userId="b627cbcd-539e-4b04-b295-cdb125b80121" providerId="ADAL" clId="{6A646715-A131-4994-84F7-C4C44D1F53A2}" dt="2021-09-28T16:27:28.877" v="3" actId="478"/>
            <ac:spMkLst>
              <pc:docMk/>
              <pc:sldMasterMk cId="1675116417" sldId="2147483648"/>
              <pc:sldLayoutMk cId="403416811" sldId="2147483649"/>
              <ac:spMk id="7" creationId="{58D69BD7-E6E6-4F27-A939-15B8D4AFB13E}"/>
            </ac:spMkLst>
          </pc:spChg>
          <pc:spChg chg="add del mod">
            <ac:chgData name="Agnieszka Bialek" userId="b627cbcd-539e-4b04-b295-cdb125b80121" providerId="ADAL" clId="{6A646715-A131-4994-84F7-C4C44D1F53A2}" dt="2021-09-28T16:27:57.997" v="5" actId="478"/>
            <ac:spMkLst>
              <pc:docMk/>
              <pc:sldMasterMk cId="1675116417" sldId="2147483648"/>
              <pc:sldLayoutMk cId="403416811" sldId="2147483649"/>
              <ac:spMk id="8" creationId="{C8CB21AF-50B7-4C8C-BCE7-A868EFF546A0}"/>
            </ac:spMkLst>
          </pc:spChg>
          <pc:spChg chg="add del mod">
            <ac:chgData name="Agnieszka Bialek" userId="b627cbcd-539e-4b04-b295-cdb125b80121" providerId="ADAL" clId="{6A646715-A131-4994-84F7-C4C44D1F53A2}" dt="2021-09-28T16:29:57.310" v="7" actId="478"/>
            <ac:spMkLst>
              <pc:docMk/>
              <pc:sldMasterMk cId="1675116417" sldId="2147483648"/>
              <pc:sldLayoutMk cId="403416811" sldId="2147483649"/>
              <ac:spMk id="9" creationId="{B5308B42-AAF0-44D1-BE20-CD72373CD548}"/>
            </ac:spMkLst>
          </pc:spChg>
          <pc:spChg chg="add del mod">
            <ac:chgData name="Agnieszka Bialek" userId="b627cbcd-539e-4b04-b295-cdb125b80121" providerId="ADAL" clId="{6A646715-A131-4994-84F7-C4C44D1F53A2}" dt="2021-09-28T16:30:13.661" v="9" actId="478"/>
            <ac:spMkLst>
              <pc:docMk/>
              <pc:sldMasterMk cId="1675116417" sldId="2147483648"/>
              <pc:sldLayoutMk cId="403416811" sldId="2147483649"/>
              <ac:spMk id="10" creationId="{58DF7AE9-5EDF-4AF9-A08B-8C0C0E73AC6A}"/>
            </ac:spMkLst>
          </pc:spChg>
          <pc:spChg chg="add del mod">
            <ac:chgData name="Agnieszka Bialek" userId="b627cbcd-539e-4b04-b295-cdb125b80121" providerId="ADAL" clId="{6A646715-A131-4994-84F7-C4C44D1F53A2}" dt="2021-09-28T16:31:15.149" v="23" actId="478"/>
            <ac:spMkLst>
              <pc:docMk/>
              <pc:sldMasterMk cId="1675116417" sldId="2147483648"/>
              <pc:sldLayoutMk cId="403416811" sldId="2147483649"/>
              <ac:spMk id="11" creationId="{48E7C11B-06E9-460C-B3CB-3769106C0965}"/>
            </ac:spMkLst>
          </pc:spChg>
          <pc:spChg chg="add del mod">
            <ac:chgData name="Agnieszka Bialek" userId="b627cbcd-539e-4b04-b295-cdb125b80121" providerId="ADAL" clId="{6A646715-A131-4994-84F7-C4C44D1F53A2}" dt="2021-09-28T16:33:48.403" v="43" actId="478"/>
            <ac:spMkLst>
              <pc:docMk/>
              <pc:sldMasterMk cId="1675116417" sldId="2147483648"/>
              <pc:sldLayoutMk cId="403416811" sldId="2147483649"/>
              <ac:spMk id="12" creationId="{2B3D24A7-1476-456D-B23B-BE26ED17A361}"/>
            </ac:spMkLst>
          </pc:spChg>
          <pc:picChg chg="add mod">
            <ac:chgData name="Agnieszka Bialek" userId="b627cbcd-539e-4b04-b295-cdb125b80121" providerId="ADAL" clId="{6A646715-A131-4994-84F7-C4C44D1F53A2}" dt="2021-09-28T16:34:59.699" v="64" actId="1076"/>
            <ac:picMkLst>
              <pc:docMk/>
              <pc:sldMasterMk cId="1675116417" sldId="2147483648"/>
              <pc:sldLayoutMk cId="403416811" sldId="2147483649"/>
              <ac:picMk id="14" creationId="{1E49BDA4-D250-484A-95E8-AAA6A4D75848}"/>
            </ac:picMkLst>
          </pc:picChg>
          <pc:picChg chg="add mod">
            <ac:chgData name="Agnieszka Bialek" userId="b627cbcd-539e-4b04-b295-cdb125b80121" providerId="ADAL" clId="{6A646715-A131-4994-84F7-C4C44D1F53A2}" dt="2021-09-28T16:30:54.273" v="20" actId="1076"/>
            <ac:picMkLst>
              <pc:docMk/>
              <pc:sldMasterMk cId="1675116417" sldId="2147483648"/>
              <pc:sldLayoutMk cId="403416811" sldId="2147483649"/>
              <ac:picMk id="1026" creationId="{CB4C6AC3-92D8-4A40-92D6-36BB18D0FDB5}"/>
            </ac:picMkLst>
          </pc:picChg>
          <pc:picChg chg="add del mod">
            <ac:chgData name="Agnieszka Bialek" userId="b627cbcd-539e-4b04-b295-cdb125b80121" providerId="ADAL" clId="{6A646715-A131-4994-84F7-C4C44D1F53A2}" dt="2021-09-28T16:32:25.852" v="33" actId="478"/>
            <ac:picMkLst>
              <pc:docMk/>
              <pc:sldMasterMk cId="1675116417" sldId="2147483648"/>
              <pc:sldLayoutMk cId="403416811" sldId="2147483649"/>
              <ac:picMk id="1028" creationId="{BE5B94C8-8AD8-437B-8F3C-2D82874DAB70}"/>
            </ac:picMkLst>
          </pc:picChg>
          <pc:picChg chg="add del mod">
            <ac:chgData name="Agnieszka Bialek" userId="b627cbcd-539e-4b04-b295-cdb125b80121" providerId="ADAL" clId="{6A646715-A131-4994-84F7-C4C44D1F53A2}" dt="2021-09-28T16:32:25.852" v="33" actId="478"/>
            <ac:picMkLst>
              <pc:docMk/>
              <pc:sldMasterMk cId="1675116417" sldId="2147483648"/>
              <pc:sldLayoutMk cId="403416811" sldId="2147483649"/>
              <ac:picMk id="1030" creationId="{78B51641-3C1F-44BF-AC84-5CA313A4E3EA}"/>
            </ac:picMkLst>
          </pc:picChg>
          <pc:picChg chg="add del mod">
            <ac:chgData name="Agnieszka Bialek" userId="b627cbcd-539e-4b04-b295-cdb125b80121" providerId="ADAL" clId="{6A646715-A131-4994-84F7-C4C44D1F53A2}" dt="2021-09-28T16:33:15.321" v="41" actId="478"/>
            <ac:picMkLst>
              <pc:docMk/>
              <pc:sldMasterMk cId="1675116417" sldId="2147483648"/>
              <pc:sldLayoutMk cId="403416811" sldId="2147483649"/>
              <ac:picMk id="1032" creationId="{422224E6-A9F5-46F7-BDFD-0D1B3F56DC75}"/>
            </ac:picMkLst>
          </pc:picChg>
          <pc:picChg chg="add del mod">
            <ac:chgData name="Agnieszka Bialek" userId="b627cbcd-539e-4b04-b295-cdb125b80121" providerId="ADAL" clId="{6A646715-A131-4994-84F7-C4C44D1F53A2}" dt="2021-09-28T16:33:15.321" v="41" actId="478"/>
            <ac:picMkLst>
              <pc:docMk/>
              <pc:sldMasterMk cId="1675116417" sldId="2147483648"/>
              <pc:sldLayoutMk cId="403416811" sldId="2147483649"/>
              <ac:picMk id="1034" creationId="{3392E861-7CED-4167-A91C-1EDF91B9831A}"/>
            </ac:picMkLst>
          </pc:picChg>
          <pc:picChg chg="add del mod">
            <ac:chgData name="Agnieszka Bialek" userId="b627cbcd-539e-4b04-b295-cdb125b80121" providerId="ADAL" clId="{6A646715-A131-4994-84F7-C4C44D1F53A2}" dt="2021-09-28T16:33:15.321" v="41" actId="478"/>
            <ac:picMkLst>
              <pc:docMk/>
              <pc:sldMasterMk cId="1675116417" sldId="2147483648"/>
              <pc:sldLayoutMk cId="403416811" sldId="2147483649"/>
              <ac:picMk id="1036" creationId="{29AEE344-FA46-4B89-B365-10733BBBAAF3}"/>
            </ac:picMkLst>
          </pc:picChg>
          <pc:picChg chg="add mod">
            <ac:chgData name="Agnieszka Bialek" userId="b627cbcd-539e-4b04-b295-cdb125b80121" providerId="ADAL" clId="{6A646715-A131-4994-84F7-C4C44D1F53A2}" dt="2021-09-28T16:34:54.497" v="62" actId="1076"/>
            <ac:picMkLst>
              <pc:docMk/>
              <pc:sldMasterMk cId="1675116417" sldId="2147483648"/>
              <pc:sldLayoutMk cId="403416811" sldId="2147483649"/>
              <ac:picMk id="1038" creationId="{6FC215BF-06D3-49F4-AA4D-6BAA71781474}"/>
            </ac:picMkLst>
          </pc:picChg>
          <pc:picChg chg="add mod">
            <ac:chgData name="Agnieszka Bialek" userId="b627cbcd-539e-4b04-b295-cdb125b80121" providerId="ADAL" clId="{6A646715-A131-4994-84F7-C4C44D1F53A2}" dt="2021-09-28T16:35:08.506" v="65" actId="1076"/>
            <ac:picMkLst>
              <pc:docMk/>
              <pc:sldMasterMk cId="1675116417" sldId="2147483648"/>
              <pc:sldLayoutMk cId="403416811" sldId="2147483649"/>
              <ac:picMk id="1040" creationId="{09DC30BA-AD89-4318-AD71-75B938F1FBF8}"/>
            </ac:picMkLst>
          </pc:picChg>
        </pc:sldLayoutChg>
        <pc:sldLayoutChg chg="addSp delSp modSp">
          <pc:chgData name="Agnieszka Bialek" userId="b627cbcd-539e-4b04-b295-cdb125b80121" providerId="ADAL" clId="{6A646715-A131-4994-84F7-C4C44D1F53A2}" dt="2021-09-29T08:55:56.836" v="74"/>
          <pc:sldLayoutMkLst>
            <pc:docMk/>
            <pc:sldMasterMk cId="1675116417" sldId="2147483648"/>
            <pc:sldLayoutMk cId="2181381768" sldId="2147483650"/>
          </pc:sldLayoutMkLst>
          <pc:spChg chg="del">
            <ac:chgData name="Agnieszka Bialek" userId="b627cbcd-539e-4b04-b295-cdb125b80121" providerId="ADAL" clId="{6A646715-A131-4994-84F7-C4C44D1F53A2}" dt="2021-09-29T08:55:56.095" v="73"/>
            <ac:spMkLst>
              <pc:docMk/>
              <pc:sldMasterMk cId="1675116417" sldId="2147483648"/>
              <pc:sldLayoutMk cId="2181381768" sldId="2147483650"/>
              <ac:spMk id="4" creationId="{8F99ED3C-DAE8-464F-8C8B-C55DCA2ADA20}"/>
            </ac:spMkLst>
          </pc:spChg>
          <pc:spChg chg="del">
            <ac:chgData name="Agnieszka Bialek" userId="b627cbcd-539e-4b04-b295-cdb125b80121" providerId="ADAL" clId="{6A646715-A131-4994-84F7-C4C44D1F53A2}" dt="2021-09-29T08:55:56.095" v="73"/>
            <ac:spMkLst>
              <pc:docMk/>
              <pc:sldMasterMk cId="1675116417" sldId="2147483648"/>
              <pc:sldLayoutMk cId="2181381768" sldId="2147483650"/>
              <ac:spMk id="5" creationId="{2B65598E-F00C-4D21-A675-2711A0F87454}"/>
            </ac:spMkLst>
          </pc:spChg>
          <pc:spChg chg="del">
            <ac:chgData name="Agnieszka Bialek" userId="b627cbcd-539e-4b04-b295-cdb125b80121" providerId="ADAL" clId="{6A646715-A131-4994-84F7-C4C44D1F53A2}" dt="2021-09-29T08:55:56.095" v="73"/>
            <ac:spMkLst>
              <pc:docMk/>
              <pc:sldMasterMk cId="1675116417" sldId="2147483648"/>
              <pc:sldLayoutMk cId="2181381768" sldId="2147483650"/>
              <ac:spMk id="6" creationId="{CAF8AB53-21A6-419B-B709-8CB7FBE7716B}"/>
            </ac:spMkLst>
          </pc:spChg>
          <pc:spChg chg="add mod">
            <ac:chgData name="Agnieszka Bialek" userId="b627cbcd-539e-4b04-b295-cdb125b80121" providerId="ADAL" clId="{6A646715-A131-4994-84F7-C4C44D1F53A2}" dt="2021-09-29T08:55:56.836" v="74"/>
            <ac:spMkLst>
              <pc:docMk/>
              <pc:sldMasterMk cId="1675116417" sldId="2147483648"/>
              <pc:sldLayoutMk cId="2181381768" sldId="2147483650"/>
              <ac:spMk id="7" creationId="{4844C351-0C43-4B7C-AF1D-5E8553EAF776}"/>
            </ac:spMkLst>
          </pc:spChg>
          <pc:spChg chg="add mod">
            <ac:chgData name="Agnieszka Bialek" userId="b627cbcd-539e-4b04-b295-cdb125b80121" providerId="ADAL" clId="{6A646715-A131-4994-84F7-C4C44D1F53A2}" dt="2021-09-29T08:55:56.836" v="74"/>
            <ac:spMkLst>
              <pc:docMk/>
              <pc:sldMasterMk cId="1675116417" sldId="2147483648"/>
              <pc:sldLayoutMk cId="2181381768" sldId="2147483650"/>
              <ac:spMk id="8" creationId="{6C52A9E0-9A5F-4AAF-856C-002951EB70AC}"/>
            </ac:spMkLst>
          </pc:spChg>
          <pc:spChg chg="add mod">
            <ac:chgData name="Agnieszka Bialek" userId="b627cbcd-539e-4b04-b295-cdb125b80121" providerId="ADAL" clId="{6A646715-A131-4994-84F7-C4C44D1F53A2}" dt="2021-09-29T08:55:56.836" v="74"/>
            <ac:spMkLst>
              <pc:docMk/>
              <pc:sldMasterMk cId="1675116417" sldId="2147483648"/>
              <pc:sldLayoutMk cId="2181381768" sldId="2147483650"/>
              <ac:spMk id="9" creationId="{1B76B24E-63EC-4362-A3B5-633F9786EF0C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2D30C-6434-4B2A-AD95-65326B1F3E3C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7803B-CB0C-4DB4-879B-7EC3FD3A2BCE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664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7803B-CB0C-4DB4-879B-7EC3FD3A2BC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393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7803B-CB0C-4DB4-879B-7EC3FD3A2BC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437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7803B-CB0C-4DB4-879B-7EC3FD3A2BC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814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7803B-CB0C-4DB4-879B-7EC3FD3A2BC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477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tmp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6C6653-BAAF-4DFF-BB0E-8FE6F68EC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0" y="1141413"/>
            <a:ext cx="7239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7D7A7AC-55E2-47AB-B34D-6EEC0A5FD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81400" y="3717925"/>
            <a:ext cx="7238999" cy="6080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8BEEF3F-78A0-402E-83D2-78A896AD7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CB4D5-8860-438A-B869-CD3914B697FE}" type="datetime1">
              <a:rPr lang="en-GB" smtClean="0"/>
              <a:t>27/02/2024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E69FC3D-4AA3-44E7-B4CA-7C59A8A2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5B7236A-5F9D-4E27-92DD-26918C8D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14A5-C024-4CCD-A6FD-A330761F364C}" type="slidenum">
              <a:rPr lang="en-GB" smtClean="0"/>
              <a:t>‹Nº›</a:t>
            </a:fld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CB4C6AC3-92D8-4A40-92D6-36BB18D0FDB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110820"/>
            <a:ext cx="2876550" cy="3831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="" xmlns:a16="http://schemas.microsoft.com/office/drawing/2014/main" id="{6FC215BF-06D3-49F4-AA4D-6BAA717814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063332"/>
            <a:ext cx="130492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="" xmlns:a16="http://schemas.microsoft.com/office/drawing/2014/main" id="{09DC30BA-AD89-4318-AD71-75B938F1FB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7" y="5197873"/>
            <a:ext cx="2143500" cy="608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Logo, company name&#10;&#10;Description automatically generated">
            <a:extLst>
              <a:ext uri="{FF2B5EF4-FFF2-40B4-BE49-F238E27FC236}">
                <a16:creationId xmlns="" xmlns:a16="http://schemas.microsoft.com/office/drawing/2014/main" id="{1E49BDA4-D250-484A-95E8-AAA6A4D7584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629" y="5068218"/>
            <a:ext cx="1805194" cy="79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16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E9F92E-24A1-4D34-9BF2-362C40A8E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BAD91FD-BDF6-4FCF-AA98-2A6DE28EE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21D6592-D150-4C09-92AA-E00D52ADF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CBABA-0824-4DE9-86A7-BEF76FD6FB5A}" type="datetime1">
              <a:rPr lang="en-GB" smtClean="0"/>
              <a:t>27/02/2024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A6850F7-A8B5-4808-8E4A-17848A282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6891275-ACFA-48BB-9DCA-3259803DF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14A5-C024-4CCD-A6FD-A330761F364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18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070C4480-F71C-42F0-ADD8-BBE6997999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20EF371-5473-434E-81AF-2E444D3A30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EF6680-B779-49D6-AD55-CC735C7E1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2E88C-C33E-43B8-9A18-19F376EA6126}" type="datetime1">
              <a:rPr lang="en-GB" smtClean="0"/>
              <a:t>27/02/2024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16CB8D7-6D32-4DB7-BE1E-9534AE011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4136E40-6B3E-4CE6-AC16-D57EB9E99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14A5-C024-4CCD-A6FD-A330761F364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21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BA7D96-0610-4850-8D58-E2966D357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AB849A-B9D9-4674-94CE-446E8AF8D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844C351-0C43-4B7C-AF1D-5E8553EA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1580-5EB0-4CD8-B5A5-2734F31D3525}" type="datetime1">
              <a:rPr lang="en-GB" smtClean="0"/>
              <a:t>27/02/2024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C52A9E0-9A5F-4AAF-856C-002951EB7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B76B24E-63EC-4362-A3B5-633F9786E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14A5-C024-4CCD-A6FD-A330761F364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381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0BEBFA-061A-4370-8FFB-B1567E54B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8B5A7A7-EAE9-41C2-AD7B-6977108AA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E740927-25FC-4EC9-A24C-B198F8BAF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87E-E637-42A2-8907-098752CD9C18}" type="datetime1">
              <a:rPr lang="en-GB" smtClean="0"/>
              <a:t>27/02/2024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C0B945F-D242-4653-98F0-7F08EE89A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9EE3187-CE6C-4776-9D3A-208BAC4BC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14A5-C024-4CCD-A6FD-A330761F364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14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7D6D63-D76A-45C4-AB91-841A5FD43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07771C6-2206-42DC-ACE2-43AE3D9004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EA09450-649D-4304-AFD0-86203031D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EC897D5-7622-4B2D-A6E1-AB9F01FF1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1EC3-5771-42DC-8971-E5BF502E9201}" type="datetime1">
              <a:rPr lang="en-GB" smtClean="0"/>
              <a:t>27/02/2024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9829C47-1696-49CF-BC34-AF5B04D79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D6CB91B-05A1-419F-AC85-89431E3CE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14A5-C024-4CCD-A6FD-A330761F364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262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7D9AE0-D57D-43D2-BD84-E1BC3B8A7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AFC85F1-5416-4F70-91B8-407E0C0CA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D35E497-9C26-426D-8D94-258C2523D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29105CE-31BE-41D6-9709-26BF533BFA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D8CF39B-6D34-4ACD-A5AB-CC6C147008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F016E6C-EF78-4D22-A7F0-6979F6179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9C03-37EA-492F-8FD9-5B2D81DE122B}" type="datetime1">
              <a:rPr lang="en-GB" smtClean="0"/>
              <a:t>27/02/2024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FF3BFDB-4EDF-45B2-A01A-75D41AEA6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608E1CE-72A6-4B20-A353-549471ACF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14A5-C024-4CCD-A6FD-A330761F364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241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6354AA-2895-4A24-8551-793D23C93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B601224-A716-4EBE-A4A9-89FF0FA46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FD8E-67DA-435B-A934-AF11CEDC3140}" type="datetime1">
              <a:rPr lang="en-GB" smtClean="0"/>
              <a:t>27/02/2024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E750DD8-CFE3-4635-A5D7-7ADF445AE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0F1385A-C3A7-4C39-A167-79FA7534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14A5-C024-4CCD-A6FD-A330761F364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67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0C12BCC-50DF-4EBF-A630-C06B5850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16CE5-10A2-4FCA-AAAE-AC9131BFFD14}" type="datetime1">
              <a:rPr lang="en-GB" smtClean="0"/>
              <a:t>27/02/2024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1A82F3F-ED02-452E-BCFF-5F12B1814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D38BA4C-1B21-45A8-82F5-B4DE978FB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14A5-C024-4CCD-A6FD-A330761F364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660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5FF9A5-358A-46BE-8B71-EA9A98D96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70109D-FEA6-4B8D-9BD1-CA902CACF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35098C2-C486-42A4-A394-09565C1B6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950AF9D-5D23-4BB8-9F03-37114D29D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2F4C-A11D-409C-ADBB-234179A90852}" type="datetime1">
              <a:rPr lang="en-GB" smtClean="0"/>
              <a:t>27/02/2024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AC14F5D-6983-4A9C-8210-C01B384DA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8CA94F4-679C-4E2B-A197-8135FFB3B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14A5-C024-4CCD-A6FD-A330761F364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6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A545D2-451C-4264-B3C4-671BB2364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F7F5178A-739F-4FB4-BEB3-DA8C194C2F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75576C1-F7BF-4F86-A10B-6E114192F9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050BCB4-88E6-4E44-874A-64C87EE17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F2DE-14EE-49E6-B359-C7F54E94D451}" type="datetime1">
              <a:rPr lang="en-GB" smtClean="0"/>
              <a:t>27/02/2024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0F10700-2C0A-44CB-8EA2-516BD5B09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4D89A4F-DB29-4363-9404-FC04A193F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14A5-C024-4CCD-A6FD-A330761F364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340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m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19B9CD73-3FDD-45F7-9A17-12E707569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C705CEB-5368-4304-8ED2-C6DECD93F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E5B6BF2-C98E-4B18-80A4-5F73B1B96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C1602-7540-4957-A5A2-AE4DD765725E}" type="datetime1">
              <a:rPr lang="en-GB" smtClean="0"/>
              <a:t>27/02/2024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B04F36F-64A4-457C-9262-33AAF378A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FC4D7F8-94D2-4355-B07F-BD4E8667EC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614A5-C024-4CCD-A6FD-A330761F364C}" type="slidenum">
              <a:rPr lang="en-GB" smtClean="0"/>
              <a:t>‹Nº›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532D006D-709C-4DB3-B7B9-1A4DC65EF229}"/>
              </a:ext>
            </a:extLst>
          </p:cNvPr>
          <p:cNvCxnSpPr/>
          <p:nvPr userDrawn="1"/>
        </p:nvCxnSpPr>
        <p:spPr>
          <a:xfrm>
            <a:off x="518207" y="453564"/>
            <a:ext cx="109975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42F672C-1547-4135-AF72-472F50025E49}"/>
              </a:ext>
            </a:extLst>
          </p:cNvPr>
          <p:cNvSpPr txBox="1"/>
          <p:nvPr userDrawn="1"/>
        </p:nvSpPr>
        <p:spPr>
          <a:xfrm>
            <a:off x="3378836" y="86702"/>
            <a:ext cx="601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Improving the Lunar irradiance model of ESA</a:t>
            </a: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="" xmlns:a16="http://schemas.microsoft.com/office/drawing/2014/main" id="{659F8B2B-8028-41A2-8FB0-8ECE05D4C13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1630" y="1742"/>
            <a:ext cx="2562704" cy="109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116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56235563-DC2A-43F5-B305-481DAEBD1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400" y="1684465"/>
            <a:ext cx="7391399" cy="2387600"/>
          </a:xfrm>
        </p:spPr>
        <p:txBody>
          <a:bodyPr>
            <a:normAutofit fontScale="90000"/>
          </a:bodyPr>
          <a:lstStyle/>
          <a:p>
            <a:r>
              <a:rPr lang="en-GB" sz="4400" dirty="0"/>
              <a:t>Task 1.6: Assessing the impact of the LIME modelling capabilities on night aerosol </a:t>
            </a:r>
            <a:r>
              <a:rPr lang="en-GB" sz="4400" dirty="0" smtClean="0"/>
              <a:t>retrieval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200" dirty="0" smtClean="0"/>
              <a:t>D-5</a:t>
            </a:r>
            <a:r>
              <a:rPr lang="en-GB" sz="2200" dirty="0"/>
              <a:t>: Report on the impact of using the LIME model on the stability and accuracy of aerosol retrieval (day vs. night)</a:t>
            </a:r>
            <a:br>
              <a:rPr lang="en-GB" sz="2200" dirty="0"/>
            </a:br>
            <a:endParaRPr lang="en-GB" sz="2200" dirty="0"/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6CD7C091-F57F-455D-B2CE-D4D08EDDE2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67100" y="4172077"/>
            <a:ext cx="7861300" cy="608012"/>
          </a:xfrm>
        </p:spPr>
        <p:txBody>
          <a:bodyPr>
            <a:normAutofit fontScale="92500" lnSpcReduction="20000"/>
          </a:bodyPr>
          <a:lstStyle/>
          <a:p>
            <a:r>
              <a:rPr lang="es-ES" dirty="0" err="1"/>
              <a:t>Africa</a:t>
            </a:r>
            <a:r>
              <a:rPr lang="es-ES" dirty="0"/>
              <a:t> Barreto, Carlos Toledano, Ramiro González, Javier </a:t>
            </a:r>
            <a:r>
              <a:rPr lang="es-ES" dirty="0" err="1"/>
              <a:t>Gatón</a:t>
            </a:r>
            <a:r>
              <a:rPr lang="es-ES" dirty="0"/>
              <a:t>, David Mateos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9469455E-708C-402A-A686-F8B4DC4B9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AF01-EBBD-4D7C-AA40-A8C18DA2F67A}" type="datetime1">
              <a:rPr lang="en-GB" smtClean="0"/>
              <a:t>27/02/2024</a:t>
            </a:fld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68DA9C8-CEDB-4DE7-90F1-63EFC769B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14A5-C024-4CCD-A6FD-A330761F364C}" type="slidenum">
              <a:rPr lang="en-GB" smtClean="0"/>
              <a:t>1</a:t>
            </a:fld>
            <a:endParaRPr lang="en-GB"/>
          </a:p>
        </p:txBody>
      </p:sp>
      <p:pic>
        <p:nvPicPr>
          <p:cNvPr id="8" name="Picture 2" descr="aemet logo | Aemetblo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74" y="5148593"/>
            <a:ext cx="1567135" cy="69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9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72ADFB-C4B5-40A5-9419-93DAC3293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456565"/>
            <a:ext cx="11029950" cy="1325563"/>
          </a:xfrm>
        </p:spPr>
        <p:txBody>
          <a:bodyPr/>
          <a:lstStyle/>
          <a:p>
            <a:r>
              <a:rPr lang="en-GB" dirty="0" smtClean="0"/>
              <a:t>Importance </a:t>
            </a:r>
            <a:r>
              <a:rPr lang="en-GB" dirty="0"/>
              <a:t>of AOD monitoring at </a:t>
            </a:r>
            <a:r>
              <a:rPr lang="en-GB" dirty="0" smtClean="0"/>
              <a:t>night. Scope of the task.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7385B2D-306B-4AA2-BA37-848A5C338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782128"/>
            <a:ext cx="11544300" cy="4351338"/>
          </a:xfrm>
        </p:spPr>
        <p:txBody>
          <a:bodyPr>
            <a:noAutofit/>
          </a:bodyPr>
          <a:lstStyle/>
          <a:p>
            <a:pPr algn="just"/>
            <a:r>
              <a:rPr lang="en-GB" sz="2000" dirty="0" smtClean="0"/>
              <a:t>Solar photometry provided reliable </a:t>
            </a:r>
            <a:r>
              <a:rPr lang="en-GB" sz="2000" dirty="0"/>
              <a:t>information about </a:t>
            </a:r>
            <a:r>
              <a:rPr lang="en-GB" sz="2000" dirty="0" smtClean="0"/>
              <a:t>key aerosol </a:t>
            </a:r>
            <a:r>
              <a:rPr lang="en-GB" sz="2000" dirty="0"/>
              <a:t>properties </a:t>
            </a:r>
            <a:r>
              <a:rPr lang="en-GB" sz="2000" dirty="0" smtClean="0"/>
              <a:t>to </a:t>
            </a:r>
            <a:r>
              <a:rPr lang="en-GB" sz="2000" dirty="0"/>
              <a:t>better understand the role of aerosols in the Earth's </a:t>
            </a:r>
            <a:r>
              <a:rPr lang="en-GB" sz="2000" dirty="0" smtClean="0"/>
              <a:t>climate. However, was not able provide day-to-night variations, </a:t>
            </a:r>
            <a:r>
              <a:rPr lang="en-GB" sz="2000" dirty="0"/>
              <a:t>introducing a bias in climatological studies which is critical for high latitude </a:t>
            </a:r>
            <a:r>
              <a:rPr lang="en-GB" sz="2000" dirty="0" smtClean="0"/>
              <a:t>and </a:t>
            </a:r>
            <a:r>
              <a:rPr lang="en-GB" sz="2000" dirty="0"/>
              <a:t>polar </a:t>
            </a:r>
            <a:r>
              <a:rPr lang="en-GB" sz="2000" dirty="0" smtClean="0"/>
              <a:t>regions.</a:t>
            </a:r>
          </a:p>
          <a:p>
            <a:pPr algn="just"/>
            <a:r>
              <a:rPr lang="en-GB" sz="2000" dirty="0"/>
              <a:t>CE318-TS </a:t>
            </a:r>
            <a:r>
              <a:rPr lang="en-GB" sz="2000" dirty="0" smtClean="0"/>
              <a:t> appeared in 2016 as an excellent candidate to monitor </a:t>
            </a:r>
            <a:r>
              <a:rPr lang="en-GB" sz="2000" dirty="0"/>
              <a:t>aerosols in a routine way in the absence of solar </a:t>
            </a:r>
            <a:r>
              <a:rPr lang="en-GB" sz="2000" dirty="0" smtClean="0"/>
              <a:t>radiation using the Moon as light source (reference </a:t>
            </a:r>
            <a:r>
              <a:rPr lang="en-GB" sz="2000" dirty="0"/>
              <a:t>instrument in the NASA-AERONET </a:t>
            </a:r>
            <a:r>
              <a:rPr lang="en-GB" sz="2000" dirty="0" smtClean="0"/>
              <a:t>network). </a:t>
            </a:r>
            <a:r>
              <a:rPr lang="en-GB" sz="2000" dirty="0"/>
              <a:t>Drawback in lunar photometry: a precise </a:t>
            </a:r>
            <a:r>
              <a:rPr lang="en-GB" sz="2000" dirty="0" err="1"/>
              <a:t>exo</a:t>
            </a:r>
            <a:r>
              <a:rPr lang="en-GB" sz="2000" dirty="0"/>
              <a:t>-atmospheric lunar irradiance model is mandatory to derive the </a:t>
            </a:r>
            <a:r>
              <a:rPr lang="en-GB" sz="2000" dirty="0" smtClean="0"/>
              <a:t>AOD at night. </a:t>
            </a:r>
          </a:p>
          <a:p>
            <a:pPr algn="just"/>
            <a:r>
              <a:rPr lang="en-GB" sz="2000" dirty="0" smtClean="0"/>
              <a:t>There </a:t>
            </a:r>
            <a:r>
              <a:rPr lang="en-GB" sz="2000" dirty="0"/>
              <a:t>are different sources of information to estimate </a:t>
            </a:r>
            <a:r>
              <a:rPr lang="en-GB" sz="2000" dirty="0" err="1"/>
              <a:t>extraterrestrial</a:t>
            </a:r>
            <a:r>
              <a:rPr lang="en-GB" sz="2000" dirty="0"/>
              <a:t> lunar irradiances, i.e. the lunar models, </a:t>
            </a:r>
            <a:r>
              <a:rPr lang="en-GB" sz="2000" dirty="0" smtClean="0"/>
              <a:t>with a decisive </a:t>
            </a:r>
            <a:r>
              <a:rPr lang="en-GB" sz="2000" dirty="0"/>
              <a:t>impact on the retrieval of </a:t>
            </a:r>
            <a:r>
              <a:rPr lang="en-GB" sz="2000" dirty="0" smtClean="0"/>
              <a:t>AOD: </a:t>
            </a:r>
          </a:p>
          <a:p>
            <a:pPr lvl="1" algn="just"/>
            <a:r>
              <a:rPr lang="en-GB" sz="1600" dirty="0" smtClean="0"/>
              <a:t>Robotic </a:t>
            </a:r>
            <a:r>
              <a:rPr lang="en-GB" sz="1600" dirty="0"/>
              <a:t>Lunar Observatory (ROLO</a:t>
            </a:r>
            <a:r>
              <a:rPr lang="en-GB" sz="1600" dirty="0" smtClean="0"/>
              <a:t>)</a:t>
            </a:r>
          </a:p>
          <a:p>
            <a:pPr lvl="1" algn="just"/>
            <a:r>
              <a:rPr lang="en-GB" sz="1600" dirty="0" smtClean="0"/>
              <a:t>ROLO </a:t>
            </a:r>
            <a:r>
              <a:rPr lang="en-GB" sz="1600" dirty="0"/>
              <a:t>implementation for Moon photometry observation (RIMO</a:t>
            </a:r>
            <a:r>
              <a:rPr lang="en-GB" sz="1600" dirty="0" smtClean="0"/>
              <a:t>)</a:t>
            </a:r>
          </a:p>
          <a:p>
            <a:pPr lvl="1" algn="just"/>
            <a:r>
              <a:rPr lang="en-GB" sz="1600" dirty="0" smtClean="0"/>
              <a:t>RIMO </a:t>
            </a:r>
            <a:r>
              <a:rPr lang="en-GB" sz="1600" dirty="0"/>
              <a:t>Correction Factor (</a:t>
            </a:r>
            <a:r>
              <a:rPr lang="en-GB" sz="1600" dirty="0" smtClean="0"/>
              <a:t>RCF) - Reference</a:t>
            </a:r>
          </a:p>
          <a:p>
            <a:pPr lvl="1" algn="just"/>
            <a:r>
              <a:rPr lang="es-ES" sz="1600" dirty="0" smtClean="0"/>
              <a:t>LIME</a:t>
            </a:r>
          </a:p>
          <a:p>
            <a:pPr algn="just"/>
            <a:r>
              <a:rPr lang="en-GB" sz="2000" dirty="0" smtClean="0"/>
              <a:t>SCOPE: In </a:t>
            </a:r>
            <a:r>
              <a:rPr lang="en-GB" sz="2000" dirty="0"/>
              <a:t>this </a:t>
            </a:r>
            <a:r>
              <a:rPr lang="en-GB" sz="2000" dirty="0" smtClean="0"/>
              <a:t>task we assessed </a:t>
            </a:r>
            <a:r>
              <a:rPr lang="en-GB" sz="2000" dirty="0"/>
              <a:t>the impact of the improved LIME modelling capabilities in the AOD calculation at night using the RCF model as reference.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74B58B-491A-409C-B1EE-B149B044E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6D9A-E91F-4A5F-8B0D-03DCA52E0FC8}" type="datetime1">
              <a:rPr lang="en-GB" smtClean="0"/>
              <a:t>27/02/2024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356767D-3C51-441D-AA7D-BC87A0B4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14A5-C024-4CCD-A6FD-A330761F364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34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A6B401-0A0F-4C38-ADE4-3B73D43E8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Comparison</a:t>
            </a:r>
            <a:r>
              <a:rPr lang="es-ES" dirty="0" smtClean="0"/>
              <a:t> in </a:t>
            </a:r>
            <a:r>
              <a:rPr lang="es-ES" dirty="0" err="1" smtClean="0"/>
              <a:t>terms</a:t>
            </a:r>
            <a:r>
              <a:rPr lang="es-ES" dirty="0" smtClean="0"/>
              <a:t> of AOD </a:t>
            </a:r>
            <a:r>
              <a:rPr lang="es-ES" dirty="0" err="1" smtClean="0"/>
              <a:t>difference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BE9D7CB-9AC0-4377-893E-881612D9A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2EDF4-113D-4A7A-A067-2039058AD8BD}" type="datetime1">
              <a:rPr lang="en-GB" smtClean="0"/>
              <a:t>27/02/2024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AF72F71-397A-47A8-B837-C13BD708F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14A5-C024-4CCD-A6FD-A330761F364C}" type="slidenum">
              <a:rPr lang="en-GB" smtClean="0"/>
              <a:t>3</a:t>
            </a:fld>
            <a:endParaRPr lang="en-GB"/>
          </a:p>
        </p:txBody>
      </p:sp>
      <p:sp>
        <p:nvSpPr>
          <p:cNvPr id="13" name="Content Placeholder 2">
            <a:extLst>
              <a:ext uri="{FF2B5EF4-FFF2-40B4-BE49-F238E27FC236}">
                <a16:creationId xmlns="" xmlns:a16="http://schemas.microsoft.com/office/drawing/2014/main" id="{606B911C-4620-4A7F-8CDC-1A64A5E164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98551" y="1855078"/>
            <a:ext cx="5181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dirty="0" smtClean="0"/>
              <a:t>Better </a:t>
            </a:r>
            <a:r>
              <a:rPr lang="en-GB" dirty="0"/>
              <a:t>performance of LIME with regard the lunar phase </a:t>
            </a:r>
            <a:r>
              <a:rPr lang="en-GB" dirty="0" smtClean="0"/>
              <a:t>angle.</a:t>
            </a:r>
          </a:p>
          <a:p>
            <a:pPr algn="just"/>
            <a:r>
              <a:rPr lang="en-GB" dirty="0" smtClean="0"/>
              <a:t>Reduction </a:t>
            </a:r>
            <a:r>
              <a:rPr lang="en-GB" dirty="0"/>
              <a:t>in the average AOD difference associated with the use of the LIME model in relation to the RIMO model in all channels except in </a:t>
            </a:r>
            <a:r>
              <a:rPr lang="en-GB" dirty="0" smtClean="0"/>
              <a:t>1640 nm.</a:t>
            </a:r>
          </a:p>
          <a:p>
            <a:pPr algn="just"/>
            <a:r>
              <a:rPr lang="en-GB" dirty="0"/>
              <a:t> </a:t>
            </a:r>
            <a:r>
              <a:rPr lang="en-GB" dirty="0" smtClean="0"/>
              <a:t>Higher </a:t>
            </a:r>
            <a:r>
              <a:rPr lang="en-GB" dirty="0"/>
              <a:t>dispersion of AOD differences </a:t>
            </a:r>
            <a:r>
              <a:rPr lang="en-GB" dirty="0" smtClean="0"/>
              <a:t>in </a:t>
            </a:r>
            <a:r>
              <a:rPr lang="en-GB" dirty="0"/>
              <a:t>the case of the RIMO model, especially in the 440 nm spectral band. </a:t>
            </a:r>
          </a:p>
        </p:txBody>
      </p:sp>
      <p:grpSp>
        <p:nvGrpSpPr>
          <p:cNvPr id="35" name="Grupo 34"/>
          <p:cNvGrpSpPr/>
          <p:nvPr/>
        </p:nvGrpSpPr>
        <p:grpSpPr>
          <a:xfrm>
            <a:off x="482600" y="1584803"/>
            <a:ext cx="2923540" cy="1437005"/>
            <a:chOff x="482600" y="1584803"/>
            <a:chExt cx="2923540" cy="1437005"/>
          </a:xfrm>
        </p:grpSpPr>
        <p:pic>
          <p:nvPicPr>
            <p:cNvPr id="7" name="Picture 6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600" y="1584803"/>
              <a:ext cx="2923540" cy="1437005"/>
            </a:xfrm>
            <a:prstGeom prst="rect">
              <a:avLst/>
            </a:prstGeom>
          </p:spPr>
        </p:pic>
        <p:sp>
          <p:nvSpPr>
            <p:cNvPr id="14" name="CuadroTexto 13"/>
            <p:cNvSpPr txBox="1"/>
            <p:nvPr/>
          </p:nvSpPr>
          <p:spPr>
            <a:xfrm>
              <a:off x="838200" y="1760741"/>
              <a:ext cx="22850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/>
                <a:t>1020 </a:t>
              </a:r>
              <a:r>
                <a:rPr lang="es-ES" sz="1600" dirty="0" err="1" smtClean="0"/>
                <a:t>nm</a:t>
              </a:r>
              <a:r>
                <a:rPr lang="es-ES" sz="1600" dirty="0" smtClean="0"/>
                <a:t> (Si)</a:t>
              </a:r>
              <a:endParaRPr lang="en-GB" sz="1600" dirty="0"/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3135947" y="3101978"/>
            <a:ext cx="2922905" cy="1437005"/>
            <a:chOff x="3135947" y="3101978"/>
            <a:chExt cx="2922905" cy="1437005"/>
          </a:xfrm>
        </p:grpSpPr>
        <p:pic>
          <p:nvPicPr>
            <p:cNvPr id="10" name="Picture 1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5947" y="3101978"/>
              <a:ext cx="2922905" cy="1437005"/>
            </a:xfrm>
            <a:prstGeom prst="rect">
              <a:avLst/>
            </a:prstGeom>
          </p:spPr>
        </p:pic>
        <p:sp>
          <p:nvSpPr>
            <p:cNvPr id="16" name="CuadroTexto 15"/>
            <p:cNvSpPr txBox="1"/>
            <p:nvPr/>
          </p:nvSpPr>
          <p:spPr>
            <a:xfrm>
              <a:off x="3491545" y="4039358"/>
              <a:ext cx="22723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/>
                <a:t>1640 </a:t>
              </a:r>
              <a:r>
                <a:rPr lang="es-ES" sz="1600" dirty="0" err="1" smtClean="0"/>
                <a:t>nm</a:t>
              </a:r>
              <a:endParaRPr lang="en-GB" sz="1600" dirty="0"/>
            </a:p>
          </p:txBody>
        </p:sp>
      </p:grpSp>
      <p:grpSp>
        <p:nvGrpSpPr>
          <p:cNvPr id="34" name="Grupo 33"/>
          <p:cNvGrpSpPr/>
          <p:nvPr/>
        </p:nvGrpSpPr>
        <p:grpSpPr>
          <a:xfrm>
            <a:off x="3123247" y="1586945"/>
            <a:ext cx="2922905" cy="1437005"/>
            <a:chOff x="3123247" y="1586945"/>
            <a:chExt cx="2922905" cy="1437005"/>
          </a:xfrm>
        </p:grpSpPr>
        <p:pic>
          <p:nvPicPr>
            <p:cNvPr id="8" name="Picture 63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3247" y="1586945"/>
              <a:ext cx="2922905" cy="1437005"/>
            </a:xfrm>
            <a:prstGeom prst="rect">
              <a:avLst/>
            </a:prstGeom>
          </p:spPr>
        </p:pic>
        <p:sp>
          <p:nvSpPr>
            <p:cNvPr id="17" name="CuadroTexto 16"/>
            <p:cNvSpPr txBox="1"/>
            <p:nvPr/>
          </p:nvSpPr>
          <p:spPr>
            <a:xfrm>
              <a:off x="3478846" y="1766810"/>
              <a:ext cx="22850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/>
                <a:t>1020 </a:t>
              </a:r>
              <a:r>
                <a:rPr lang="es-ES" sz="1600" dirty="0" err="1" smtClean="0"/>
                <a:t>nm</a:t>
              </a:r>
              <a:r>
                <a:rPr lang="es-ES" sz="1600" dirty="0" smtClean="0"/>
                <a:t> (Si)</a:t>
              </a:r>
              <a:endParaRPr lang="en-GB" sz="1600" dirty="0"/>
            </a:p>
          </p:txBody>
        </p:sp>
      </p:grpSp>
      <p:grpSp>
        <p:nvGrpSpPr>
          <p:cNvPr id="32" name="Grupo 31"/>
          <p:cNvGrpSpPr/>
          <p:nvPr/>
        </p:nvGrpSpPr>
        <p:grpSpPr>
          <a:xfrm>
            <a:off x="482600" y="3102292"/>
            <a:ext cx="2923540" cy="1437005"/>
            <a:chOff x="482600" y="3102292"/>
            <a:chExt cx="2923540" cy="1437005"/>
          </a:xfrm>
        </p:grpSpPr>
        <p:pic>
          <p:nvPicPr>
            <p:cNvPr id="9" name="Picture 192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600" y="3102292"/>
              <a:ext cx="2923540" cy="1437005"/>
            </a:xfrm>
            <a:prstGeom prst="rect">
              <a:avLst/>
            </a:prstGeom>
          </p:spPr>
        </p:pic>
        <p:sp>
          <p:nvSpPr>
            <p:cNvPr id="18" name="CuadroTexto 17"/>
            <p:cNvSpPr txBox="1"/>
            <p:nvPr/>
          </p:nvSpPr>
          <p:spPr>
            <a:xfrm>
              <a:off x="838200" y="4038789"/>
              <a:ext cx="22977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/>
                <a:t>1640 </a:t>
              </a:r>
              <a:r>
                <a:rPr lang="es-ES" sz="1600" dirty="0" err="1" smtClean="0"/>
                <a:t>nm</a:t>
              </a:r>
              <a:endParaRPr lang="en-GB" sz="1600" dirty="0"/>
            </a:p>
          </p:txBody>
        </p:sp>
      </p:grpSp>
      <p:grpSp>
        <p:nvGrpSpPr>
          <p:cNvPr id="31" name="Grupo 30"/>
          <p:cNvGrpSpPr/>
          <p:nvPr/>
        </p:nvGrpSpPr>
        <p:grpSpPr>
          <a:xfrm>
            <a:off x="482600" y="4601245"/>
            <a:ext cx="2701175" cy="1437005"/>
            <a:chOff x="482600" y="4601245"/>
            <a:chExt cx="2701175" cy="1437005"/>
          </a:xfrm>
        </p:grpSpPr>
        <p:pic>
          <p:nvPicPr>
            <p:cNvPr id="28" name="Picture 198"/>
            <p:cNvPicPr/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06"/>
            <a:stretch/>
          </p:blipFill>
          <p:spPr>
            <a:xfrm>
              <a:off x="482600" y="4601245"/>
              <a:ext cx="2701175" cy="1437005"/>
            </a:xfrm>
            <a:prstGeom prst="rect">
              <a:avLst/>
            </a:prstGeom>
          </p:spPr>
        </p:pic>
        <p:sp>
          <p:nvSpPr>
            <p:cNvPr id="20" name="CuadroTexto 19"/>
            <p:cNvSpPr txBox="1"/>
            <p:nvPr/>
          </p:nvSpPr>
          <p:spPr>
            <a:xfrm>
              <a:off x="838200" y="4792519"/>
              <a:ext cx="22850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/>
                <a:t>440 </a:t>
              </a:r>
              <a:r>
                <a:rPr lang="es-ES" sz="1600" dirty="0" err="1" smtClean="0"/>
                <a:t>nm</a:t>
              </a:r>
              <a:endParaRPr lang="en-GB" sz="1600" dirty="0"/>
            </a:p>
          </p:txBody>
        </p:sp>
      </p:grpSp>
      <p:grpSp>
        <p:nvGrpSpPr>
          <p:cNvPr id="30" name="Grupo 29"/>
          <p:cNvGrpSpPr/>
          <p:nvPr/>
        </p:nvGrpSpPr>
        <p:grpSpPr>
          <a:xfrm>
            <a:off x="3123246" y="4621678"/>
            <a:ext cx="2922905" cy="1437005"/>
            <a:chOff x="3123246" y="4621678"/>
            <a:chExt cx="2922905" cy="1437005"/>
          </a:xfrm>
        </p:grpSpPr>
        <p:pic>
          <p:nvPicPr>
            <p:cNvPr id="29" name="Picture 199"/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3246" y="4621678"/>
              <a:ext cx="2922905" cy="1437005"/>
            </a:xfrm>
            <a:prstGeom prst="rect">
              <a:avLst/>
            </a:prstGeom>
          </p:spPr>
        </p:pic>
        <p:sp>
          <p:nvSpPr>
            <p:cNvPr id="21" name="CuadroTexto 20"/>
            <p:cNvSpPr txBox="1"/>
            <p:nvPr/>
          </p:nvSpPr>
          <p:spPr>
            <a:xfrm>
              <a:off x="3491545" y="4799607"/>
              <a:ext cx="22723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dirty="0" smtClean="0"/>
                <a:t>440 </a:t>
              </a:r>
              <a:r>
                <a:rPr lang="es-ES" sz="1600" dirty="0" err="1" smtClean="0"/>
                <a:t>nm</a:t>
              </a:r>
              <a:endParaRPr lang="en-GB" sz="1600" dirty="0"/>
            </a:p>
          </p:txBody>
        </p:sp>
      </p:grpSp>
      <p:sp>
        <p:nvSpPr>
          <p:cNvPr id="22" name="CuadroTexto 21"/>
          <p:cNvSpPr txBox="1"/>
          <p:nvPr/>
        </p:nvSpPr>
        <p:spPr>
          <a:xfrm>
            <a:off x="1363333" y="1385804"/>
            <a:ext cx="141672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accent4"/>
                </a:solidFill>
              </a:rPr>
              <a:t>RCF vs RIMO</a:t>
            </a:r>
            <a:endParaRPr lang="en-GB" dirty="0">
              <a:solidFill>
                <a:schemeClr val="accent4"/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3897677" y="1384897"/>
            <a:ext cx="141672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accent1"/>
                </a:solidFill>
              </a:rPr>
              <a:t>RCF vs LIME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1754509" y="3165519"/>
            <a:ext cx="514180" cy="1037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ángulo 24"/>
          <p:cNvSpPr/>
          <p:nvPr/>
        </p:nvSpPr>
        <p:spPr>
          <a:xfrm>
            <a:off x="4433613" y="3153141"/>
            <a:ext cx="514180" cy="1037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ángulo 25"/>
          <p:cNvSpPr/>
          <p:nvPr/>
        </p:nvSpPr>
        <p:spPr>
          <a:xfrm>
            <a:off x="1731469" y="4664973"/>
            <a:ext cx="514180" cy="1037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ángulo 26"/>
          <p:cNvSpPr/>
          <p:nvPr/>
        </p:nvSpPr>
        <p:spPr>
          <a:xfrm>
            <a:off x="4340308" y="4664264"/>
            <a:ext cx="514180" cy="1037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86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8"/>
            <a:ext cx="8271510" cy="35544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A6B401-0A0F-4C38-ADE4-3B73D43E8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Comparison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low</a:t>
            </a:r>
            <a:r>
              <a:rPr lang="es-ES" dirty="0" smtClean="0"/>
              <a:t> </a:t>
            </a:r>
            <a:r>
              <a:rPr lang="es-ES" dirty="0" err="1" smtClean="0"/>
              <a:t>phase</a:t>
            </a:r>
            <a:r>
              <a:rPr lang="es-ES" dirty="0" smtClean="0"/>
              <a:t> </a:t>
            </a:r>
            <a:r>
              <a:rPr lang="es-ES" dirty="0" err="1" smtClean="0"/>
              <a:t>angles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69D3772-FFA8-4BAA-B288-A8CB78891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37500" y="2497931"/>
            <a:ext cx="3416300" cy="22018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dirty="0" smtClean="0"/>
              <a:t>Important </a:t>
            </a:r>
            <a:r>
              <a:rPr lang="en-GB" sz="2400" dirty="0"/>
              <a:t>outliers were detected in the case of the AOD calculated with the LIME model on May 15-16, 2022, when a total lunar eclipse occurred.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BE9D7CB-9AC0-4377-893E-881612D9A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2EDF4-113D-4A7A-A067-2039058AD8BD}" type="datetime1">
              <a:rPr lang="en-GB" smtClean="0"/>
              <a:t>27/02/2024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AF72F71-397A-47A8-B837-C13BD708F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14A5-C024-4CCD-A6FD-A330761F364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61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o 21"/>
          <p:cNvGrpSpPr/>
          <p:nvPr/>
        </p:nvGrpSpPr>
        <p:grpSpPr>
          <a:xfrm>
            <a:off x="1079500" y="4680289"/>
            <a:ext cx="5288280" cy="1548000"/>
            <a:chOff x="7162800" y="3761488"/>
            <a:chExt cx="5288280" cy="1695450"/>
          </a:xfrm>
        </p:grpSpPr>
        <p:pic>
          <p:nvPicPr>
            <p:cNvPr id="18" name="Imagen 17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04" r="6935"/>
            <a:stretch/>
          </p:blipFill>
          <p:spPr>
            <a:xfrm>
              <a:off x="7162800" y="3761488"/>
              <a:ext cx="4978400" cy="1695450"/>
            </a:xfrm>
            <a:prstGeom prst="rect">
              <a:avLst/>
            </a:prstGeom>
          </p:spPr>
        </p:pic>
        <p:sp>
          <p:nvSpPr>
            <p:cNvPr id="19" name="Text Box 54"/>
            <p:cNvSpPr txBox="1">
              <a:spLocks noChangeArrowheads="1"/>
            </p:cNvSpPr>
            <p:nvPr/>
          </p:nvSpPr>
          <p:spPr bwMode="auto">
            <a:xfrm>
              <a:off x="11935460" y="4158205"/>
              <a:ext cx="515620" cy="230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0.875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 Box 55"/>
            <p:cNvSpPr txBox="1">
              <a:spLocks noChangeArrowheads="1"/>
            </p:cNvSpPr>
            <p:nvPr/>
          </p:nvSpPr>
          <p:spPr bwMode="auto">
            <a:xfrm>
              <a:off x="11931015" y="4838925"/>
              <a:ext cx="515620" cy="230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0.785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 Box 55"/>
            <p:cNvSpPr txBox="1">
              <a:spLocks noChangeArrowheads="1"/>
            </p:cNvSpPr>
            <p:nvPr/>
          </p:nvSpPr>
          <p:spPr bwMode="auto">
            <a:xfrm>
              <a:off x="11331058" y="4513255"/>
              <a:ext cx="905510" cy="306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600" dirty="0">
                  <a:solidFill>
                    <a:schemeClr val="accent4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0.805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A6B401-0A0F-4C38-ADE4-3B73D43E8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Comparison</a:t>
            </a:r>
            <a:r>
              <a:rPr lang="es-ES" dirty="0" smtClean="0"/>
              <a:t> in </a:t>
            </a:r>
            <a:r>
              <a:rPr lang="es-ES" dirty="0" err="1" smtClean="0"/>
              <a:t>terms</a:t>
            </a:r>
            <a:r>
              <a:rPr lang="es-ES" dirty="0" smtClean="0"/>
              <a:t> of E</a:t>
            </a:r>
            <a:r>
              <a:rPr lang="es-ES" baseline="-25000" dirty="0" smtClean="0"/>
              <a:t>0</a:t>
            </a:r>
            <a:r>
              <a:rPr lang="es-ES" dirty="0" smtClean="0"/>
              <a:t> ratios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69D3772-FFA8-4BAA-B288-A8CB78891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6686" y="1680953"/>
            <a:ext cx="5058410" cy="2736131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000" dirty="0" err="1" smtClean="0"/>
              <a:t>According</a:t>
            </a:r>
            <a:r>
              <a:rPr lang="es-ES" sz="2000" dirty="0" smtClean="0"/>
              <a:t> to </a:t>
            </a: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Beer</a:t>
            </a:r>
            <a:r>
              <a:rPr lang="es-ES" sz="2000" dirty="0" smtClean="0"/>
              <a:t>-Lambert </a:t>
            </a:r>
            <a:r>
              <a:rPr lang="es-ES" sz="2000" dirty="0" err="1" smtClean="0"/>
              <a:t>Law</a:t>
            </a:r>
            <a:r>
              <a:rPr lang="es-ES" sz="2000" dirty="0" smtClean="0"/>
              <a:t>:</a:t>
            </a:r>
          </a:p>
          <a:p>
            <a:pPr algn="just"/>
            <a:endParaRPr lang="es-ES" sz="2000" dirty="0" smtClean="0"/>
          </a:p>
          <a:p>
            <a:pPr marL="0" indent="0" algn="just">
              <a:buNone/>
            </a:pPr>
            <a:endParaRPr lang="es-ES" sz="2000" dirty="0"/>
          </a:p>
          <a:p>
            <a:pPr algn="just"/>
            <a:endParaRPr lang="es-ES" sz="2000" dirty="0" smtClean="0"/>
          </a:p>
          <a:p>
            <a:pPr algn="just"/>
            <a:r>
              <a:rPr lang="es-ES" sz="2000" dirty="0" smtClean="0"/>
              <a:t>Ratios up to </a:t>
            </a:r>
            <a:r>
              <a:rPr lang="en-GB" sz="2000" dirty="0" smtClean="0"/>
              <a:t>6.3</a:t>
            </a:r>
            <a:r>
              <a:rPr lang="en-GB" sz="2000" dirty="0"/>
              <a:t>% in the case of the comparison RCF versus LIME, with more significant differences (up to 19.5%) in the case of RCF versus RIMO.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BE9D7CB-9AC0-4377-893E-881612D9A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2EDF4-113D-4A7A-A067-2039058AD8BD}" type="datetime1">
              <a:rPr lang="en-GB" smtClean="0"/>
              <a:t>27/02/2024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AF72F71-397A-47A8-B837-C13BD708F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14A5-C024-4CCD-A6FD-A330761F364C}" type="slidenum">
              <a:rPr lang="en-GB" smtClean="0"/>
              <a:t>5</a:t>
            </a:fld>
            <a:endParaRPr lang="en-GB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4"/>
          <a:srcRect l="34305" t="57531" r="34444" b="27160"/>
          <a:stretch/>
        </p:blipFill>
        <p:spPr>
          <a:xfrm>
            <a:off x="7307897" y="2092087"/>
            <a:ext cx="3180715" cy="876464"/>
          </a:xfrm>
          <a:prstGeom prst="rect">
            <a:avLst/>
          </a:prstGeom>
        </p:spPr>
      </p:pic>
      <p:grpSp>
        <p:nvGrpSpPr>
          <p:cNvPr id="12" name="Grupo 11"/>
          <p:cNvGrpSpPr/>
          <p:nvPr/>
        </p:nvGrpSpPr>
        <p:grpSpPr>
          <a:xfrm>
            <a:off x="711200" y="1455049"/>
            <a:ext cx="6007100" cy="1548000"/>
            <a:chOff x="-245110" y="1635549"/>
            <a:chExt cx="6007100" cy="1695450"/>
          </a:xfrm>
        </p:grpSpPr>
        <p:pic>
          <p:nvPicPr>
            <p:cNvPr id="8" name="Imagen 7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5110" y="1635549"/>
              <a:ext cx="5731510" cy="1695450"/>
            </a:xfrm>
            <a:prstGeom prst="rect">
              <a:avLst/>
            </a:prstGeom>
          </p:spPr>
        </p:pic>
        <p:sp>
          <p:nvSpPr>
            <p:cNvPr id="9" name="Text Box 54"/>
            <p:cNvSpPr txBox="1">
              <a:spLocks noChangeArrowheads="1"/>
            </p:cNvSpPr>
            <p:nvPr/>
          </p:nvSpPr>
          <p:spPr bwMode="auto">
            <a:xfrm>
              <a:off x="4919345" y="1855841"/>
              <a:ext cx="515620" cy="230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1.113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55"/>
            <p:cNvSpPr txBox="1">
              <a:spLocks noChangeArrowheads="1"/>
            </p:cNvSpPr>
            <p:nvPr/>
          </p:nvSpPr>
          <p:spPr bwMode="auto">
            <a:xfrm>
              <a:off x="4927600" y="2795006"/>
              <a:ext cx="515620" cy="230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800">
                  <a:solidFill>
                    <a:srgbClr val="00559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0.988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55"/>
            <p:cNvSpPr txBox="1">
              <a:spLocks noChangeArrowheads="1"/>
            </p:cNvSpPr>
            <p:nvPr/>
          </p:nvSpPr>
          <p:spPr bwMode="auto">
            <a:xfrm>
              <a:off x="4894580" y="2164693"/>
              <a:ext cx="867410" cy="2268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600" dirty="0">
                  <a:solidFill>
                    <a:schemeClr val="accent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1.063</a:t>
              </a:r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711200" y="2974712"/>
            <a:ext cx="5885320" cy="1548000"/>
            <a:chOff x="106997" y="3780737"/>
            <a:chExt cx="5885320" cy="1695450"/>
          </a:xfrm>
        </p:grpSpPr>
        <p:pic>
          <p:nvPicPr>
            <p:cNvPr id="16" name="Imagen 15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997" y="3780737"/>
              <a:ext cx="5731510" cy="1695450"/>
            </a:xfrm>
            <a:prstGeom prst="rect">
              <a:avLst/>
            </a:prstGeom>
          </p:spPr>
        </p:pic>
        <p:sp>
          <p:nvSpPr>
            <p:cNvPr id="13" name="Text Box 54"/>
            <p:cNvSpPr txBox="1">
              <a:spLocks noChangeArrowheads="1"/>
            </p:cNvSpPr>
            <p:nvPr/>
          </p:nvSpPr>
          <p:spPr bwMode="auto">
            <a:xfrm>
              <a:off x="5233988" y="4042092"/>
              <a:ext cx="515620" cy="230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800">
                  <a:solidFill>
                    <a:srgbClr val="00559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1.042</a:t>
              </a:r>
              <a:endPara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 Box 55"/>
            <p:cNvSpPr txBox="1">
              <a:spLocks noChangeArrowheads="1"/>
            </p:cNvSpPr>
            <p:nvPr/>
          </p:nvSpPr>
          <p:spPr bwMode="auto">
            <a:xfrm>
              <a:off x="5242243" y="4949507"/>
              <a:ext cx="515620" cy="230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1.001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 Box 55"/>
            <p:cNvSpPr txBox="1">
              <a:spLocks noChangeArrowheads="1"/>
            </p:cNvSpPr>
            <p:nvPr/>
          </p:nvSpPr>
          <p:spPr bwMode="auto">
            <a:xfrm>
              <a:off x="5249863" y="4295758"/>
              <a:ext cx="742454" cy="230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600" dirty="0">
                  <a:solidFill>
                    <a:schemeClr val="accent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1.026</a:t>
              </a:r>
            </a:p>
          </p:txBody>
        </p:sp>
      </p:grpSp>
      <p:grpSp>
        <p:nvGrpSpPr>
          <p:cNvPr id="27" name="Grupo 26"/>
          <p:cNvGrpSpPr/>
          <p:nvPr/>
        </p:nvGrpSpPr>
        <p:grpSpPr>
          <a:xfrm>
            <a:off x="6311899" y="4666062"/>
            <a:ext cx="5260342" cy="1548000"/>
            <a:chOff x="4780913" y="5225653"/>
            <a:chExt cx="5260342" cy="1695450"/>
          </a:xfrm>
        </p:grpSpPr>
        <p:pic>
          <p:nvPicPr>
            <p:cNvPr id="23" name="Imagen 22"/>
            <p:cNvPicPr/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13" r="8021"/>
            <a:stretch/>
          </p:blipFill>
          <p:spPr>
            <a:xfrm>
              <a:off x="4780913" y="5225653"/>
              <a:ext cx="4864101" cy="1695450"/>
            </a:xfrm>
            <a:prstGeom prst="rect">
              <a:avLst/>
            </a:prstGeom>
          </p:spPr>
        </p:pic>
        <p:sp>
          <p:nvSpPr>
            <p:cNvPr id="24" name="Text Box 54"/>
            <p:cNvSpPr txBox="1">
              <a:spLocks noChangeArrowheads="1"/>
            </p:cNvSpPr>
            <p:nvPr/>
          </p:nvSpPr>
          <p:spPr bwMode="auto">
            <a:xfrm>
              <a:off x="9525635" y="5431254"/>
              <a:ext cx="515620" cy="230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1.098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55"/>
            <p:cNvSpPr txBox="1">
              <a:spLocks noChangeArrowheads="1"/>
            </p:cNvSpPr>
            <p:nvPr/>
          </p:nvSpPr>
          <p:spPr bwMode="auto">
            <a:xfrm>
              <a:off x="9508490" y="6102449"/>
              <a:ext cx="515620" cy="230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0.635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 Box 55"/>
            <p:cNvSpPr txBox="1">
              <a:spLocks noChangeArrowheads="1"/>
            </p:cNvSpPr>
            <p:nvPr/>
          </p:nvSpPr>
          <p:spPr bwMode="auto">
            <a:xfrm>
              <a:off x="8943083" y="5583663"/>
              <a:ext cx="752474" cy="233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600" dirty="0">
                  <a:solidFill>
                    <a:schemeClr val="accent4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1.036</a:t>
              </a:r>
            </a:p>
          </p:txBody>
        </p:sp>
      </p:grpSp>
      <p:sp>
        <p:nvSpPr>
          <p:cNvPr id="28" name="Rectángulo 27"/>
          <p:cNvSpPr/>
          <p:nvPr/>
        </p:nvSpPr>
        <p:spPr>
          <a:xfrm>
            <a:off x="571499" y="1455049"/>
            <a:ext cx="5925187" cy="3067663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ángulo 28"/>
          <p:cNvSpPr/>
          <p:nvPr/>
        </p:nvSpPr>
        <p:spPr>
          <a:xfrm>
            <a:off x="571499" y="4625373"/>
            <a:ext cx="10983597" cy="1714294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CuadroTexto 29"/>
          <p:cNvSpPr txBox="1"/>
          <p:nvPr/>
        </p:nvSpPr>
        <p:spPr>
          <a:xfrm rot="16200000">
            <a:off x="-691633" y="2758047"/>
            <a:ext cx="3067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solidFill>
                  <a:schemeClr val="accent1"/>
                </a:solidFill>
              </a:rPr>
              <a:t>RCF vs LIME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 rot="16200000">
            <a:off x="-767833" y="5230536"/>
            <a:ext cx="3067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solidFill>
                  <a:schemeClr val="accent4"/>
                </a:solidFill>
              </a:rPr>
              <a:t>RCF vs RIMO</a:t>
            </a:r>
            <a:endParaRPr lang="en-GB" sz="24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86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A6B401-0A0F-4C38-ADE4-3B73D43E8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Conclusions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06B911C-4620-4A7F-8CDC-1A64A5E164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3474" y="1756175"/>
            <a:ext cx="10270067" cy="469092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GB" dirty="0" smtClean="0"/>
              <a:t>The </a:t>
            </a:r>
            <a:r>
              <a:rPr lang="en-GB" dirty="0"/>
              <a:t>use of the LIME model introduces a substantial improvement in the calculation of AOD at night in comparison to the use of the ROLO/RIMO model. </a:t>
            </a:r>
            <a:endParaRPr lang="en-GB" dirty="0" smtClean="0"/>
          </a:p>
          <a:p>
            <a:pPr algn="just"/>
            <a:r>
              <a:rPr lang="en-GB" dirty="0"/>
              <a:t>AOD departures from our references (the AOD retrieved using the RCF model) </a:t>
            </a:r>
            <a:r>
              <a:rPr lang="en-GB" dirty="0" smtClean="0"/>
              <a:t>is quite </a:t>
            </a:r>
            <a:r>
              <a:rPr lang="en-GB" dirty="0"/>
              <a:t>consistent to the 2% uncertainty limit expected for the LIME model. </a:t>
            </a:r>
            <a:r>
              <a:rPr lang="en-GB" dirty="0" smtClean="0"/>
              <a:t>Some exceptions were </a:t>
            </a:r>
            <a:r>
              <a:rPr lang="en-GB" dirty="0"/>
              <a:t>found for those </a:t>
            </a:r>
            <a:r>
              <a:rPr lang="en-GB" dirty="0" err="1"/>
              <a:t>Cimel</a:t>
            </a:r>
            <a:r>
              <a:rPr lang="en-GB" dirty="0"/>
              <a:t> spectral bands measuring with the </a:t>
            </a:r>
            <a:r>
              <a:rPr lang="en-GB" dirty="0" err="1"/>
              <a:t>InGaAs</a:t>
            </a:r>
            <a:r>
              <a:rPr lang="en-GB" dirty="0"/>
              <a:t> detector (1020i and 1640 nm</a:t>
            </a:r>
            <a:r>
              <a:rPr lang="en-GB" dirty="0" smtClean="0"/>
              <a:t>). </a:t>
            </a:r>
          </a:p>
          <a:p>
            <a:pPr algn="just"/>
            <a:r>
              <a:rPr lang="en-GB" dirty="0" smtClean="0"/>
              <a:t>Appreciable </a:t>
            </a:r>
            <a:r>
              <a:rPr lang="en-GB" dirty="0"/>
              <a:t>problems still exist in the LIME irradiance </a:t>
            </a:r>
            <a:r>
              <a:rPr lang="en-GB" dirty="0" smtClean="0"/>
              <a:t>model: </a:t>
            </a:r>
          </a:p>
          <a:p>
            <a:pPr lvl="1" algn="just"/>
            <a:r>
              <a:rPr lang="en-GB" dirty="0"/>
              <a:t>A</a:t>
            </a:r>
            <a:r>
              <a:rPr lang="en-GB" dirty="0" smtClean="0"/>
              <a:t>ssociated </a:t>
            </a:r>
            <a:r>
              <a:rPr lang="en-GB" dirty="0"/>
              <a:t>to low phase angles (still needed more </a:t>
            </a:r>
            <a:r>
              <a:rPr lang="en-GB" dirty="0" smtClean="0"/>
              <a:t>measurements)</a:t>
            </a:r>
          </a:p>
          <a:p>
            <a:pPr lvl="1" algn="just"/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InGaAs</a:t>
            </a:r>
            <a:r>
              <a:rPr lang="es-ES" dirty="0" smtClean="0"/>
              <a:t> </a:t>
            </a:r>
            <a:r>
              <a:rPr lang="es-ES" dirty="0" err="1"/>
              <a:t>spectral</a:t>
            </a:r>
            <a:r>
              <a:rPr lang="es-ES" dirty="0"/>
              <a:t> </a:t>
            </a:r>
            <a:r>
              <a:rPr lang="es-ES" dirty="0" err="1" smtClean="0"/>
              <a:t>bands</a:t>
            </a:r>
            <a:r>
              <a:rPr lang="es-ES" dirty="0" smtClean="0"/>
              <a:t>, </a:t>
            </a:r>
            <a:r>
              <a:rPr lang="es-ES" dirty="0" err="1" smtClean="0"/>
              <a:t>attributed</a:t>
            </a:r>
            <a:r>
              <a:rPr lang="es-ES" dirty="0" smtClean="0"/>
              <a:t> to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uncertainty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Gain</a:t>
            </a:r>
            <a:r>
              <a:rPr lang="es-ES" dirty="0" smtClean="0"/>
              <a:t> Factor</a:t>
            </a:r>
          </a:p>
          <a:p>
            <a:pPr algn="just"/>
            <a:r>
              <a:rPr lang="en-GB" dirty="0"/>
              <a:t>RCF was specifically designed to achieve accurate </a:t>
            </a:r>
            <a:r>
              <a:rPr lang="en-GB" dirty="0" smtClean="0"/>
              <a:t>AOD (no SI </a:t>
            </a:r>
            <a:r>
              <a:rPr lang="en-GB" dirty="0"/>
              <a:t>irradiance calibration</a:t>
            </a:r>
            <a:r>
              <a:rPr lang="en-GB" dirty="0" smtClean="0"/>
              <a:t>). However</a:t>
            </a:r>
            <a:r>
              <a:rPr lang="en-GB" dirty="0"/>
              <a:t>, the </a:t>
            </a:r>
            <a:r>
              <a:rPr lang="en-GB" dirty="0" smtClean="0"/>
              <a:t>AOD differences LIME vs RCF are </a:t>
            </a:r>
            <a:r>
              <a:rPr lang="en-GB" dirty="0"/>
              <a:t>a good indication of the model uncertainty and helps monitoring the model performance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BE9D7CB-9AC0-4377-893E-881612D9A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2EDF4-113D-4A7A-A067-2039058AD8BD}" type="datetime1">
              <a:rPr lang="en-GB" smtClean="0"/>
              <a:t>27/02/2024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AF72F71-397A-47A8-B837-C13BD708F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614A5-C024-4CCD-A6FD-A330761F364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07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c6123ed-c7dd-44a3-ad86-61d06971d053" xsi:nil="true"/>
    <lcf76f155ced4ddcb4097134ff3c332f xmlns="b3388b6a-82f1-4b3b-abc8-034fe0aeb8ec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E9BD36A8DD1346A27DB23466837BCC" ma:contentTypeVersion="16" ma:contentTypeDescription="Create a new document." ma:contentTypeScope="" ma:versionID="fa55f5344daa201060c951aab5c4fe9a">
  <xsd:schema xmlns:xsd="http://www.w3.org/2001/XMLSchema" xmlns:xs="http://www.w3.org/2001/XMLSchema" xmlns:p="http://schemas.microsoft.com/office/2006/metadata/properties" xmlns:ns2="b3388b6a-82f1-4b3b-abc8-034fe0aeb8ec" xmlns:ns3="0dcaf395-f660-4959-b4fa-b825b83af5dd" xmlns:ns4="0c6123ed-c7dd-44a3-ad86-61d06971d053" targetNamespace="http://schemas.microsoft.com/office/2006/metadata/properties" ma:root="true" ma:fieldsID="9f25b9f4f843d69f39fae7595c981c36" ns2:_="" ns3:_="" ns4:_="">
    <xsd:import namespace="b3388b6a-82f1-4b3b-abc8-034fe0aeb8ec"/>
    <xsd:import namespace="0dcaf395-f660-4959-b4fa-b825b83af5dd"/>
    <xsd:import namespace="0c6123ed-c7dd-44a3-ad86-61d06971d0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388b6a-82f1-4b3b-abc8-034fe0aeb8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82bccc2-81de-48e5-8e7d-e3401e24a5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af395-f660-4959-b4fa-b825b83af5d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6123ed-c7dd-44a3-ad86-61d06971d053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c42f4183-b19b-4888-9904-aea8cbf939d3}" ma:internalName="TaxCatchAll" ma:showField="CatchAllData" ma:web="0c6123ed-c7dd-44a3-ad86-61d06971d0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7099F8-C85F-483C-97F2-E3CA8B10BD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C2C700-A4E5-4C48-87CB-5D609861953F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b3388b6a-82f1-4b3b-abc8-034fe0aeb8ec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0c6123ed-c7dd-44a3-ad86-61d06971d053"/>
    <ds:schemaRef ds:uri="0dcaf395-f660-4959-b4fa-b825b83af5dd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A5EEF0A-5A05-43FE-9F01-95FF3282165B}"/>
</file>

<file path=docProps/app.xml><?xml version="1.0" encoding="utf-8"?>
<Properties xmlns="http://schemas.openxmlformats.org/officeDocument/2006/extended-properties" xmlns:vt="http://schemas.openxmlformats.org/officeDocument/2006/docPropsVTypes">
  <TotalTime>1930</TotalTime>
  <Words>572</Words>
  <Application>Microsoft Office PowerPoint</Application>
  <PresentationFormat>Panorámica</PresentationFormat>
  <Paragraphs>68</Paragraphs>
  <Slides>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Task 1.6: Assessing the impact of the LIME modelling capabilities on night aerosol retrieval D-5: Report on the impact of using the LIME model on the stability and accuracy of aerosol retrieval (day vs. night) </vt:lpstr>
      <vt:lpstr>Importance of AOD monitoring at night. Scope of the task.</vt:lpstr>
      <vt:lpstr>Comparison in terms of AOD difference</vt:lpstr>
      <vt:lpstr>Comparison for low phase angles</vt:lpstr>
      <vt:lpstr>Comparison in terms of E0 ratios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Agnieszka Bialek</dc:creator>
  <cp:lastModifiedBy>Usuario_AEmet</cp:lastModifiedBy>
  <cp:revision>25</cp:revision>
  <dcterms:created xsi:type="dcterms:W3CDTF">2021-09-28T15:28:20Z</dcterms:created>
  <dcterms:modified xsi:type="dcterms:W3CDTF">2024-02-27T09:49:36Z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df4b5af-ab42-45d5-91e7-45583bed1b2a_Enabled">
    <vt:lpwstr>true</vt:lpwstr>
  </property>
  <property fmtid="{D5CDD505-2E9C-101B-9397-08002B2CF9AE}" pid="3" name="MSIP_Label_9df4b5af-ab42-45d5-91e7-45583bed1b2a_SetDate">
    <vt:lpwstr>2021-09-28T15:28:19Z</vt:lpwstr>
  </property>
  <property fmtid="{D5CDD505-2E9C-101B-9397-08002B2CF9AE}" pid="4" name="MSIP_Label_9df4b5af-ab42-45d5-91e7-45583bed1b2a_Method">
    <vt:lpwstr>Standard</vt:lpwstr>
  </property>
  <property fmtid="{D5CDD505-2E9C-101B-9397-08002B2CF9AE}" pid="5" name="MSIP_Label_9df4b5af-ab42-45d5-91e7-45583bed1b2a_Name">
    <vt:lpwstr>9df4b5af-ab42-45d5-91e7-45583bed1b2a</vt:lpwstr>
  </property>
  <property fmtid="{D5CDD505-2E9C-101B-9397-08002B2CF9AE}" pid="6" name="MSIP_Label_9df4b5af-ab42-45d5-91e7-45583bed1b2a_SiteId">
    <vt:lpwstr>601e5460-b1bf-49c0-bd2d-e76ffc186a8d</vt:lpwstr>
  </property>
  <property fmtid="{D5CDD505-2E9C-101B-9397-08002B2CF9AE}" pid="7" name="MSIP_Label_9df4b5af-ab42-45d5-91e7-45583bed1b2a_ActionId">
    <vt:lpwstr>a6cbe9a7-375b-456a-b5cb-0c95fff9e887</vt:lpwstr>
  </property>
  <property fmtid="{D5CDD505-2E9C-101B-9397-08002B2CF9AE}" pid="8" name="MSIP_Label_9df4b5af-ab42-45d5-91e7-45583bed1b2a_ContentBits">
    <vt:lpwstr>0</vt:lpwstr>
  </property>
  <property fmtid="{D5CDD505-2E9C-101B-9397-08002B2CF9AE}" pid="9" name="ContentTypeId">
    <vt:lpwstr>0x010100ACE9BD36A8DD1346A27DB23466837BCC</vt:lpwstr>
  </property>
</Properties>
</file>