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50" r:id="rId4"/>
  </p:sldMasterIdLst>
  <p:notesMasterIdLst>
    <p:notesMasterId r:id="rId16"/>
  </p:notesMasterIdLst>
  <p:handoutMasterIdLst>
    <p:handoutMasterId r:id="rId17"/>
  </p:handoutMasterIdLst>
  <p:sldIdLst>
    <p:sldId id="412" r:id="rId5"/>
    <p:sldId id="394" r:id="rId6"/>
    <p:sldId id="408" r:id="rId7"/>
    <p:sldId id="404" r:id="rId8"/>
    <p:sldId id="406" r:id="rId9"/>
    <p:sldId id="411" r:id="rId10"/>
    <p:sldId id="410" r:id="rId11"/>
    <p:sldId id="403" r:id="rId12"/>
    <p:sldId id="395" r:id="rId13"/>
    <p:sldId id="409" r:id="rId14"/>
    <p:sldId id="398" r:id="rId15"/>
  </p:sldIdLst>
  <p:sldSz cx="12192000" cy="6858000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ME TBX Software" id="{F62D57BA-F217-4835-A712-311A54876DEF}">
          <p14:sldIdLst>
            <p14:sldId id="412"/>
            <p14:sldId id="394"/>
            <p14:sldId id="408"/>
            <p14:sldId id="404"/>
            <p14:sldId id="406"/>
            <p14:sldId id="411"/>
            <p14:sldId id="410"/>
            <p14:sldId id="403"/>
            <p14:sldId id="395"/>
            <p14:sldId id="409"/>
            <p14:sldId id="3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27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D11F23-646F-6B98-639B-C6A2922ABF3D}" name="Agnieszka Bialek" initials="AB" userId="S::agnieszka.bialek@npl.co.uk::b627cbcd-539e-4b04-b295-cdb125b8012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33"/>
    <a:srgbClr val="000099"/>
    <a:srgbClr val="99FF99"/>
    <a:srgbClr val="66FFCC"/>
    <a:srgbClr val="FF99FF"/>
    <a:srgbClr val="00CC99"/>
    <a:srgbClr val="00CC6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6BA381-8BAA-1D76-6059-8A66E8722AF5}" v="248" dt="2024-02-27T14:30:31.528"/>
    <p1510:client id="{90D105FF-5AB3-7B94-5214-972D7892E53B}" v="23" dt="2024-02-27T13:46:14.146"/>
    <p1510:client id="{AD2BF477-CA3A-DC9C-B42B-53381C0B471E}" v="5" dt="2024-02-27T15:39:18.964"/>
    <p1510:client id="{C13D6D0A-3BB9-4A8F-8C6F-9BDB926D9EBC}" v="498" dt="2024-02-27T12:16:56.6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162"/>
        <p:guide pos="2784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8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Woolliams" userId="S::emma.woolliams@npl.co.uk::9ecf018a-9aec-4d1b-b7cf-11415fc25203" providerId="AD" clId="Web-{49C42944-A2E5-FFEC-8D54-53A141CDCB83}"/>
    <pc:docChg chg="modSld">
      <pc:chgData name="Emma Woolliams" userId="S::emma.woolliams@npl.co.uk::9ecf018a-9aec-4d1b-b7cf-11415fc25203" providerId="AD" clId="Web-{49C42944-A2E5-FFEC-8D54-53A141CDCB83}" dt="2023-02-27T13:21:11.852" v="12" actId="20577"/>
      <pc:docMkLst>
        <pc:docMk/>
      </pc:docMkLst>
      <pc:sldChg chg="modSp">
        <pc:chgData name="Emma Woolliams" userId="S::emma.woolliams@npl.co.uk::9ecf018a-9aec-4d1b-b7cf-11415fc25203" providerId="AD" clId="Web-{49C42944-A2E5-FFEC-8D54-53A141CDCB83}" dt="2023-02-27T13:21:11.852" v="12" actId="20577"/>
        <pc:sldMkLst>
          <pc:docMk/>
          <pc:sldMk cId="0" sldId="341"/>
        </pc:sldMkLst>
        <pc:spChg chg="mod">
          <ac:chgData name="Emma Woolliams" userId="S::emma.woolliams@npl.co.uk::9ecf018a-9aec-4d1b-b7cf-11415fc25203" providerId="AD" clId="Web-{49C42944-A2E5-FFEC-8D54-53A141CDCB83}" dt="2023-02-27T13:21:11.852" v="12" actId="20577"/>
          <ac:spMkLst>
            <pc:docMk/>
            <pc:sldMk cId="0" sldId="341"/>
            <ac:spMk id="19460" creationId="{00000000-0000-0000-0000-000000000000}"/>
          </ac:spMkLst>
        </pc:spChg>
      </pc:sldChg>
    </pc:docChg>
  </pc:docChgLst>
  <pc:docChgLst>
    <pc:chgData name="Javier Gatón Herguedas" userId="S::gaton_goa.uva.es#ext#@npl.co.uk::cbbaf0f7-4f76-4fb4-883f-c4c7f96e8d1b" providerId="AD" clId="Web-{AD2BF477-CA3A-DC9C-B42B-53381C0B471E}"/>
    <pc:docChg chg="modSld sldOrd">
      <pc:chgData name="Javier Gatón Herguedas" userId="S::gaton_goa.uva.es#ext#@npl.co.uk::cbbaf0f7-4f76-4fb4-883f-c4c7f96e8d1b" providerId="AD" clId="Web-{AD2BF477-CA3A-DC9C-B42B-53381C0B471E}" dt="2024-02-27T15:39:13.589" v="3" actId="20577"/>
      <pc:docMkLst>
        <pc:docMk/>
      </pc:docMkLst>
      <pc:sldChg chg="modSp">
        <pc:chgData name="Javier Gatón Herguedas" userId="S::gaton_goa.uva.es#ext#@npl.co.uk::cbbaf0f7-4f76-4fb4-883f-c4c7f96e8d1b" providerId="AD" clId="Web-{AD2BF477-CA3A-DC9C-B42B-53381C0B471E}" dt="2024-02-27T15:39:13.589" v="3" actId="20577"/>
        <pc:sldMkLst>
          <pc:docMk/>
          <pc:sldMk cId="931199483" sldId="394"/>
        </pc:sldMkLst>
        <pc:spChg chg="mod">
          <ac:chgData name="Javier Gatón Herguedas" userId="S::gaton_goa.uva.es#ext#@npl.co.uk::cbbaf0f7-4f76-4fb4-883f-c4c7f96e8d1b" providerId="AD" clId="Web-{AD2BF477-CA3A-DC9C-B42B-53381C0B471E}" dt="2024-02-27T15:39:13.589" v="3" actId="20577"/>
          <ac:spMkLst>
            <pc:docMk/>
            <pc:sldMk cId="931199483" sldId="394"/>
            <ac:spMk id="14" creationId="{CA9AEF6E-A117-4566-B8DB-881BBF08E5DF}"/>
          </ac:spMkLst>
        </pc:spChg>
      </pc:sldChg>
      <pc:sldChg chg="delSp ord">
        <pc:chgData name="Javier Gatón Herguedas" userId="S::gaton_goa.uva.es#ext#@npl.co.uk::cbbaf0f7-4f76-4fb4-883f-c4c7f96e8d1b" providerId="AD" clId="Web-{AD2BF477-CA3A-DC9C-B42B-53381C0B471E}" dt="2024-02-27T15:30:23.030" v="1"/>
        <pc:sldMkLst>
          <pc:docMk/>
          <pc:sldMk cId="2274678498" sldId="412"/>
        </pc:sldMkLst>
        <pc:spChg chg="del">
          <ac:chgData name="Javier Gatón Herguedas" userId="S::gaton_goa.uva.es#ext#@npl.co.uk::cbbaf0f7-4f76-4fb4-883f-c4c7f96e8d1b" providerId="AD" clId="Web-{AD2BF477-CA3A-DC9C-B42B-53381C0B471E}" dt="2024-02-27T15:30:23.030" v="1"/>
          <ac:spMkLst>
            <pc:docMk/>
            <pc:sldMk cId="2274678498" sldId="412"/>
            <ac:spMk id="3" creationId="{1AB49111-E213-A89F-9467-04B67D9EE662}"/>
          </ac:spMkLst>
        </pc:spChg>
      </pc:sldChg>
    </pc:docChg>
  </pc:docChgLst>
  <pc:docChgLst>
    <pc:chgData name="Pieter De Vis" userId="S::pieter.de.vis@npl.co.uk::fa9b9b6b-9af9-467d-8b26-931df0fa897d" providerId="AD" clId="Web-{5FB7DC8E-F219-F069-7A3B-2C59C2948019}"/>
    <pc:docChg chg="addSld delSld modSld modSection">
      <pc:chgData name="Pieter De Vis" userId="S::pieter.de.vis@npl.co.uk::fa9b9b6b-9af9-467d-8b26-931df0fa897d" providerId="AD" clId="Web-{5FB7DC8E-F219-F069-7A3B-2C59C2948019}" dt="2023-02-27T17:49:41.265" v="456" actId="20577"/>
      <pc:docMkLst>
        <pc:docMk/>
      </pc:docMkLst>
      <pc:sldChg chg="addSp delSp modSp">
        <pc:chgData name="Pieter De Vis" userId="S::pieter.de.vis@npl.co.uk::fa9b9b6b-9af9-467d-8b26-931df0fa897d" providerId="AD" clId="Web-{5FB7DC8E-F219-F069-7A3B-2C59C2948019}" dt="2023-02-27T17:35:54.348" v="205" actId="1076"/>
        <pc:sldMkLst>
          <pc:docMk/>
          <pc:sldMk cId="4180961754" sldId="384"/>
        </pc:sldMkLst>
        <pc:spChg chg="mod">
          <ac:chgData name="Pieter De Vis" userId="S::pieter.de.vis@npl.co.uk::fa9b9b6b-9af9-467d-8b26-931df0fa897d" providerId="AD" clId="Web-{5FB7DC8E-F219-F069-7A3B-2C59C2948019}" dt="2023-02-27T17:35:54.348" v="205" actId="1076"/>
          <ac:spMkLst>
            <pc:docMk/>
            <pc:sldMk cId="4180961754" sldId="384"/>
            <ac:spMk id="3" creationId="{B722A1AD-8703-4FE5-8617-5C5D8796E9C2}"/>
          </ac:spMkLst>
        </pc:spChg>
        <pc:spChg chg="del">
          <ac:chgData name="Pieter De Vis" userId="S::pieter.de.vis@npl.co.uk::fa9b9b6b-9af9-467d-8b26-931df0fa897d" providerId="AD" clId="Web-{5FB7DC8E-F219-F069-7A3B-2C59C2948019}" dt="2023-02-27T17:29:45.322" v="53"/>
          <ac:spMkLst>
            <pc:docMk/>
            <pc:sldMk cId="4180961754" sldId="384"/>
            <ac:spMk id="4" creationId="{DDF38056-87E1-4367-AA8C-93C0564F7AC3}"/>
          </ac:spMkLst>
        </pc:spChg>
        <pc:picChg chg="add mod">
          <ac:chgData name="Pieter De Vis" userId="S::pieter.de.vis@npl.co.uk::fa9b9b6b-9af9-467d-8b26-931df0fa897d" providerId="AD" clId="Web-{5FB7DC8E-F219-F069-7A3B-2C59C2948019}" dt="2023-02-27T17:35:08.360" v="198" actId="1076"/>
          <ac:picMkLst>
            <pc:docMk/>
            <pc:sldMk cId="4180961754" sldId="384"/>
            <ac:picMk id="5" creationId="{658159AC-056F-095E-3857-2184470B71D4}"/>
          </ac:picMkLst>
        </pc:picChg>
        <pc:picChg chg="add mod">
          <ac:chgData name="Pieter De Vis" userId="S::pieter.de.vis@npl.co.uk::fa9b9b6b-9af9-467d-8b26-931df0fa897d" providerId="AD" clId="Web-{5FB7DC8E-F219-F069-7A3B-2C59C2948019}" dt="2023-02-27T17:35:11.860" v="199" actId="1076"/>
          <ac:picMkLst>
            <pc:docMk/>
            <pc:sldMk cId="4180961754" sldId="384"/>
            <ac:picMk id="6" creationId="{08EE5DF3-DCC1-98C7-1F60-0DEB88B8A4F8}"/>
          </ac:picMkLst>
        </pc:picChg>
        <pc:picChg chg="mod">
          <ac:chgData name="Pieter De Vis" userId="S::pieter.de.vis@npl.co.uk::fa9b9b6b-9af9-467d-8b26-931df0fa897d" providerId="AD" clId="Web-{5FB7DC8E-F219-F069-7A3B-2C59C2948019}" dt="2023-02-27T17:28:49.927" v="1" actId="1076"/>
          <ac:picMkLst>
            <pc:docMk/>
            <pc:sldMk cId="4180961754" sldId="384"/>
            <ac:picMk id="10242" creationId="{AE725E59-178D-4F0A-85CE-8B0714810374}"/>
          </ac:picMkLst>
        </pc:picChg>
      </pc:sldChg>
      <pc:sldChg chg="modSp add del replId">
        <pc:chgData name="Pieter De Vis" userId="S::pieter.de.vis@npl.co.uk::fa9b9b6b-9af9-467d-8b26-931df0fa897d" providerId="AD" clId="Web-{5FB7DC8E-F219-F069-7A3B-2C59C2948019}" dt="2023-02-27T17:37:40.277" v="214"/>
        <pc:sldMkLst>
          <pc:docMk/>
          <pc:sldMk cId="1911972823" sldId="401"/>
        </pc:sldMkLst>
        <pc:spChg chg="mod">
          <ac:chgData name="Pieter De Vis" userId="S::pieter.de.vis@npl.co.uk::fa9b9b6b-9af9-467d-8b26-931df0fa897d" providerId="AD" clId="Web-{5FB7DC8E-F219-F069-7A3B-2C59C2948019}" dt="2023-02-27T17:37:37.042" v="213" actId="20577"/>
          <ac:spMkLst>
            <pc:docMk/>
            <pc:sldMk cId="1911972823" sldId="401"/>
            <ac:spMk id="2" creationId="{0AFD7BF3-D7DA-6146-8C77-6E0E09F5709E}"/>
          </ac:spMkLst>
        </pc:spChg>
      </pc:sldChg>
      <pc:sldChg chg="addSp delSp modSp add replId">
        <pc:chgData name="Pieter De Vis" userId="S::pieter.de.vis@npl.co.uk::fa9b9b6b-9af9-467d-8b26-931df0fa897d" providerId="AD" clId="Web-{5FB7DC8E-F219-F069-7A3B-2C59C2948019}" dt="2023-02-27T17:49:41.265" v="456" actId="20577"/>
        <pc:sldMkLst>
          <pc:docMk/>
          <pc:sldMk cId="2098106187" sldId="401"/>
        </pc:sldMkLst>
        <pc:spChg chg="del mod">
          <ac:chgData name="Pieter De Vis" userId="S::pieter.de.vis@npl.co.uk::fa9b9b6b-9af9-467d-8b26-931df0fa897d" providerId="AD" clId="Web-{5FB7DC8E-F219-F069-7A3B-2C59C2948019}" dt="2023-02-27T17:38:58.376" v="218"/>
          <ac:spMkLst>
            <pc:docMk/>
            <pc:sldMk cId="2098106187" sldId="401"/>
            <ac:spMk id="3" creationId="{57136BC7-DEBA-1844-B4BA-90E2B6A109B4}"/>
          </ac:spMkLst>
        </pc:spChg>
        <pc:spChg chg="del">
          <ac:chgData name="Pieter De Vis" userId="S::pieter.de.vis@npl.co.uk::fa9b9b6b-9af9-467d-8b26-931df0fa897d" providerId="AD" clId="Web-{5FB7DC8E-F219-F069-7A3B-2C59C2948019}" dt="2023-02-27T17:38:58.892" v="219"/>
          <ac:spMkLst>
            <pc:docMk/>
            <pc:sldMk cId="2098106187" sldId="401"/>
            <ac:spMk id="5" creationId="{D00EA4C4-F978-B948-B342-225DFB2E9860}"/>
          </ac:spMkLst>
        </pc:spChg>
        <pc:spChg chg="add mod">
          <ac:chgData name="Pieter De Vis" userId="S::pieter.de.vis@npl.co.uk::fa9b9b6b-9af9-467d-8b26-931df0fa897d" providerId="AD" clId="Web-{5FB7DC8E-F219-F069-7A3B-2C59C2948019}" dt="2023-02-27T17:49:41.265" v="456" actId="20577"/>
          <ac:spMkLst>
            <pc:docMk/>
            <pc:sldMk cId="2098106187" sldId="401"/>
            <ac:spMk id="6" creationId="{78E406CE-7FCF-DFFA-31D5-D8D5ED287AB2}"/>
          </ac:spMkLst>
        </pc:spChg>
        <pc:spChg chg="add del">
          <ac:chgData name="Pieter De Vis" userId="S::pieter.de.vis@npl.co.uk::fa9b9b6b-9af9-467d-8b26-931df0fa897d" providerId="AD" clId="Web-{5FB7DC8E-F219-F069-7A3B-2C59C2948019}" dt="2023-02-27T17:39:06.814" v="221"/>
          <ac:spMkLst>
            <pc:docMk/>
            <pc:sldMk cId="2098106187" sldId="401"/>
            <ac:spMk id="8" creationId="{7A04B7A7-E288-6B76-8479-EE16DEF78E31}"/>
          </ac:spMkLst>
        </pc:spChg>
        <pc:picChg chg="add mod">
          <ac:chgData name="Pieter De Vis" userId="S::pieter.de.vis@npl.co.uk::fa9b9b6b-9af9-467d-8b26-931df0fa897d" providerId="AD" clId="Web-{5FB7DC8E-F219-F069-7A3B-2C59C2948019}" dt="2023-02-27T17:47:56.742" v="442" actId="1076"/>
          <ac:picMkLst>
            <pc:docMk/>
            <pc:sldMk cId="2098106187" sldId="401"/>
            <ac:picMk id="10" creationId="{0E8F719C-BBF0-CA60-FD89-2F16AE589AA4}"/>
          </ac:picMkLst>
        </pc:picChg>
        <pc:picChg chg="add mod">
          <ac:chgData name="Pieter De Vis" userId="S::pieter.de.vis@npl.co.uk::fa9b9b6b-9af9-467d-8b26-931df0fa897d" providerId="AD" clId="Web-{5FB7DC8E-F219-F069-7A3B-2C59C2948019}" dt="2023-02-27T17:48:00.492" v="443" actId="1076"/>
          <ac:picMkLst>
            <pc:docMk/>
            <pc:sldMk cId="2098106187" sldId="401"/>
            <ac:picMk id="12" creationId="{9EF9C7BF-B6C7-2EDC-8810-3D13745C6A5E}"/>
          </ac:picMkLst>
        </pc:picChg>
        <pc:picChg chg="add del mod">
          <ac:chgData name="Pieter De Vis" userId="S::pieter.de.vis@npl.co.uk::fa9b9b6b-9af9-467d-8b26-931df0fa897d" providerId="AD" clId="Web-{5FB7DC8E-F219-F069-7A3B-2C59C2948019}" dt="2023-02-27T17:48:18.009" v="444"/>
          <ac:picMkLst>
            <pc:docMk/>
            <pc:sldMk cId="2098106187" sldId="401"/>
            <ac:picMk id="13" creationId="{E99B6300-C44E-76F5-C1AF-B91B7427B1DF}"/>
          </ac:picMkLst>
        </pc:picChg>
        <pc:picChg chg="add mod">
          <ac:chgData name="Pieter De Vis" userId="S::pieter.de.vis@npl.co.uk::fa9b9b6b-9af9-467d-8b26-931df0fa897d" providerId="AD" clId="Web-{5FB7DC8E-F219-F069-7A3B-2C59C2948019}" dt="2023-02-27T17:49:19.654" v="451" actId="14100"/>
          <ac:picMkLst>
            <pc:docMk/>
            <pc:sldMk cId="2098106187" sldId="401"/>
            <ac:picMk id="14" creationId="{DC7CA00E-49E6-7029-DC95-BC134357F5D8}"/>
          </ac:picMkLst>
        </pc:picChg>
        <pc:picChg chg="del">
          <ac:chgData name="Pieter De Vis" userId="S::pieter.de.vis@npl.co.uk::fa9b9b6b-9af9-467d-8b26-931df0fa897d" providerId="AD" clId="Web-{5FB7DC8E-F219-F069-7A3B-2C59C2948019}" dt="2023-02-27T17:38:56.923" v="216"/>
          <ac:picMkLst>
            <pc:docMk/>
            <pc:sldMk cId="2098106187" sldId="401"/>
            <ac:picMk id="8194" creationId="{0EED9FC1-DAA6-3049-ABF2-648537D62546}"/>
          </ac:picMkLst>
        </pc:picChg>
      </pc:sldChg>
    </pc:docChg>
  </pc:docChgLst>
  <pc:docChgLst>
    <pc:chgData name="RAMIRO GONZALEZ CATON" userId="S::ramiro.gonzalez_uva.es#ext#@npluk.onmicrosoft.com::26d360fb-63a9-4cd3-822c-d972d1df95da" providerId="AD" clId="Web-{90D105FF-5AB3-7B94-5214-972D7892E53B}"/>
    <pc:docChg chg="mod addSld delSld modSld sldOrd modSection">
      <pc:chgData name="RAMIRO GONZALEZ CATON" userId="S::ramiro.gonzalez_uva.es#ext#@npluk.onmicrosoft.com::26d360fb-63a9-4cd3-822c-d972d1df95da" providerId="AD" clId="Web-{90D105FF-5AB3-7B94-5214-972D7892E53B}" dt="2024-02-27T13:46:14.146" v="22"/>
      <pc:docMkLst>
        <pc:docMk/>
      </pc:docMkLst>
      <pc:sldChg chg="addSp delSp modSp add del mod modClrScheme chgLayout">
        <pc:chgData name="RAMIRO GONZALEZ CATON" userId="S::ramiro.gonzalez_uva.es#ext#@npluk.onmicrosoft.com::26d360fb-63a9-4cd3-822c-d972d1df95da" providerId="AD" clId="Web-{90D105FF-5AB3-7B94-5214-972D7892E53B}" dt="2024-02-27T13:46:14.146" v="22"/>
        <pc:sldMkLst>
          <pc:docMk/>
          <pc:sldMk cId="501910130" sldId="256"/>
        </pc:sldMkLst>
        <pc:spChg chg="add mod">
          <ac:chgData name="RAMIRO GONZALEZ CATON" userId="S::ramiro.gonzalez_uva.es#ext#@npluk.onmicrosoft.com::26d360fb-63a9-4cd3-822c-d972d1df95da" providerId="AD" clId="Web-{90D105FF-5AB3-7B94-5214-972D7892E53B}" dt="2024-02-27T13:45:24.223" v="16"/>
          <ac:spMkLst>
            <pc:docMk/>
            <pc:sldMk cId="501910130" sldId="256"/>
            <ac:spMk id="2" creationId="{086B7F6E-B4DB-4DED-EF93-1BEAE5C508DC}"/>
          </ac:spMkLst>
        </pc:spChg>
        <pc:spChg chg="mod ord">
          <ac:chgData name="RAMIRO GONZALEZ CATON" userId="S::ramiro.gonzalez_uva.es#ext#@npluk.onmicrosoft.com::26d360fb-63a9-4cd3-822c-d972d1df95da" providerId="AD" clId="Web-{90D105FF-5AB3-7B94-5214-972D7892E53B}" dt="2024-02-27T13:44:38.706" v="13"/>
          <ac:spMkLst>
            <pc:docMk/>
            <pc:sldMk cId="501910130" sldId="256"/>
            <ac:spMk id="3" creationId="{FE41ED68-8249-4DFD-9141-1493F37AB699}"/>
          </ac:spMkLst>
        </pc:spChg>
        <pc:spChg chg="mod ord">
          <ac:chgData name="RAMIRO GONZALEZ CATON" userId="S::ramiro.gonzalez_uva.es#ext#@npluk.onmicrosoft.com::26d360fb-63a9-4cd3-822c-d972d1df95da" providerId="AD" clId="Web-{90D105FF-5AB3-7B94-5214-972D7892E53B}" dt="2024-02-27T13:44:38.706" v="13"/>
          <ac:spMkLst>
            <pc:docMk/>
            <pc:sldMk cId="501910130" sldId="256"/>
            <ac:spMk id="4" creationId="{56235563-DC2A-43F5-B305-481DAEBD14D8}"/>
          </ac:spMkLst>
        </pc:spChg>
        <pc:spChg chg="mod ord">
          <ac:chgData name="RAMIRO GONZALEZ CATON" userId="S::ramiro.gonzalez_uva.es#ext#@npluk.onmicrosoft.com::26d360fb-63a9-4cd3-822c-d972d1df95da" providerId="AD" clId="Web-{90D105FF-5AB3-7B94-5214-972D7892E53B}" dt="2024-02-27T13:44:38.706" v="13"/>
          <ac:spMkLst>
            <pc:docMk/>
            <pc:sldMk cId="501910130" sldId="256"/>
            <ac:spMk id="6" creationId="{9469455E-708C-402A-A686-F8B4DC4B9614}"/>
          </ac:spMkLst>
        </pc:spChg>
        <pc:spChg chg="del mod ord">
          <ac:chgData name="RAMIRO GONZALEZ CATON" userId="S::ramiro.gonzalez_uva.es#ext#@npluk.onmicrosoft.com::26d360fb-63a9-4cd3-822c-d972d1df95da" providerId="AD" clId="Web-{90D105FF-5AB3-7B94-5214-972D7892E53B}" dt="2024-02-27T13:45:02.332" v="14"/>
          <ac:spMkLst>
            <pc:docMk/>
            <pc:sldMk cId="501910130" sldId="256"/>
            <ac:spMk id="7" creationId="{868DA9C8-CEDB-4DE7-90F1-63EFC769B353}"/>
          </ac:spMkLst>
        </pc:spChg>
      </pc:sldChg>
      <pc:sldChg chg="new del ord">
        <pc:chgData name="RAMIRO GONZALEZ CATON" userId="S::ramiro.gonzalez_uva.es#ext#@npluk.onmicrosoft.com::26d360fb-63a9-4cd3-822c-d972d1df95da" providerId="AD" clId="Web-{90D105FF-5AB3-7B94-5214-972D7892E53B}" dt="2024-02-27T13:43:25.501" v="11"/>
        <pc:sldMkLst>
          <pc:docMk/>
          <pc:sldMk cId="446988803" sldId="412"/>
        </pc:sldMkLst>
      </pc:sldChg>
      <pc:sldChg chg="modSp new mod ord modClrScheme chgLayout">
        <pc:chgData name="RAMIRO GONZALEZ CATON" userId="S::ramiro.gonzalez_uva.es#ext#@npluk.onmicrosoft.com::26d360fb-63a9-4cd3-822c-d972d1df95da" providerId="AD" clId="Web-{90D105FF-5AB3-7B94-5214-972D7892E53B}" dt="2024-02-27T13:46:10.568" v="21" actId="20577"/>
        <pc:sldMkLst>
          <pc:docMk/>
          <pc:sldMk cId="2274678498" sldId="412"/>
        </pc:sldMkLst>
        <pc:spChg chg="mod ord">
          <ac:chgData name="RAMIRO GONZALEZ CATON" userId="S::ramiro.gonzalez_uva.es#ext#@npluk.onmicrosoft.com::26d360fb-63a9-4cd3-822c-d972d1df95da" providerId="AD" clId="Web-{90D105FF-5AB3-7B94-5214-972D7892E53B}" dt="2024-02-27T13:46:10.568" v="21" actId="20577"/>
          <ac:spMkLst>
            <pc:docMk/>
            <pc:sldMk cId="2274678498" sldId="412"/>
            <ac:spMk id="2" creationId="{C378E6D6-9BC2-2077-B576-ABD93D58D538}"/>
          </ac:spMkLst>
        </pc:spChg>
        <pc:spChg chg="mod ord">
          <ac:chgData name="RAMIRO GONZALEZ CATON" userId="S::ramiro.gonzalez_uva.es#ext#@npluk.onmicrosoft.com::26d360fb-63a9-4cd3-822c-d972d1df95da" providerId="AD" clId="Web-{90D105FF-5AB3-7B94-5214-972D7892E53B}" dt="2024-02-27T13:45:56.552" v="19"/>
          <ac:spMkLst>
            <pc:docMk/>
            <pc:sldMk cId="2274678498" sldId="412"/>
            <ac:spMk id="3" creationId="{1AB49111-E213-A89F-9467-04B67D9EE662}"/>
          </ac:spMkLst>
        </pc:spChg>
      </pc:sldChg>
    </pc:docChg>
  </pc:docChgLst>
  <pc:docChgLst>
    <pc:chgData name="Javier Gatón Herguedas" userId="S::gaton_goa.uva.es#ext#@npl.co.uk::cbbaf0f7-4f76-4fb4-883f-c4c7f96e8d1b" providerId="AD" clId="Web-{F9ECC050-1C80-2A0C-8D06-E6671E8F7E15}"/>
    <pc:docChg chg="addSld delSld modSld sldOrd delSection modSection">
      <pc:chgData name="Javier Gatón Herguedas" userId="S::gaton_goa.uva.es#ext#@npl.co.uk::cbbaf0f7-4f76-4fb4-883f-c4c7f96e8d1b" providerId="AD" clId="Web-{F9ECC050-1C80-2A0C-8D06-E6671E8F7E15}" dt="2023-11-28T13:15:42.794" v="1796" actId="20577"/>
      <pc:docMkLst>
        <pc:docMk/>
      </pc:docMkLst>
      <pc:sldChg chg="del">
        <pc:chgData name="Javier Gatón Herguedas" userId="S::gaton_goa.uva.es#ext#@npl.co.uk::cbbaf0f7-4f76-4fb4-883f-c4c7f96e8d1b" providerId="AD" clId="Web-{F9ECC050-1C80-2A0C-8D06-E6671E8F7E15}" dt="2023-11-28T10:55:42.444" v="31"/>
        <pc:sldMkLst>
          <pc:docMk/>
          <pc:sldMk cId="0" sldId="336"/>
        </pc:sldMkLst>
      </pc:sldChg>
      <pc:sldChg chg="del">
        <pc:chgData name="Javier Gatón Herguedas" userId="S::gaton_goa.uva.es#ext#@npl.co.uk::cbbaf0f7-4f76-4fb4-883f-c4c7f96e8d1b" providerId="AD" clId="Web-{F9ECC050-1C80-2A0C-8D06-E6671E8F7E15}" dt="2023-11-28T10:55:30.662" v="0"/>
        <pc:sldMkLst>
          <pc:docMk/>
          <pc:sldMk cId="0" sldId="341"/>
        </pc:sldMkLst>
      </pc:sldChg>
      <pc:sldChg chg="del">
        <pc:chgData name="Javier Gatón Herguedas" userId="S::gaton_goa.uva.es#ext#@npl.co.uk::cbbaf0f7-4f76-4fb4-883f-c4c7f96e8d1b" providerId="AD" clId="Web-{F9ECC050-1C80-2A0C-8D06-E6671E8F7E15}" dt="2023-11-28T10:55:42.335" v="28"/>
        <pc:sldMkLst>
          <pc:docMk/>
          <pc:sldMk cId="1778285457" sldId="343"/>
        </pc:sldMkLst>
      </pc:sldChg>
      <pc:sldChg chg="del">
        <pc:chgData name="Javier Gatón Herguedas" userId="S::gaton_goa.uva.es#ext#@npl.co.uk::cbbaf0f7-4f76-4fb4-883f-c4c7f96e8d1b" providerId="AD" clId="Web-{F9ECC050-1C80-2A0C-8D06-E6671E8F7E15}" dt="2023-11-28T10:55:42.288" v="27"/>
        <pc:sldMkLst>
          <pc:docMk/>
          <pc:sldMk cId="2764564108" sldId="344"/>
        </pc:sldMkLst>
      </pc:sldChg>
      <pc:sldChg chg="del">
        <pc:chgData name="Javier Gatón Herguedas" userId="S::gaton_goa.uva.es#ext#@npl.co.uk::cbbaf0f7-4f76-4fb4-883f-c4c7f96e8d1b" providerId="AD" clId="Web-{F9ECC050-1C80-2A0C-8D06-E6671E8F7E15}" dt="2023-11-28T10:55:42.053" v="26"/>
        <pc:sldMkLst>
          <pc:docMk/>
          <pc:sldMk cId="2609690314" sldId="346"/>
        </pc:sldMkLst>
      </pc:sldChg>
      <pc:sldChg chg="del">
        <pc:chgData name="Javier Gatón Herguedas" userId="S::gaton_goa.uva.es#ext#@npl.co.uk::cbbaf0f7-4f76-4fb4-883f-c4c7f96e8d1b" providerId="AD" clId="Web-{F9ECC050-1C80-2A0C-8D06-E6671E8F7E15}" dt="2023-11-28T10:55:42.444" v="32"/>
        <pc:sldMkLst>
          <pc:docMk/>
          <pc:sldMk cId="1785583707" sldId="353"/>
        </pc:sldMkLst>
      </pc:sldChg>
      <pc:sldChg chg="del">
        <pc:chgData name="Javier Gatón Herguedas" userId="S::gaton_goa.uva.es#ext#@npl.co.uk::cbbaf0f7-4f76-4fb4-883f-c4c7f96e8d1b" providerId="AD" clId="Web-{F9ECC050-1C80-2A0C-8D06-E6671E8F7E15}" dt="2023-11-28T10:55:41.538" v="20"/>
        <pc:sldMkLst>
          <pc:docMk/>
          <pc:sldMk cId="2812393384" sldId="357"/>
        </pc:sldMkLst>
      </pc:sldChg>
      <pc:sldChg chg="del">
        <pc:chgData name="Javier Gatón Herguedas" userId="S::gaton_goa.uva.es#ext#@npl.co.uk::cbbaf0f7-4f76-4fb4-883f-c4c7f96e8d1b" providerId="AD" clId="Web-{F9ECC050-1C80-2A0C-8D06-E6671E8F7E15}" dt="2023-11-28T10:55:41.538" v="19"/>
        <pc:sldMkLst>
          <pc:docMk/>
          <pc:sldMk cId="2730858293" sldId="366"/>
        </pc:sldMkLst>
      </pc:sldChg>
      <pc:sldChg chg="del">
        <pc:chgData name="Javier Gatón Herguedas" userId="S::gaton_goa.uva.es#ext#@npl.co.uk::cbbaf0f7-4f76-4fb4-883f-c4c7f96e8d1b" providerId="AD" clId="Web-{F9ECC050-1C80-2A0C-8D06-E6671E8F7E15}" dt="2023-11-28T10:55:41.194" v="1"/>
        <pc:sldMkLst>
          <pc:docMk/>
          <pc:sldMk cId="3004771561" sldId="368"/>
        </pc:sldMkLst>
      </pc:sldChg>
      <pc:sldChg chg="del">
        <pc:chgData name="Javier Gatón Herguedas" userId="S::gaton_goa.uva.es#ext#@npl.co.uk::cbbaf0f7-4f76-4fb4-883f-c4c7f96e8d1b" providerId="AD" clId="Web-{F9ECC050-1C80-2A0C-8D06-E6671E8F7E15}" dt="2023-11-28T10:55:42.444" v="30"/>
        <pc:sldMkLst>
          <pc:docMk/>
          <pc:sldMk cId="1728948240" sldId="369"/>
        </pc:sldMkLst>
      </pc:sldChg>
      <pc:sldChg chg="del">
        <pc:chgData name="Javier Gatón Herguedas" userId="S::gaton_goa.uva.es#ext#@npl.co.uk::cbbaf0f7-4f76-4fb4-883f-c4c7f96e8d1b" providerId="AD" clId="Web-{F9ECC050-1C80-2A0C-8D06-E6671E8F7E15}" dt="2023-11-28T10:55:41.913" v="25"/>
        <pc:sldMkLst>
          <pc:docMk/>
          <pc:sldMk cId="2991550195" sldId="371"/>
        </pc:sldMkLst>
      </pc:sldChg>
      <pc:sldChg chg="del">
        <pc:chgData name="Javier Gatón Herguedas" userId="S::gaton_goa.uva.es#ext#@npl.co.uk::cbbaf0f7-4f76-4fb4-883f-c4c7f96e8d1b" providerId="AD" clId="Web-{F9ECC050-1C80-2A0C-8D06-E6671E8F7E15}" dt="2023-11-28T10:55:41.897" v="24"/>
        <pc:sldMkLst>
          <pc:docMk/>
          <pc:sldMk cId="3050339635" sldId="372"/>
        </pc:sldMkLst>
      </pc:sldChg>
      <pc:sldChg chg="del">
        <pc:chgData name="Javier Gatón Herguedas" userId="S::gaton_goa.uva.es#ext#@npl.co.uk::cbbaf0f7-4f76-4fb4-883f-c4c7f96e8d1b" providerId="AD" clId="Web-{F9ECC050-1C80-2A0C-8D06-E6671E8F7E15}" dt="2023-11-28T10:55:41.788" v="23"/>
        <pc:sldMkLst>
          <pc:docMk/>
          <pc:sldMk cId="3385703648" sldId="374"/>
        </pc:sldMkLst>
      </pc:sldChg>
      <pc:sldChg chg="del">
        <pc:chgData name="Javier Gatón Herguedas" userId="S::gaton_goa.uva.es#ext#@npl.co.uk::cbbaf0f7-4f76-4fb4-883f-c4c7f96e8d1b" providerId="AD" clId="Web-{F9ECC050-1C80-2A0C-8D06-E6671E8F7E15}" dt="2023-11-28T10:55:41.413" v="16"/>
        <pc:sldMkLst>
          <pc:docMk/>
          <pc:sldMk cId="4276728153" sldId="375"/>
        </pc:sldMkLst>
      </pc:sldChg>
      <pc:sldChg chg="del">
        <pc:chgData name="Javier Gatón Herguedas" userId="S::gaton_goa.uva.es#ext#@npl.co.uk::cbbaf0f7-4f76-4fb4-883f-c4c7f96e8d1b" providerId="AD" clId="Web-{F9ECC050-1C80-2A0C-8D06-E6671E8F7E15}" dt="2023-11-28T10:55:41.210" v="12"/>
        <pc:sldMkLst>
          <pc:docMk/>
          <pc:sldMk cId="3422949238" sldId="377"/>
        </pc:sldMkLst>
      </pc:sldChg>
      <pc:sldChg chg="del">
        <pc:chgData name="Javier Gatón Herguedas" userId="S::gaton_goa.uva.es#ext#@npl.co.uk::cbbaf0f7-4f76-4fb4-883f-c4c7f96e8d1b" providerId="AD" clId="Web-{F9ECC050-1C80-2A0C-8D06-E6671E8F7E15}" dt="2023-11-28T10:55:41.210" v="10"/>
        <pc:sldMkLst>
          <pc:docMk/>
          <pc:sldMk cId="1378402722" sldId="378"/>
        </pc:sldMkLst>
      </pc:sldChg>
      <pc:sldChg chg="del">
        <pc:chgData name="Javier Gatón Herguedas" userId="S::gaton_goa.uva.es#ext#@npl.co.uk::cbbaf0f7-4f76-4fb4-883f-c4c7f96e8d1b" providerId="AD" clId="Web-{F9ECC050-1C80-2A0C-8D06-E6671E8F7E15}" dt="2023-11-28T10:55:41.788" v="22"/>
        <pc:sldMkLst>
          <pc:docMk/>
          <pc:sldMk cId="3375250295" sldId="380"/>
        </pc:sldMkLst>
      </pc:sldChg>
      <pc:sldChg chg="del">
        <pc:chgData name="Javier Gatón Herguedas" userId="S::gaton_goa.uva.es#ext#@npl.co.uk::cbbaf0f7-4f76-4fb4-883f-c4c7f96e8d1b" providerId="AD" clId="Web-{F9ECC050-1C80-2A0C-8D06-E6671E8F7E15}" dt="2023-11-28T10:55:41.210" v="13"/>
        <pc:sldMkLst>
          <pc:docMk/>
          <pc:sldMk cId="832850910" sldId="381"/>
        </pc:sldMkLst>
      </pc:sldChg>
      <pc:sldChg chg="del">
        <pc:chgData name="Javier Gatón Herguedas" userId="S::gaton_goa.uva.es#ext#@npl.co.uk::cbbaf0f7-4f76-4fb4-883f-c4c7f96e8d1b" providerId="AD" clId="Web-{F9ECC050-1C80-2A0C-8D06-E6671E8F7E15}" dt="2023-11-28T10:55:41.538" v="21"/>
        <pc:sldMkLst>
          <pc:docMk/>
          <pc:sldMk cId="847418943" sldId="383"/>
        </pc:sldMkLst>
      </pc:sldChg>
      <pc:sldChg chg="del">
        <pc:chgData name="Javier Gatón Herguedas" userId="S::gaton_goa.uva.es#ext#@npl.co.uk::cbbaf0f7-4f76-4fb4-883f-c4c7f96e8d1b" providerId="AD" clId="Web-{F9ECC050-1C80-2A0C-8D06-E6671E8F7E15}" dt="2023-11-28T10:55:41.538" v="18"/>
        <pc:sldMkLst>
          <pc:docMk/>
          <pc:sldMk cId="4180961754" sldId="384"/>
        </pc:sldMkLst>
      </pc:sldChg>
      <pc:sldChg chg="del">
        <pc:chgData name="Javier Gatón Herguedas" userId="S::gaton_goa.uva.es#ext#@npl.co.uk::cbbaf0f7-4f76-4fb4-883f-c4c7f96e8d1b" providerId="AD" clId="Web-{F9ECC050-1C80-2A0C-8D06-E6671E8F7E15}" dt="2023-11-28T10:55:41.413" v="17"/>
        <pc:sldMkLst>
          <pc:docMk/>
          <pc:sldMk cId="1136662791" sldId="385"/>
        </pc:sldMkLst>
      </pc:sldChg>
      <pc:sldChg chg="del">
        <pc:chgData name="Javier Gatón Herguedas" userId="S::gaton_goa.uva.es#ext#@npl.co.uk::cbbaf0f7-4f76-4fb4-883f-c4c7f96e8d1b" providerId="AD" clId="Web-{F9ECC050-1C80-2A0C-8D06-E6671E8F7E15}" dt="2023-11-28T10:55:41.194" v="2"/>
        <pc:sldMkLst>
          <pc:docMk/>
          <pc:sldMk cId="552981867" sldId="386"/>
        </pc:sldMkLst>
      </pc:sldChg>
      <pc:sldChg chg="del">
        <pc:chgData name="Javier Gatón Herguedas" userId="S::gaton_goa.uva.es#ext#@npl.co.uk::cbbaf0f7-4f76-4fb4-883f-c4c7f96e8d1b" providerId="AD" clId="Web-{F9ECC050-1C80-2A0C-8D06-E6671E8F7E15}" dt="2023-11-28T10:55:41.210" v="14"/>
        <pc:sldMkLst>
          <pc:docMk/>
          <pc:sldMk cId="3692200284" sldId="387"/>
        </pc:sldMkLst>
      </pc:sldChg>
      <pc:sldChg chg="del">
        <pc:chgData name="Javier Gatón Herguedas" userId="S::gaton_goa.uva.es#ext#@npl.co.uk::cbbaf0f7-4f76-4fb4-883f-c4c7f96e8d1b" providerId="AD" clId="Web-{F9ECC050-1C80-2A0C-8D06-E6671E8F7E15}" dt="2023-11-28T10:55:41.210" v="11"/>
        <pc:sldMkLst>
          <pc:docMk/>
          <pc:sldMk cId="4058683188" sldId="392"/>
        </pc:sldMkLst>
      </pc:sldChg>
      <pc:sldChg chg="addSp delSp modSp del">
        <pc:chgData name="Javier Gatón Herguedas" userId="S::gaton_goa.uva.es#ext#@npl.co.uk::cbbaf0f7-4f76-4fb4-883f-c4c7f96e8d1b" providerId="AD" clId="Web-{F9ECC050-1C80-2A0C-8D06-E6671E8F7E15}" dt="2023-11-28T11:00:52.581" v="77"/>
        <pc:sldMkLst>
          <pc:docMk/>
          <pc:sldMk cId="3559332043" sldId="393"/>
        </pc:sldMkLst>
        <pc:spChg chg="mod">
          <ac:chgData name="Javier Gatón Herguedas" userId="S::gaton_goa.uva.es#ext#@npl.co.uk::cbbaf0f7-4f76-4fb4-883f-c4c7f96e8d1b" providerId="AD" clId="Web-{F9ECC050-1C80-2A0C-8D06-E6671E8F7E15}" dt="2023-11-28T10:56:43.681" v="46" actId="20577"/>
          <ac:spMkLst>
            <pc:docMk/>
            <pc:sldMk cId="3559332043" sldId="393"/>
            <ac:spMk id="2" creationId="{FB1F3510-C8A5-3F42-80BA-41215058A7B9}"/>
          </ac:spMkLst>
        </pc:spChg>
        <pc:spChg chg="mod">
          <ac:chgData name="Javier Gatón Herguedas" userId="S::gaton_goa.uva.es#ext#@npl.co.uk::cbbaf0f7-4f76-4fb4-883f-c4c7f96e8d1b" providerId="AD" clId="Web-{F9ECC050-1C80-2A0C-8D06-E6671E8F7E15}" dt="2023-11-28T10:57:50.137" v="65" actId="20577"/>
          <ac:spMkLst>
            <pc:docMk/>
            <pc:sldMk cId="3559332043" sldId="393"/>
            <ac:spMk id="3" creationId="{CA8BA99B-FBB7-CB4B-B2E3-DAF0DA7F5EBA}"/>
          </ac:spMkLst>
        </pc:spChg>
        <pc:picChg chg="add del mod">
          <ac:chgData name="Javier Gatón Herguedas" userId="S::gaton_goa.uva.es#ext#@npl.co.uk::cbbaf0f7-4f76-4fb4-883f-c4c7f96e8d1b" providerId="AD" clId="Web-{F9ECC050-1C80-2A0C-8D06-E6671E8F7E15}" dt="2023-11-28T11:00:32.471" v="73"/>
          <ac:picMkLst>
            <pc:docMk/>
            <pc:sldMk cId="3559332043" sldId="393"/>
            <ac:picMk id="4" creationId="{219CACA4-7650-A145-7866-FC5BB1292E7D}"/>
          </ac:picMkLst>
        </pc:picChg>
      </pc:sldChg>
      <pc:sldChg chg="addSp delSp modSp new">
        <pc:chgData name="Javier Gatón Herguedas" userId="S::gaton_goa.uva.es#ext#@npl.co.uk::cbbaf0f7-4f76-4fb4-883f-c4c7f96e8d1b" providerId="AD" clId="Web-{F9ECC050-1C80-2A0C-8D06-E6671E8F7E15}" dt="2023-11-28T12:33:28.162" v="931" actId="1076"/>
        <pc:sldMkLst>
          <pc:docMk/>
          <pc:sldMk cId="931199483" sldId="394"/>
        </pc:sldMkLst>
        <pc:spChg chg="mod">
          <ac:chgData name="Javier Gatón Herguedas" userId="S::gaton_goa.uva.es#ext#@npl.co.uk::cbbaf0f7-4f76-4fb4-883f-c4c7f96e8d1b" providerId="AD" clId="Web-{F9ECC050-1C80-2A0C-8D06-E6671E8F7E15}" dt="2023-11-28T11:48:24.320" v="559" actId="20577"/>
          <ac:spMkLst>
            <pc:docMk/>
            <pc:sldMk cId="931199483" sldId="394"/>
            <ac:spMk id="2" creationId="{73D024FF-35EA-C5AF-CB90-4C0AD492E8CD}"/>
          </ac:spMkLst>
        </pc:spChg>
        <pc:spChg chg="mod">
          <ac:chgData name="Javier Gatón Herguedas" userId="S::gaton_goa.uva.es#ext#@npl.co.uk::cbbaf0f7-4f76-4fb4-883f-c4c7f96e8d1b" providerId="AD" clId="Web-{F9ECC050-1C80-2A0C-8D06-E6671E8F7E15}" dt="2023-11-28T12:33:23.459" v="929" actId="20577"/>
          <ac:spMkLst>
            <pc:docMk/>
            <pc:sldMk cId="931199483" sldId="394"/>
            <ac:spMk id="3" creationId="{7C84ABEE-73AB-8793-D91F-FD4222286A11}"/>
          </ac:spMkLst>
        </pc:spChg>
        <pc:picChg chg="add mod">
          <ac:chgData name="Javier Gatón Herguedas" userId="S::gaton_goa.uva.es#ext#@npl.co.uk::cbbaf0f7-4f76-4fb4-883f-c4c7f96e8d1b" providerId="AD" clId="Web-{F9ECC050-1C80-2A0C-8D06-E6671E8F7E15}" dt="2023-11-28T11:54:50.617" v="720" actId="14100"/>
          <ac:picMkLst>
            <pc:docMk/>
            <pc:sldMk cId="931199483" sldId="394"/>
            <ac:picMk id="4" creationId="{64C662A6-2B0C-134D-629E-39E741E1DE82}"/>
          </ac:picMkLst>
        </pc:picChg>
        <pc:picChg chg="add mod">
          <ac:chgData name="Javier Gatón Herguedas" userId="S::gaton_goa.uva.es#ext#@npl.co.uk::cbbaf0f7-4f76-4fb4-883f-c4c7f96e8d1b" providerId="AD" clId="Web-{F9ECC050-1C80-2A0C-8D06-E6671E8F7E15}" dt="2023-11-28T11:53:06.066" v="657" actId="1076"/>
          <ac:picMkLst>
            <pc:docMk/>
            <pc:sldMk cId="931199483" sldId="394"/>
            <ac:picMk id="5" creationId="{1001D866-4BF2-1B6F-57A9-EF345CC9EEE4}"/>
          </ac:picMkLst>
        </pc:picChg>
        <pc:picChg chg="add mod">
          <ac:chgData name="Javier Gatón Herguedas" userId="S::gaton_goa.uva.es#ext#@npl.co.uk::cbbaf0f7-4f76-4fb4-883f-c4c7f96e8d1b" providerId="AD" clId="Web-{F9ECC050-1C80-2A0C-8D06-E6671E8F7E15}" dt="2023-11-28T11:52:23.814" v="638" actId="1076"/>
          <ac:picMkLst>
            <pc:docMk/>
            <pc:sldMk cId="931199483" sldId="394"/>
            <ac:picMk id="6" creationId="{179D5A46-58EA-A88A-C3E0-7DB7993D5418}"/>
          </ac:picMkLst>
        </pc:picChg>
        <pc:picChg chg="add mod modCrop">
          <ac:chgData name="Javier Gatón Herguedas" userId="S::gaton_goa.uva.es#ext#@npl.co.uk::cbbaf0f7-4f76-4fb4-883f-c4c7f96e8d1b" providerId="AD" clId="Web-{F9ECC050-1C80-2A0C-8D06-E6671E8F7E15}" dt="2023-11-28T12:33:28.162" v="931" actId="1076"/>
          <ac:picMkLst>
            <pc:docMk/>
            <pc:sldMk cId="931199483" sldId="394"/>
            <ac:picMk id="7" creationId="{55275895-F686-15DA-290F-73543CFC90D1}"/>
          </ac:picMkLst>
        </pc:picChg>
        <pc:picChg chg="add del mod">
          <ac:chgData name="Javier Gatón Herguedas" userId="S::gaton_goa.uva.es#ext#@npl.co.uk::cbbaf0f7-4f76-4fb4-883f-c4c7f96e8d1b" providerId="AD" clId="Web-{F9ECC050-1C80-2A0C-8D06-E6671E8F7E15}" dt="2023-11-28T12:14:52.852" v="811"/>
          <ac:picMkLst>
            <pc:docMk/>
            <pc:sldMk cId="931199483" sldId="394"/>
            <ac:picMk id="8" creationId="{F2B0FBB4-9DBA-1017-1BCD-2FE5ADD1BE42}"/>
          </ac:picMkLst>
        </pc:picChg>
        <pc:picChg chg="add mod">
          <ac:chgData name="Javier Gatón Herguedas" userId="S::gaton_goa.uva.es#ext#@npl.co.uk::cbbaf0f7-4f76-4fb4-883f-c4c7f96e8d1b" providerId="AD" clId="Web-{F9ECC050-1C80-2A0C-8D06-E6671E8F7E15}" dt="2023-11-28T12:15:07.696" v="818" actId="1076"/>
          <ac:picMkLst>
            <pc:docMk/>
            <pc:sldMk cId="931199483" sldId="394"/>
            <ac:picMk id="9" creationId="{AA497E58-ADBB-CE32-0F2C-A08114945936}"/>
          </ac:picMkLst>
        </pc:picChg>
      </pc:sldChg>
      <pc:sldChg chg="del">
        <pc:chgData name="Javier Gatón Herguedas" userId="S::gaton_goa.uva.es#ext#@npl.co.uk::cbbaf0f7-4f76-4fb4-883f-c4c7f96e8d1b" providerId="AD" clId="Web-{F9ECC050-1C80-2A0C-8D06-E6671E8F7E15}" dt="2023-11-28T10:55:41.225" v="15"/>
        <pc:sldMkLst>
          <pc:docMk/>
          <pc:sldMk cId="2686350305" sldId="394"/>
        </pc:sldMkLst>
      </pc:sldChg>
      <pc:sldChg chg="addSp delSp modSp new mod modClrScheme chgLayout">
        <pc:chgData name="Javier Gatón Herguedas" userId="S::gaton_goa.uva.es#ext#@npl.co.uk::cbbaf0f7-4f76-4fb4-883f-c4c7f96e8d1b" providerId="AD" clId="Web-{F9ECC050-1C80-2A0C-8D06-E6671E8F7E15}" dt="2023-11-28T13:15:42.794" v="1796" actId="20577"/>
        <pc:sldMkLst>
          <pc:docMk/>
          <pc:sldMk cId="286399898" sldId="395"/>
        </pc:sldMkLst>
        <pc:spChg chg="mod ord">
          <ac:chgData name="Javier Gatón Herguedas" userId="S::gaton_goa.uva.es#ext#@npl.co.uk::cbbaf0f7-4f76-4fb4-883f-c4c7f96e8d1b" providerId="AD" clId="Web-{F9ECC050-1C80-2A0C-8D06-E6671E8F7E15}" dt="2023-11-28T12:35:28.448" v="968" actId="20577"/>
          <ac:spMkLst>
            <pc:docMk/>
            <pc:sldMk cId="286399898" sldId="395"/>
            <ac:spMk id="2" creationId="{CEC15B89-43DD-22CA-3843-E8FAFBDAC9FB}"/>
          </ac:spMkLst>
        </pc:spChg>
        <pc:spChg chg="del mod ord">
          <ac:chgData name="Javier Gatón Herguedas" userId="S::gaton_goa.uva.es#ext#@npl.co.uk::cbbaf0f7-4f76-4fb4-883f-c4c7f96e8d1b" providerId="AD" clId="Web-{F9ECC050-1C80-2A0C-8D06-E6671E8F7E15}" dt="2023-11-28T11:12:27.172" v="90"/>
          <ac:spMkLst>
            <pc:docMk/>
            <pc:sldMk cId="286399898" sldId="395"/>
            <ac:spMk id="3" creationId="{4162D251-4D73-2973-F4B8-C257EF1BFD17}"/>
          </ac:spMkLst>
        </pc:spChg>
        <pc:spChg chg="add mod ord">
          <ac:chgData name="Javier Gatón Herguedas" userId="S::gaton_goa.uva.es#ext#@npl.co.uk::cbbaf0f7-4f76-4fb4-883f-c4c7f96e8d1b" providerId="AD" clId="Web-{F9ECC050-1C80-2A0C-8D06-E6671E8F7E15}" dt="2023-11-28T13:15:42.794" v="1796" actId="20577"/>
          <ac:spMkLst>
            <pc:docMk/>
            <pc:sldMk cId="286399898" sldId="395"/>
            <ac:spMk id="4" creationId="{85A0542C-BD3A-1CC8-8C54-0C5D45523205}"/>
          </ac:spMkLst>
        </pc:spChg>
        <pc:spChg chg="add del mod">
          <ac:chgData name="Javier Gatón Herguedas" userId="S::gaton_goa.uva.es#ext#@npl.co.uk::cbbaf0f7-4f76-4fb4-883f-c4c7f96e8d1b" providerId="AD" clId="Web-{F9ECC050-1C80-2A0C-8D06-E6671E8F7E15}" dt="2023-11-28T13:12:57.100" v="1739"/>
          <ac:spMkLst>
            <pc:docMk/>
            <pc:sldMk cId="286399898" sldId="395"/>
            <ac:spMk id="9" creationId="{58C7C16E-7B50-EE3A-1800-49B84047E930}"/>
          </ac:spMkLst>
        </pc:spChg>
        <pc:picChg chg="add del mod ord">
          <ac:chgData name="Javier Gatón Herguedas" userId="S::gaton_goa.uva.es#ext#@npl.co.uk::cbbaf0f7-4f76-4fb4-883f-c4c7f96e8d1b" providerId="AD" clId="Web-{F9ECC050-1C80-2A0C-8D06-E6671E8F7E15}" dt="2023-11-28T13:12:04.426" v="1711"/>
          <ac:picMkLst>
            <pc:docMk/>
            <pc:sldMk cId="286399898" sldId="395"/>
            <ac:picMk id="5" creationId="{56D9A05B-CD2B-44B5-A667-FC3BA4C7E7A5}"/>
          </ac:picMkLst>
        </pc:picChg>
        <pc:picChg chg="add del mod">
          <ac:chgData name="Javier Gatón Herguedas" userId="S::gaton_goa.uva.es#ext#@npl.co.uk::cbbaf0f7-4f76-4fb4-883f-c4c7f96e8d1b" providerId="AD" clId="Web-{F9ECC050-1C80-2A0C-8D06-E6671E8F7E15}" dt="2023-11-28T13:10:16.719" v="1673"/>
          <ac:picMkLst>
            <pc:docMk/>
            <pc:sldMk cId="286399898" sldId="395"/>
            <ac:picMk id="6" creationId="{5BE0715D-55EF-752D-8D79-7BCC5D634163}"/>
          </ac:picMkLst>
        </pc:picChg>
        <pc:picChg chg="add del mod">
          <ac:chgData name="Javier Gatón Herguedas" userId="S::gaton_goa.uva.es#ext#@npl.co.uk::cbbaf0f7-4f76-4fb4-883f-c4c7f96e8d1b" providerId="AD" clId="Web-{F9ECC050-1C80-2A0C-8D06-E6671E8F7E15}" dt="2023-11-28T13:12:59.069" v="1740"/>
          <ac:picMkLst>
            <pc:docMk/>
            <pc:sldMk cId="286399898" sldId="395"/>
            <ac:picMk id="7" creationId="{B66475E5-E654-EA21-2EF3-B9EE4E1DC443}"/>
          </ac:picMkLst>
        </pc:picChg>
        <pc:picChg chg="add mod ord">
          <ac:chgData name="Javier Gatón Herguedas" userId="S::gaton_goa.uva.es#ext#@npl.co.uk::cbbaf0f7-4f76-4fb4-883f-c4c7f96e8d1b" providerId="AD" clId="Web-{F9ECC050-1C80-2A0C-8D06-E6671E8F7E15}" dt="2023-11-28T13:13:06.960" v="1744" actId="1076"/>
          <ac:picMkLst>
            <pc:docMk/>
            <pc:sldMk cId="286399898" sldId="395"/>
            <ac:picMk id="10" creationId="{5933318B-028B-4742-C43D-DE51E107EB9B}"/>
          </ac:picMkLst>
        </pc:picChg>
      </pc:sldChg>
      <pc:sldChg chg="addSp delSp modSp new del mod modClrScheme chgLayout">
        <pc:chgData name="Javier Gatón Herguedas" userId="S::gaton_goa.uva.es#ext#@npl.co.uk::cbbaf0f7-4f76-4fb4-883f-c4c7f96e8d1b" providerId="AD" clId="Web-{F9ECC050-1C80-2A0C-8D06-E6671E8F7E15}" dt="2023-11-28T11:04:14.027" v="87"/>
        <pc:sldMkLst>
          <pc:docMk/>
          <pc:sldMk cId="2144393955" sldId="395"/>
        </pc:sldMkLst>
        <pc:spChg chg="mod ord">
          <ac:chgData name="Javier Gatón Herguedas" userId="S::gaton_goa.uva.es#ext#@npl.co.uk::cbbaf0f7-4f76-4fb4-883f-c4c7f96e8d1b" providerId="AD" clId="Web-{F9ECC050-1C80-2A0C-8D06-E6671E8F7E15}" dt="2023-11-28T11:00:30.393" v="72"/>
          <ac:spMkLst>
            <pc:docMk/>
            <pc:sldMk cId="2144393955" sldId="395"/>
            <ac:spMk id="2" creationId="{D9FB98B8-521F-9F8D-D2A2-E38EA621CEA2}"/>
          </ac:spMkLst>
        </pc:spChg>
        <pc:spChg chg="add del mod ord">
          <ac:chgData name="Javier Gatón Herguedas" userId="S::gaton_goa.uva.es#ext#@npl.co.uk::cbbaf0f7-4f76-4fb4-883f-c4c7f96e8d1b" providerId="AD" clId="Web-{F9ECC050-1C80-2A0C-8D06-E6671E8F7E15}" dt="2023-11-28T11:00:44.222" v="76"/>
          <ac:spMkLst>
            <pc:docMk/>
            <pc:sldMk cId="2144393955" sldId="395"/>
            <ac:spMk id="3" creationId="{E9D66739-5198-C277-B659-D1B3A52AFD78}"/>
          </ac:spMkLst>
        </pc:spChg>
        <pc:spChg chg="add mod ord">
          <ac:chgData name="Javier Gatón Herguedas" userId="S::gaton_goa.uva.es#ext#@npl.co.uk::cbbaf0f7-4f76-4fb4-883f-c4c7f96e8d1b" providerId="AD" clId="Web-{F9ECC050-1C80-2A0C-8D06-E6671E8F7E15}" dt="2023-11-28T11:00:30.393" v="72"/>
          <ac:spMkLst>
            <pc:docMk/>
            <pc:sldMk cId="2144393955" sldId="395"/>
            <ac:spMk id="4" creationId="{75091B51-6C5F-D213-8EB5-823878CE9C61}"/>
          </ac:spMkLst>
        </pc:spChg>
        <pc:picChg chg="add del mod ord">
          <ac:chgData name="Javier Gatón Herguedas" userId="S::gaton_goa.uva.es#ext#@npl.co.uk::cbbaf0f7-4f76-4fb4-883f-c4c7f96e8d1b" providerId="AD" clId="Web-{F9ECC050-1C80-2A0C-8D06-E6671E8F7E15}" dt="2023-11-28T11:00:39.597" v="75"/>
          <ac:picMkLst>
            <pc:docMk/>
            <pc:sldMk cId="2144393955" sldId="395"/>
            <ac:picMk id="5" creationId="{D60ABE05-2F21-0FAC-88FE-4BC4318748EC}"/>
          </ac:picMkLst>
        </pc:picChg>
        <pc:picChg chg="add mod ord modCrop">
          <ac:chgData name="Javier Gatón Herguedas" userId="S::gaton_goa.uva.es#ext#@npl.co.uk::cbbaf0f7-4f76-4fb4-883f-c4c7f96e8d1b" providerId="AD" clId="Web-{F9ECC050-1C80-2A0C-8D06-E6671E8F7E15}" dt="2023-11-28T11:01:54.084" v="84"/>
          <ac:picMkLst>
            <pc:docMk/>
            <pc:sldMk cId="2144393955" sldId="395"/>
            <ac:picMk id="6" creationId="{47633AB8-4701-6DC5-D9A1-CA797A76C3A9}"/>
          </ac:picMkLst>
        </pc:picChg>
      </pc:sldChg>
      <pc:sldChg chg="del">
        <pc:chgData name="Javier Gatón Herguedas" userId="S::gaton_goa.uva.es#ext#@npl.co.uk::cbbaf0f7-4f76-4fb4-883f-c4c7f96e8d1b" providerId="AD" clId="Web-{F9ECC050-1C80-2A0C-8D06-E6671E8F7E15}" dt="2023-11-28T10:55:41.210" v="9"/>
        <pc:sldMkLst>
          <pc:docMk/>
          <pc:sldMk cId="3707257036" sldId="395"/>
        </pc:sldMkLst>
      </pc:sldChg>
      <pc:sldChg chg="addSp delSp modSp new ord">
        <pc:chgData name="Javier Gatón Herguedas" userId="S::gaton_goa.uva.es#ext#@npl.co.uk::cbbaf0f7-4f76-4fb4-883f-c4c7f96e8d1b" providerId="AD" clId="Web-{F9ECC050-1C80-2A0C-8D06-E6671E8F7E15}" dt="2023-11-28T12:33:45.210" v="937" actId="20577"/>
        <pc:sldMkLst>
          <pc:docMk/>
          <pc:sldMk cId="2978397089" sldId="396"/>
        </pc:sldMkLst>
        <pc:spChg chg="mod">
          <ac:chgData name="Javier Gatón Herguedas" userId="S::gaton_goa.uva.es#ext#@npl.co.uk::cbbaf0f7-4f76-4fb4-883f-c4c7f96e8d1b" providerId="AD" clId="Web-{F9ECC050-1C80-2A0C-8D06-E6671E8F7E15}" dt="2023-11-28T11:52:38.830" v="646" actId="20577"/>
          <ac:spMkLst>
            <pc:docMk/>
            <pc:sldMk cId="2978397089" sldId="396"/>
            <ac:spMk id="2" creationId="{8FBAC559-43B4-D2D5-60F0-610DEC03DEDF}"/>
          </ac:spMkLst>
        </pc:spChg>
        <pc:spChg chg="mod">
          <ac:chgData name="Javier Gatón Herguedas" userId="S::gaton_goa.uva.es#ext#@npl.co.uk::cbbaf0f7-4f76-4fb4-883f-c4c7f96e8d1b" providerId="AD" clId="Web-{F9ECC050-1C80-2A0C-8D06-E6671E8F7E15}" dt="2023-11-28T12:33:45.210" v="937" actId="20577"/>
          <ac:spMkLst>
            <pc:docMk/>
            <pc:sldMk cId="2978397089" sldId="396"/>
            <ac:spMk id="3" creationId="{5F98DE42-3516-F879-7852-C85C14DD8086}"/>
          </ac:spMkLst>
        </pc:spChg>
        <pc:picChg chg="add del mod">
          <ac:chgData name="Javier Gatón Herguedas" userId="S::gaton_goa.uva.es#ext#@npl.co.uk::cbbaf0f7-4f76-4fb4-883f-c4c7f96e8d1b" providerId="AD" clId="Web-{F9ECC050-1C80-2A0C-8D06-E6671E8F7E15}" dt="2023-11-28T12:11:59.251" v="804"/>
          <ac:picMkLst>
            <pc:docMk/>
            <pc:sldMk cId="2978397089" sldId="396"/>
            <ac:picMk id="4" creationId="{C3B3A374-E78D-7A61-713C-9F2FD9235232}"/>
          </ac:picMkLst>
        </pc:picChg>
        <pc:picChg chg="add mod">
          <ac:chgData name="Javier Gatón Herguedas" userId="S::gaton_goa.uva.es#ext#@npl.co.uk::cbbaf0f7-4f76-4fb4-883f-c4c7f96e8d1b" providerId="AD" clId="Web-{F9ECC050-1C80-2A0C-8D06-E6671E8F7E15}" dt="2023-11-28T12:32:31.550" v="884" actId="1076"/>
          <ac:picMkLst>
            <pc:docMk/>
            <pc:sldMk cId="2978397089" sldId="396"/>
            <ac:picMk id="5" creationId="{0AEFCE3D-13BA-D05B-FEF7-8EFDD9044E05}"/>
          </ac:picMkLst>
        </pc:picChg>
        <pc:picChg chg="add mod">
          <ac:chgData name="Javier Gatón Herguedas" userId="S::gaton_goa.uva.es#ext#@npl.co.uk::cbbaf0f7-4f76-4fb4-883f-c4c7f96e8d1b" providerId="AD" clId="Web-{F9ECC050-1C80-2A0C-8D06-E6671E8F7E15}" dt="2023-11-28T12:12:09.689" v="810" actId="14100"/>
          <ac:picMkLst>
            <pc:docMk/>
            <pc:sldMk cId="2978397089" sldId="396"/>
            <ac:picMk id="6" creationId="{8A1051B3-2ADD-34AE-F5F8-B2D1056CAF3A}"/>
          </ac:picMkLst>
        </pc:picChg>
      </pc:sldChg>
      <pc:sldChg chg="del">
        <pc:chgData name="Javier Gatón Herguedas" userId="S::gaton_goa.uva.es#ext#@npl.co.uk::cbbaf0f7-4f76-4fb4-883f-c4c7f96e8d1b" providerId="AD" clId="Web-{F9ECC050-1C80-2A0C-8D06-E6671E8F7E15}" dt="2023-11-28T10:55:41.194" v="7"/>
        <pc:sldMkLst>
          <pc:docMk/>
          <pc:sldMk cId="3373081322" sldId="396"/>
        </pc:sldMkLst>
      </pc:sldChg>
      <pc:sldChg chg="addSp delSp modSp new">
        <pc:chgData name="Javier Gatón Herguedas" userId="S::gaton_goa.uva.es#ext#@npl.co.uk::cbbaf0f7-4f76-4fb4-883f-c4c7f96e8d1b" providerId="AD" clId="Web-{F9ECC050-1C80-2A0C-8D06-E6671E8F7E15}" dt="2023-11-28T12:24:43.344" v="863" actId="1076"/>
        <pc:sldMkLst>
          <pc:docMk/>
          <pc:sldMk cId="1103958566" sldId="397"/>
        </pc:sldMkLst>
        <pc:spChg chg="mod">
          <ac:chgData name="Javier Gatón Herguedas" userId="S::gaton_goa.uva.es#ext#@npl.co.uk::cbbaf0f7-4f76-4fb4-883f-c4c7f96e8d1b" providerId="AD" clId="Web-{F9ECC050-1C80-2A0C-8D06-E6671E8F7E15}" dt="2023-11-28T11:58:07.484" v="776" actId="20577"/>
          <ac:spMkLst>
            <pc:docMk/>
            <pc:sldMk cId="1103958566" sldId="397"/>
            <ac:spMk id="2" creationId="{8E38529E-112C-6C0F-D653-949D003B0460}"/>
          </ac:spMkLst>
        </pc:spChg>
        <pc:spChg chg="mod">
          <ac:chgData name="Javier Gatón Herguedas" userId="S::gaton_goa.uva.es#ext#@npl.co.uk::cbbaf0f7-4f76-4fb4-883f-c4c7f96e8d1b" providerId="AD" clId="Web-{F9ECC050-1C80-2A0C-8D06-E6671E8F7E15}" dt="2023-11-28T12:24:41.922" v="862" actId="20577"/>
          <ac:spMkLst>
            <pc:docMk/>
            <pc:sldMk cId="1103958566" sldId="397"/>
            <ac:spMk id="3" creationId="{07A72D3A-D8FB-7477-C46C-4CADF22AF082}"/>
          </ac:spMkLst>
        </pc:spChg>
        <pc:picChg chg="add del mod">
          <ac:chgData name="Javier Gatón Herguedas" userId="S::gaton_goa.uva.es#ext#@npl.co.uk::cbbaf0f7-4f76-4fb4-883f-c4c7f96e8d1b" providerId="AD" clId="Web-{F9ECC050-1C80-2A0C-8D06-E6671E8F7E15}" dt="2023-11-28T12:23:36.904" v="828"/>
          <ac:picMkLst>
            <pc:docMk/>
            <pc:sldMk cId="1103958566" sldId="397"/>
            <ac:picMk id="4" creationId="{25324A13-E745-EAFC-96FD-1A15B22692A4}"/>
          </ac:picMkLst>
        </pc:picChg>
        <pc:picChg chg="add mod">
          <ac:chgData name="Javier Gatón Herguedas" userId="S::gaton_goa.uva.es#ext#@npl.co.uk::cbbaf0f7-4f76-4fb4-883f-c4c7f96e8d1b" providerId="AD" clId="Web-{F9ECC050-1C80-2A0C-8D06-E6671E8F7E15}" dt="2023-11-28T12:24:43.344" v="863" actId="1076"/>
          <ac:picMkLst>
            <pc:docMk/>
            <pc:sldMk cId="1103958566" sldId="397"/>
            <ac:picMk id="5" creationId="{48FA7306-8D2E-1A69-CF6C-525C1159AB84}"/>
          </ac:picMkLst>
        </pc:picChg>
      </pc:sldChg>
      <pc:sldChg chg="del">
        <pc:chgData name="Javier Gatón Herguedas" userId="S::gaton_goa.uva.es#ext#@npl.co.uk::cbbaf0f7-4f76-4fb4-883f-c4c7f96e8d1b" providerId="AD" clId="Web-{F9ECC050-1C80-2A0C-8D06-E6671E8F7E15}" dt="2023-11-28T10:55:41.194" v="6"/>
        <pc:sldMkLst>
          <pc:docMk/>
          <pc:sldMk cId="1546849369" sldId="397"/>
        </pc:sldMkLst>
      </pc:sldChg>
      <pc:sldChg chg="del">
        <pc:chgData name="Javier Gatón Herguedas" userId="S::gaton_goa.uva.es#ext#@npl.co.uk::cbbaf0f7-4f76-4fb4-883f-c4c7f96e8d1b" providerId="AD" clId="Web-{F9ECC050-1C80-2A0C-8D06-E6671E8F7E15}" dt="2023-11-28T10:55:41.194" v="5"/>
        <pc:sldMkLst>
          <pc:docMk/>
          <pc:sldMk cId="484308314" sldId="398"/>
        </pc:sldMkLst>
      </pc:sldChg>
      <pc:sldChg chg="addSp delSp modSp new mod modClrScheme chgLayout">
        <pc:chgData name="Javier Gatón Herguedas" userId="S::gaton_goa.uva.es#ext#@npl.co.uk::cbbaf0f7-4f76-4fb4-883f-c4c7f96e8d1b" providerId="AD" clId="Web-{F9ECC050-1C80-2A0C-8D06-E6671E8F7E15}" dt="2023-11-28T13:14:50.542" v="1766" actId="1076"/>
        <pc:sldMkLst>
          <pc:docMk/>
          <pc:sldMk cId="2371112485" sldId="398"/>
        </pc:sldMkLst>
        <pc:spChg chg="mod ord">
          <ac:chgData name="Javier Gatón Herguedas" userId="S::gaton_goa.uva.es#ext#@npl.co.uk::cbbaf0f7-4f76-4fb4-883f-c4c7f96e8d1b" providerId="AD" clId="Web-{F9ECC050-1C80-2A0C-8D06-E6671E8F7E15}" dt="2023-11-28T13:13:58.009" v="1752" actId="20577"/>
          <ac:spMkLst>
            <pc:docMk/>
            <pc:sldMk cId="2371112485" sldId="398"/>
            <ac:spMk id="2" creationId="{54FB22FE-9F59-A8AA-BBAB-B1EC407CCD45}"/>
          </ac:spMkLst>
        </pc:spChg>
        <pc:spChg chg="del">
          <ac:chgData name="Javier Gatón Herguedas" userId="S::gaton_goa.uva.es#ext#@npl.co.uk::cbbaf0f7-4f76-4fb4-883f-c4c7f96e8d1b" providerId="AD" clId="Web-{F9ECC050-1C80-2A0C-8D06-E6671E8F7E15}" dt="2023-11-28T13:12:16.333" v="1714"/>
          <ac:spMkLst>
            <pc:docMk/>
            <pc:sldMk cId="2371112485" sldId="398"/>
            <ac:spMk id="3" creationId="{7D551F8A-88B2-2771-3616-10F7E2FE568B}"/>
          </ac:spMkLst>
        </pc:spChg>
        <pc:spChg chg="del mod ord">
          <ac:chgData name="Javier Gatón Herguedas" userId="S::gaton_goa.uva.es#ext#@npl.co.uk::cbbaf0f7-4f76-4fb4-883f-c4c7f96e8d1b" providerId="AD" clId="Web-{F9ECC050-1C80-2A0C-8D06-E6671E8F7E15}" dt="2023-11-28T13:13:13.538" v="1745"/>
          <ac:spMkLst>
            <pc:docMk/>
            <pc:sldMk cId="2371112485" sldId="398"/>
            <ac:spMk id="4" creationId="{43A01E53-E11A-53D2-A6D2-C5C65046D277}"/>
          </ac:spMkLst>
        </pc:spChg>
        <pc:spChg chg="add del mod">
          <ac:chgData name="Javier Gatón Herguedas" userId="S::gaton_goa.uva.es#ext#@npl.co.uk::cbbaf0f7-4f76-4fb4-883f-c4c7f96e8d1b" providerId="AD" clId="Web-{F9ECC050-1C80-2A0C-8D06-E6671E8F7E15}" dt="2023-11-28T13:14:17.650" v="1756"/>
          <ac:spMkLst>
            <pc:docMk/>
            <pc:sldMk cId="2371112485" sldId="398"/>
            <ac:spMk id="7" creationId="{D8844CFB-FAC7-3D53-488F-7EB752B264F4}"/>
          </ac:spMkLst>
        </pc:spChg>
        <pc:picChg chg="add del mod ord modCrop">
          <ac:chgData name="Javier Gatón Herguedas" userId="S::gaton_goa.uva.es#ext#@npl.co.uk::cbbaf0f7-4f76-4fb4-883f-c4c7f96e8d1b" providerId="AD" clId="Web-{F9ECC050-1C80-2A0C-8D06-E6671E8F7E15}" dt="2023-11-28T13:14:15.338" v="1755"/>
          <ac:picMkLst>
            <pc:docMk/>
            <pc:sldMk cId="2371112485" sldId="398"/>
            <ac:picMk id="5" creationId="{4F5DA05E-EEC5-B67C-6D87-7292E8D45815}"/>
          </ac:picMkLst>
        </pc:picChg>
        <pc:picChg chg="add mod">
          <ac:chgData name="Javier Gatón Herguedas" userId="S::gaton_goa.uva.es#ext#@npl.co.uk::cbbaf0f7-4f76-4fb4-883f-c4c7f96e8d1b" providerId="AD" clId="Web-{F9ECC050-1C80-2A0C-8D06-E6671E8F7E15}" dt="2023-11-28T13:14:50.542" v="1766" actId="1076"/>
          <ac:picMkLst>
            <pc:docMk/>
            <pc:sldMk cId="2371112485" sldId="398"/>
            <ac:picMk id="8" creationId="{155CEE46-0915-8911-AC42-C61B0704801F}"/>
          </ac:picMkLst>
        </pc:picChg>
      </pc:sldChg>
      <pc:sldChg chg="del">
        <pc:chgData name="Javier Gatón Herguedas" userId="S::gaton_goa.uva.es#ext#@npl.co.uk::cbbaf0f7-4f76-4fb4-883f-c4c7f96e8d1b" providerId="AD" clId="Web-{F9ECC050-1C80-2A0C-8D06-E6671E8F7E15}" dt="2023-11-28T10:55:41.194" v="3"/>
        <pc:sldMkLst>
          <pc:docMk/>
          <pc:sldMk cId="3663390574" sldId="399"/>
        </pc:sldMkLst>
      </pc:sldChg>
      <pc:sldChg chg="del">
        <pc:chgData name="Javier Gatón Herguedas" userId="S::gaton_goa.uva.es#ext#@npl.co.uk::cbbaf0f7-4f76-4fb4-883f-c4c7f96e8d1b" providerId="AD" clId="Web-{F9ECC050-1C80-2A0C-8D06-E6671E8F7E15}" dt="2023-11-28T10:55:41.194" v="8"/>
        <pc:sldMkLst>
          <pc:docMk/>
          <pc:sldMk cId="3179977465" sldId="400"/>
        </pc:sldMkLst>
      </pc:sldChg>
      <pc:sldChg chg="del">
        <pc:chgData name="Javier Gatón Herguedas" userId="S::gaton_goa.uva.es#ext#@npl.co.uk::cbbaf0f7-4f76-4fb4-883f-c4c7f96e8d1b" providerId="AD" clId="Web-{F9ECC050-1C80-2A0C-8D06-E6671E8F7E15}" dt="2023-11-28T10:55:41.194" v="4"/>
        <pc:sldMkLst>
          <pc:docMk/>
          <pc:sldMk cId="2098106187" sldId="401"/>
        </pc:sldMkLst>
      </pc:sldChg>
      <pc:sldChg chg="del">
        <pc:chgData name="Javier Gatón Herguedas" userId="S::gaton_goa.uva.es#ext#@npl.co.uk::cbbaf0f7-4f76-4fb4-883f-c4c7f96e8d1b" providerId="AD" clId="Web-{F9ECC050-1C80-2A0C-8D06-E6671E8F7E15}" dt="2023-11-28T10:55:42.444" v="29"/>
        <pc:sldMkLst>
          <pc:docMk/>
          <pc:sldMk cId="2850147110" sldId="402"/>
        </pc:sldMkLst>
      </pc:sldChg>
    </pc:docChg>
  </pc:docChgLst>
  <pc:docChgLst>
    <pc:chgData name="Pieter De Vis" userId="fa9b9b6b-9af9-467d-8b26-931df0fa897d" providerId="ADAL" clId="{C13D6D0A-3BB9-4A8F-8C6F-9BDB926D9EBC}"/>
    <pc:docChg chg="custSel addSld modSld">
      <pc:chgData name="Pieter De Vis" userId="fa9b9b6b-9af9-467d-8b26-931df0fa897d" providerId="ADAL" clId="{C13D6D0A-3BB9-4A8F-8C6F-9BDB926D9EBC}" dt="2024-02-27T12:16:56.611" v="497" actId="20577"/>
      <pc:docMkLst>
        <pc:docMk/>
      </pc:docMkLst>
      <pc:sldChg chg="addSp delSp modSp mod">
        <pc:chgData name="Pieter De Vis" userId="fa9b9b6b-9af9-467d-8b26-931df0fa897d" providerId="ADAL" clId="{C13D6D0A-3BB9-4A8F-8C6F-9BDB926D9EBC}" dt="2024-02-27T12:00:10.251" v="75" actId="20577"/>
        <pc:sldMkLst>
          <pc:docMk/>
          <pc:sldMk cId="624505045" sldId="406"/>
        </pc:sldMkLst>
        <pc:spChg chg="mod">
          <ac:chgData name="Pieter De Vis" userId="fa9b9b6b-9af9-467d-8b26-931df0fa897d" providerId="ADAL" clId="{C13D6D0A-3BB9-4A8F-8C6F-9BDB926D9EBC}" dt="2024-02-27T11:54:48.683" v="39" actId="20577"/>
          <ac:spMkLst>
            <pc:docMk/>
            <pc:sldMk cId="624505045" sldId="406"/>
            <ac:spMk id="12" creationId="{660B7EC0-DC5E-1C3D-3F0B-4C490AEE0972}"/>
          </ac:spMkLst>
        </pc:spChg>
        <pc:spChg chg="mod">
          <ac:chgData name="Pieter De Vis" userId="fa9b9b6b-9af9-467d-8b26-931df0fa897d" providerId="ADAL" clId="{C13D6D0A-3BB9-4A8F-8C6F-9BDB926D9EBC}" dt="2024-02-27T12:00:10.251" v="75" actId="20577"/>
          <ac:spMkLst>
            <pc:docMk/>
            <pc:sldMk cId="624505045" sldId="406"/>
            <ac:spMk id="14" creationId="{CA9AEF6E-A117-4566-B8DB-881BBF08E5DF}"/>
          </ac:spMkLst>
        </pc:spChg>
        <pc:picChg chg="add mod">
          <ac:chgData name="Pieter De Vis" userId="fa9b9b6b-9af9-467d-8b26-931df0fa897d" providerId="ADAL" clId="{C13D6D0A-3BB9-4A8F-8C6F-9BDB926D9EBC}" dt="2024-02-27T11:55:13.952" v="42" actId="1076"/>
          <ac:picMkLst>
            <pc:docMk/>
            <pc:sldMk cId="624505045" sldId="406"/>
            <ac:picMk id="2" creationId="{21495AE2-2C43-E5A9-4EA1-C4D385CF1D9D}"/>
          </ac:picMkLst>
        </pc:picChg>
        <pc:picChg chg="del">
          <ac:chgData name="Pieter De Vis" userId="fa9b9b6b-9af9-467d-8b26-931df0fa897d" providerId="ADAL" clId="{C13D6D0A-3BB9-4A8F-8C6F-9BDB926D9EBC}" dt="2024-02-27T11:59:31.806" v="49" actId="478"/>
          <ac:picMkLst>
            <pc:docMk/>
            <pc:sldMk cId="624505045" sldId="406"/>
            <ac:picMk id="4" creationId="{5B0C27DD-1942-2DB6-859C-B3C8FDBE2129}"/>
          </ac:picMkLst>
        </pc:picChg>
        <pc:picChg chg="add mod">
          <ac:chgData name="Pieter De Vis" userId="fa9b9b6b-9af9-467d-8b26-931df0fa897d" providerId="ADAL" clId="{C13D6D0A-3BB9-4A8F-8C6F-9BDB926D9EBC}" dt="2024-02-27T11:59:24.379" v="48" actId="14100"/>
          <ac:picMkLst>
            <pc:docMk/>
            <pc:sldMk cId="624505045" sldId="406"/>
            <ac:picMk id="5" creationId="{67704BBA-ACDD-CF10-FB64-4185BABD95C2}"/>
          </ac:picMkLst>
        </pc:picChg>
        <pc:picChg chg="del">
          <ac:chgData name="Pieter De Vis" userId="fa9b9b6b-9af9-467d-8b26-931df0fa897d" providerId="ADAL" clId="{C13D6D0A-3BB9-4A8F-8C6F-9BDB926D9EBC}" dt="2024-02-27T11:55:10.563" v="40" actId="478"/>
          <ac:picMkLst>
            <pc:docMk/>
            <pc:sldMk cId="624505045" sldId="406"/>
            <ac:picMk id="6" creationId="{06D44D3B-948F-C9D6-DCA9-FFC3C0662AC1}"/>
          </ac:picMkLst>
        </pc:picChg>
        <pc:picChg chg="add mod">
          <ac:chgData name="Pieter De Vis" userId="fa9b9b6b-9af9-467d-8b26-931df0fa897d" providerId="ADAL" clId="{C13D6D0A-3BB9-4A8F-8C6F-9BDB926D9EBC}" dt="2024-02-27T11:59:45.685" v="52" actId="1076"/>
          <ac:picMkLst>
            <pc:docMk/>
            <pc:sldMk cId="624505045" sldId="406"/>
            <ac:picMk id="7" creationId="{BA12EED2-3263-B476-049D-24FA1464DDAD}"/>
          </ac:picMkLst>
        </pc:picChg>
      </pc:sldChg>
      <pc:sldChg chg="add">
        <pc:chgData name="Pieter De Vis" userId="fa9b9b6b-9af9-467d-8b26-931df0fa897d" providerId="ADAL" clId="{C13D6D0A-3BB9-4A8F-8C6F-9BDB926D9EBC}" dt="2024-02-27T11:51:26.392" v="0"/>
        <pc:sldMkLst>
          <pc:docMk/>
          <pc:sldMk cId="2774326367" sldId="410"/>
        </pc:sldMkLst>
      </pc:sldChg>
      <pc:sldChg chg="addSp delSp modSp add mod">
        <pc:chgData name="Pieter De Vis" userId="fa9b9b6b-9af9-467d-8b26-931df0fa897d" providerId="ADAL" clId="{C13D6D0A-3BB9-4A8F-8C6F-9BDB926D9EBC}" dt="2024-02-27T12:16:56.611" v="497" actId="20577"/>
        <pc:sldMkLst>
          <pc:docMk/>
          <pc:sldMk cId="2671436647" sldId="411"/>
        </pc:sldMkLst>
        <pc:spChg chg="mod">
          <ac:chgData name="Pieter De Vis" userId="fa9b9b6b-9af9-467d-8b26-931df0fa897d" providerId="ADAL" clId="{C13D6D0A-3BB9-4A8F-8C6F-9BDB926D9EBC}" dt="2024-02-27T12:16:56.611" v="497" actId="20577"/>
          <ac:spMkLst>
            <pc:docMk/>
            <pc:sldMk cId="2671436647" sldId="411"/>
            <ac:spMk id="14" creationId="{CA9AEF6E-A117-4566-B8DB-881BBF08E5DF}"/>
          </ac:spMkLst>
        </pc:spChg>
        <pc:picChg chg="add mod">
          <ac:chgData name="Pieter De Vis" userId="fa9b9b6b-9af9-467d-8b26-931df0fa897d" providerId="ADAL" clId="{C13D6D0A-3BB9-4A8F-8C6F-9BDB926D9EBC}" dt="2024-02-27T12:04:11.239" v="214"/>
          <ac:picMkLst>
            <pc:docMk/>
            <pc:sldMk cId="2671436647" sldId="411"/>
            <ac:picMk id="2" creationId="{50D00EB0-1A5D-3AA4-3AFD-264A43C1A0C8}"/>
          </ac:picMkLst>
        </pc:picChg>
        <pc:picChg chg="add mod">
          <ac:chgData name="Pieter De Vis" userId="fa9b9b6b-9af9-467d-8b26-931df0fa897d" providerId="ADAL" clId="{C13D6D0A-3BB9-4A8F-8C6F-9BDB926D9EBC}" dt="2024-02-27T12:04:30.004" v="217" actId="1076"/>
          <ac:picMkLst>
            <pc:docMk/>
            <pc:sldMk cId="2671436647" sldId="411"/>
            <ac:picMk id="3" creationId="{258C7057-BD59-3F3A-F297-A18676DA0D3F}"/>
          </ac:picMkLst>
        </pc:picChg>
        <pc:picChg chg="del">
          <ac:chgData name="Pieter De Vis" userId="fa9b9b6b-9af9-467d-8b26-931df0fa897d" providerId="ADAL" clId="{C13D6D0A-3BB9-4A8F-8C6F-9BDB926D9EBC}" dt="2024-02-27T12:04:10.977" v="213" actId="478"/>
          <ac:picMkLst>
            <pc:docMk/>
            <pc:sldMk cId="2671436647" sldId="411"/>
            <ac:picMk id="4" creationId="{5B0C27DD-1942-2DB6-859C-B3C8FDBE2129}"/>
          </ac:picMkLst>
        </pc:picChg>
        <pc:picChg chg="del">
          <ac:chgData name="Pieter De Vis" userId="fa9b9b6b-9af9-467d-8b26-931df0fa897d" providerId="ADAL" clId="{C13D6D0A-3BB9-4A8F-8C6F-9BDB926D9EBC}" dt="2024-02-27T12:04:26.485" v="215" actId="478"/>
          <ac:picMkLst>
            <pc:docMk/>
            <pc:sldMk cId="2671436647" sldId="411"/>
            <ac:picMk id="6" creationId="{06D44D3B-948F-C9D6-DCA9-FFC3C0662AC1}"/>
          </ac:picMkLst>
        </pc:picChg>
      </pc:sldChg>
    </pc:docChg>
  </pc:docChgLst>
  <pc:docChgLst>
    <pc:chgData name="Javier Gatón Herguedas" userId="S::gaton_goa.uva.es#ext#@npl.co.uk::cbbaf0f7-4f76-4fb4-883f-c4c7f96e8d1b" providerId="AD" clId="Web-{F0375510-C776-5FBF-9171-8E922F7B237E}"/>
    <pc:docChg chg="addSld delSld modSld sldOrd modSection">
      <pc:chgData name="Javier Gatón Herguedas" userId="S::gaton_goa.uva.es#ext#@npl.co.uk::cbbaf0f7-4f76-4fb4-883f-c4c7f96e8d1b" providerId="AD" clId="Web-{F0375510-C776-5FBF-9171-8E922F7B237E}" dt="2024-02-24T03:16:02.324" v="358"/>
      <pc:docMkLst>
        <pc:docMk/>
      </pc:docMkLst>
      <pc:sldChg chg="ord">
        <pc:chgData name="Javier Gatón Herguedas" userId="S::gaton_goa.uva.es#ext#@npl.co.uk::cbbaf0f7-4f76-4fb4-883f-c4c7f96e8d1b" providerId="AD" clId="Web-{F0375510-C776-5FBF-9171-8E922F7B237E}" dt="2024-02-24T02:48:23.445" v="202"/>
        <pc:sldMkLst>
          <pc:docMk/>
          <pc:sldMk cId="931199483" sldId="394"/>
        </pc:sldMkLst>
      </pc:sldChg>
      <pc:sldChg chg="del">
        <pc:chgData name="Javier Gatón Herguedas" userId="S::gaton_goa.uva.es#ext#@npl.co.uk::cbbaf0f7-4f76-4fb4-883f-c4c7f96e8d1b" providerId="AD" clId="Web-{F0375510-C776-5FBF-9171-8E922F7B237E}" dt="2024-02-24T02:47:32.053" v="175"/>
        <pc:sldMkLst>
          <pc:docMk/>
          <pc:sldMk cId="2978397089" sldId="396"/>
        </pc:sldMkLst>
      </pc:sldChg>
      <pc:sldChg chg="delSp del">
        <pc:chgData name="Javier Gatón Herguedas" userId="S::gaton_goa.uva.es#ext#@npl.co.uk::cbbaf0f7-4f76-4fb4-883f-c4c7f96e8d1b" providerId="AD" clId="Web-{F0375510-C776-5FBF-9171-8E922F7B237E}" dt="2024-02-24T02:51:23.234" v="277"/>
        <pc:sldMkLst>
          <pc:docMk/>
          <pc:sldMk cId="1103958566" sldId="397"/>
        </pc:sldMkLst>
        <pc:picChg chg="del">
          <ac:chgData name="Javier Gatón Herguedas" userId="S::gaton_goa.uva.es#ext#@npl.co.uk::cbbaf0f7-4f76-4fb4-883f-c4c7f96e8d1b" providerId="AD" clId="Web-{F0375510-C776-5FBF-9171-8E922F7B237E}" dt="2024-02-24T02:50:00.809" v="204"/>
          <ac:picMkLst>
            <pc:docMk/>
            <pc:sldMk cId="1103958566" sldId="397"/>
            <ac:picMk id="5" creationId="{48FA7306-8D2E-1A69-CF6C-525C1159AB84}"/>
          </ac:picMkLst>
        </pc:picChg>
      </pc:sldChg>
      <pc:sldChg chg="addSp delSp modSp ord">
        <pc:chgData name="Javier Gatón Herguedas" userId="S::gaton_goa.uva.es#ext#@npl.co.uk::cbbaf0f7-4f76-4fb4-883f-c4c7f96e8d1b" providerId="AD" clId="Web-{F0375510-C776-5FBF-9171-8E922F7B237E}" dt="2024-02-24T03:12:29.362" v="357" actId="1076"/>
        <pc:sldMkLst>
          <pc:docMk/>
          <pc:sldMk cId="4007237720" sldId="403"/>
        </pc:sldMkLst>
        <pc:spChg chg="mod">
          <ac:chgData name="Javier Gatón Herguedas" userId="S::gaton_goa.uva.es#ext#@npl.co.uk::cbbaf0f7-4f76-4fb4-883f-c4c7f96e8d1b" providerId="AD" clId="Web-{F0375510-C776-5FBF-9171-8E922F7B237E}" dt="2024-02-24T02:50:29.841" v="215" actId="20577"/>
          <ac:spMkLst>
            <pc:docMk/>
            <pc:sldMk cId="4007237720" sldId="403"/>
            <ac:spMk id="12" creationId="{660B7EC0-DC5E-1C3D-3F0B-4C490AEE0972}"/>
          </ac:spMkLst>
        </pc:spChg>
        <pc:spChg chg="mod">
          <ac:chgData name="Javier Gatón Herguedas" userId="S::gaton_goa.uva.es#ext#@npl.co.uk::cbbaf0f7-4f76-4fb4-883f-c4c7f96e8d1b" providerId="AD" clId="Web-{F0375510-C776-5FBF-9171-8E922F7B237E}" dt="2024-02-24T03:09:53.308" v="344" actId="20577"/>
          <ac:spMkLst>
            <pc:docMk/>
            <pc:sldMk cId="4007237720" sldId="403"/>
            <ac:spMk id="14" creationId="{CA9AEF6E-A117-4566-B8DB-881BBF08E5DF}"/>
          </ac:spMkLst>
        </pc:spChg>
        <pc:picChg chg="add del mod modCrop">
          <ac:chgData name="Javier Gatón Herguedas" userId="S::gaton_goa.uva.es#ext#@npl.co.uk::cbbaf0f7-4f76-4fb4-883f-c4c7f96e8d1b" providerId="AD" clId="Web-{F0375510-C776-5FBF-9171-8E922F7B237E}" dt="2024-02-24T03:09:19.995" v="318"/>
          <ac:picMkLst>
            <pc:docMk/>
            <pc:sldMk cId="4007237720" sldId="403"/>
            <ac:picMk id="2" creationId="{F6C452D3-DF70-7379-0DC5-748BE7CE02FC}"/>
          </ac:picMkLst>
        </pc:picChg>
        <pc:picChg chg="add mod">
          <ac:chgData name="Javier Gatón Herguedas" userId="S::gaton_goa.uva.es#ext#@npl.co.uk::cbbaf0f7-4f76-4fb4-883f-c4c7f96e8d1b" providerId="AD" clId="Web-{F0375510-C776-5FBF-9171-8E922F7B237E}" dt="2024-02-24T03:11:56.157" v="351" actId="1076"/>
          <ac:picMkLst>
            <pc:docMk/>
            <pc:sldMk cId="4007237720" sldId="403"/>
            <ac:picMk id="3" creationId="{B768F0D3-CFEA-CFBD-97FC-CF054C0239EB}"/>
          </ac:picMkLst>
        </pc:picChg>
        <pc:picChg chg="del">
          <ac:chgData name="Javier Gatón Herguedas" userId="S::gaton_goa.uva.es#ext#@npl.co.uk::cbbaf0f7-4f76-4fb4-883f-c4c7f96e8d1b" providerId="AD" clId="Web-{F0375510-C776-5FBF-9171-8E922F7B237E}" dt="2024-02-24T02:50:34.623" v="220"/>
          <ac:picMkLst>
            <pc:docMk/>
            <pc:sldMk cId="4007237720" sldId="403"/>
            <ac:picMk id="4" creationId="{F3BB8F4B-5810-1327-6F59-524B2093ED0A}"/>
          </ac:picMkLst>
        </pc:picChg>
        <pc:picChg chg="del">
          <ac:chgData name="Javier Gatón Herguedas" userId="S::gaton_goa.uva.es#ext#@npl.co.uk::cbbaf0f7-4f76-4fb4-883f-c4c7f96e8d1b" providerId="AD" clId="Web-{F0375510-C776-5FBF-9171-8E922F7B237E}" dt="2024-02-24T02:50:34.623" v="219"/>
          <ac:picMkLst>
            <pc:docMk/>
            <pc:sldMk cId="4007237720" sldId="403"/>
            <ac:picMk id="5" creationId="{BDBAADCC-0BC6-1509-B0DB-3DE2CFF82CEE}"/>
          </ac:picMkLst>
        </pc:picChg>
        <pc:picChg chg="del">
          <ac:chgData name="Javier Gatón Herguedas" userId="S::gaton_goa.uva.es#ext#@npl.co.uk::cbbaf0f7-4f76-4fb4-883f-c4c7f96e8d1b" providerId="AD" clId="Web-{F0375510-C776-5FBF-9171-8E922F7B237E}" dt="2024-02-24T02:50:34.623" v="218"/>
          <ac:picMkLst>
            <pc:docMk/>
            <pc:sldMk cId="4007237720" sldId="403"/>
            <ac:picMk id="6" creationId="{4A126A03-81E0-686D-1BCD-AF88565BE485}"/>
          </ac:picMkLst>
        </pc:picChg>
        <pc:picChg chg="add del mod">
          <ac:chgData name="Javier Gatón Herguedas" userId="S::gaton_goa.uva.es#ext#@npl.co.uk::cbbaf0f7-4f76-4fb4-883f-c4c7f96e8d1b" providerId="AD" clId="Web-{F0375510-C776-5FBF-9171-8E922F7B237E}" dt="2024-02-24T03:12:02.939" v="354"/>
          <ac:picMkLst>
            <pc:docMk/>
            <pc:sldMk cId="4007237720" sldId="403"/>
            <ac:picMk id="7" creationId="{2F2CA808-83FF-9FE6-4E7C-0A9D4980E04F}"/>
          </ac:picMkLst>
        </pc:picChg>
        <pc:picChg chg="add mod">
          <ac:chgData name="Javier Gatón Herguedas" userId="S::gaton_goa.uva.es#ext#@npl.co.uk::cbbaf0f7-4f76-4fb4-883f-c4c7f96e8d1b" providerId="AD" clId="Web-{F0375510-C776-5FBF-9171-8E922F7B237E}" dt="2024-02-24T03:12:29.362" v="357" actId="1076"/>
          <ac:picMkLst>
            <pc:docMk/>
            <pc:sldMk cId="4007237720" sldId="403"/>
            <ac:picMk id="8" creationId="{6D80C712-CAAF-EF54-07CB-F90BA50B9872}"/>
          </ac:picMkLst>
        </pc:picChg>
        <pc:picChg chg="del">
          <ac:chgData name="Javier Gatón Herguedas" userId="S::gaton_goa.uva.es#ext#@npl.co.uk::cbbaf0f7-4f76-4fb4-883f-c4c7f96e8d1b" providerId="AD" clId="Web-{F0375510-C776-5FBF-9171-8E922F7B237E}" dt="2024-02-24T02:50:34.623" v="217"/>
          <ac:picMkLst>
            <pc:docMk/>
            <pc:sldMk cId="4007237720" sldId="403"/>
            <ac:picMk id="16" creationId="{63EBB491-F943-5156-81D2-0CC8D059099D}"/>
          </ac:picMkLst>
        </pc:picChg>
        <pc:picChg chg="del">
          <ac:chgData name="Javier Gatón Herguedas" userId="S::gaton_goa.uva.es#ext#@npl.co.uk::cbbaf0f7-4f76-4fb4-883f-c4c7f96e8d1b" providerId="AD" clId="Web-{F0375510-C776-5FBF-9171-8E922F7B237E}" dt="2024-02-24T02:50:31.451" v="216"/>
          <ac:picMkLst>
            <pc:docMk/>
            <pc:sldMk cId="4007237720" sldId="403"/>
            <ac:picMk id="17" creationId="{965E9E18-227F-C359-DE9A-FC534735FF3C}"/>
          </ac:picMkLst>
        </pc:picChg>
      </pc:sldChg>
      <pc:sldChg chg="addSp delSp modSp add del mod replId modClrScheme chgLayout">
        <pc:chgData name="Javier Gatón Herguedas" userId="S::gaton_goa.uva.es#ext#@npl.co.uk::cbbaf0f7-4f76-4fb4-883f-c4c7f96e8d1b" providerId="AD" clId="Web-{F0375510-C776-5FBF-9171-8E922F7B237E}" dt="2024-02-24T02:42:25.612" v="5"/>
        <pc:sldMkLst>
          <pc:docMk/>
          <pc:sldMk cId="2862169496" sldId="405"/>
        </pc:sldMkLst>
        <pc:spChg chg="add mod ord">
          <ac:chgData name="Javier Gatón Herguedas" userId="S::gaton_goa.uva.es#ext#@npl.co.uk::cbbaf0f7-4f76-4fb4-883f-c4c7f96e8d1b" providerId="AD" clId="Web-{F0375510-C776-5FBF-9171-8E922F7B237E}" dt="2024-02-24T02:41:53.986" v="1"/>
          <ac:spMkLst>
            <pc:docMk/>
            <pc:sldMk cId="2862169496" sldId="405"/>
            <ac:spMk id="2" creationId="{0D6DCBD7-7420-3EB0-A54D-07B78ABBEF0B}"/>
          </ac:spMkLst>
        </pc:spChg>
        <pc:spChg chg="add mod ord">
          <ac:chgData name="Javier Gatón Herguedas" userId="S::gaton_goa.uva.es#ext#@npl.co.uk::cbbaf0f7-4f76-4fb4-883f-c4c7f96e8d1b" providerId="AD" clId="Web-{F0375510-C776-5FBF-9171-8E922F7B237E}" dt="2024-02-24T02:41:53.986" v="1"/>
          <ac:spMkLst>
            <pc:docMk/>
            <pc:sldMk cId="2862169496" sldId="405"/>
            <ac:spMk id="4" creationId="{57D9A046-4352-2D74-F7F1-5B6CEA3C559E}"/>
          </ac:spMkLst>
        </pc:spChg>
        <pc:spChg chg="add mod ord">
          <ac:chgData name="Javier Gatón Herguedas" userId="S::gaton_goa.uva.es#ext#@npl.co.uk::cbbaf0f7-4f76-4fb4-883f-c4c7f96e8d1b" providerId="AD" clId="Web-{F0375510-C776-5FBF-9171-8E922F7B237E}" dt="2024-02-24T02:41:53.986" v="1"/>
          <ac:spMkLst>
            <pc:docMk/>
            <pc:sldMk cId="2862169496" sldId="405"/>
            <ac:spMk id="5" creationId="{970F57C4-731C-4441-25E5-782AB9524844}"/>
          </ac:spMkLst>
        </pc:spChg>
        <pc:picChg chg="del">
          <ac:chgData name="Javier Gatón Herguedas" userId="S::gaton_goa.uva.es#ext#@npl.co.uk::cbbaf0f7-4f76-4fb4-883f-c4c7f96e8d1b" providerId="AD" clId="Web-{F0375510-C776-5FBF-9171-8E922F7B237E}" dt="2024-02-24T02:42:01.846" v="2"/>
          <ac:picMkLst>
            <pc:docMk/>
            <pc:sldMk cId="2862169496" sldId="405"/>
            <ac:picMk id="8" creationId="{C4817F3A-8CF4-E3DB-2545-53396362E7E6}"/>
          </ac:picMkLst>
        </pc:picChg>
      </pc:sldChg>
      <pc:sldChg chg="addSp delSp modSp add ord replId">
        <pc:chgData name="Javier Gatón Herguedas" userId="S::gaton_goa.uva.es#ext#@npl.co.uk::cbbaf0f7-4f76-4fb4-883f-c4c7f96e8d1b" providerId="AD" clId="Web-{F0375510-C776-5FBF-9171-8E922F7B237E}" dt="2024-02-24T03:16:02.324" v="358"/>
        <pc:sldMkLst>
          <pc:docMk/>
          <pc:sldMk cId="624505045" sldId="406"/>
        </pc:sldMkLst>
        <pc:spChg chg="mod">
          <ac:chgData name="Javier Gatón Herguedas" userId="S::gaton_goa.uva.es#ext#@npl.co.uk::cbbaf0f7-4f76-4fb4-883f-c4c7f96e8d1b" providerId="AD" clId="Web-{F0375510-C776-5FBF-9171-8E922F7B237E}" dt="2024-02-24T02:43:46.241" v="24" actId="20577"/>
          <ac:spMkLst>
            <pc:docMk/>
            <pc:sldMk cId="624505045" sldId="406"/>
            <ac:spMk id="12" creationId="{660B7EC0-DC5E-1C3D-3F0B-4C490AEE0972}"/>
          </ac:spMkLst>
        </pc:spChg>
        <pc:spChg chg="mod">
          <ac:chgData name="Javier Gatón Herguedas" userId="S::gaton_goa.uva.es#ext#@npl.co.uk::cbbaf0f7-4f76-4fb4-883f-c4c7f96e8d1b" providerId="AD" clId="Web-{F0375510-C776-5FBF-9171-8E922F7B237E}" dt="2024-02-24T02:48:17.492" v="200" actId="20577"/>
          <ac:spMkLst>
            <pc:docMk/>
            <pc:sldMk cId="624505045" sldId="406"/>
            <ac:spMk id="14" creationId="{CA9AEF6E-A117-4566-B8DB-881BBF08E5DF}"/>
          </ac:spMkLst>
        </pc:spChg>
        <pc:picChg chg="del">
          <ac:chgData name="Javier Gatón Herguedas" userId="S::gaton_goa.uva.es#ext#@npl.co.uk::cbbaf0f7-4f76-4fb4-883f-c4c7f96e8d1b" providerId="AD" clId="Web-{F0375510-C776-5FBF-9171-8E922F7B237E}" dt="2024-02-24T02:42:28.206" v="6"/>
          <ac:picMkLst>
            <pc:docMk/>
            <pc:sldMk cId="624505045" sldId="406"/>
            <ac:picMk id="3" creationId="{4D124D1F-00A6-6A9D-2547-976F1F3C7387}"/>
          </ac:picMkLst>
        </pc:picChg>
        <pc:picChg chg="add mod">
          <ac:chgData name="Javier Gatón Herguedas" userId="S::gaton_goa.uva.es#ext#@npl.co.uk::cbbaf0f7-4f76-4fb4-883f-c4c7f96e8d1b" providerId="AD" clId="Web-{F0375510-C776-5FBF-9171-8E922F7B237E}" dt="2024-02-24T02:48:19.383" v="201" actId="1076"/>
          <ac:picMkLst>
            <pc:docMk/>
            <pc:sldMk cId="624505045" sldId="406"/>
            <ac:picMk id="4" creationId="{5B0C27DD-1942-2DB6-859C-B3C8FDBE2129}"/>
          </ac:picMkLst>
        </pc:picChg>
        <pc:picChg chg="add">
          <ac:chgData name="Javier Gatón Herguedas" userId="S::gaton_goa.uva.es#ext#@npl.co.uk::cbbaf0f7-4f76-4fb4-883f-c4c7f96e8d1b" providerId="AD" clId="Web-{F0375510-C776-5FBF-9171-8E922F7B237E}" dt="2024-02-24T02:47:19.193" v="173"/>
          <ac:picMkLst>
            <pc:docMk/>
            <pc:sldMk cId="624505045" sldId="406"/>
            <ac:picMk id="6" creationId="{06D44D3B-948F-C9D6-DCA9-FFC3C0662AC1}"/>
          </ac:picMkLst>
        </pc:picChg>
        <pc:picChg chg="del">
          <ac:chgData name="Javier Gatón Herguedas" userId="S::gaton_goa.uva.es#ext#@npl.co.uk::cbbaf0f7-4f76-4fb4-883f-c4c7f96e8d1b" providerId="AD" clId="Web-{F0375510-C776-5FBF-9171-8E922F7B237E}" dt="2024-02-24T02:42:22.331" v="4"/>
          <ac:picMkLst>
            <pc:docMk/>
            <pc:sldMk cId="624505045" sldId="406"/>
            <ac:picMk id="8" creationId="{C4817F3A-8CF4-E3DB-2545-53396362E7E6}"/>
          </ac:picMkLst>
        </pc:picChg>
      </pc:sldChg>
      <pc:sldChg chg="modSp add del ord replId">
        <pc:chgData name="Javier Gatón Herguedas" userId="S::gaton_goa.uva.es#ext#@npl.co.uk::cbbaf0f7-4f76-4fb4-883f-c4c7f96e8d1b" providerId="AD" clId="Web-{F0375510-C776-5FBF-9171-8E922F7B237E}" dt="2024-02-24T02:50:21.216" v="211"/>
        <pc:sldMkLst>
          <pc:docMk/>
          <pc:sldMk cId="1599025776" sldId="407"/>
        </pc:sldMkLst>
        <pc:spChg chg="mod">
          <ac:chgData name="Javier Gatón Herguedas" userId="S::gaton_goa.uva.es#ext#@npl.co.uk::cbbaf0f7-4f76-4fb4-883f-c4c7f96e8d1b" providerId="AD" clId="Web-{F0375510-C776-5FBF-9171-8E922F7B237E}" dt="2024-02-24T02:50:16.388" v="209" actId="20577"/>
          <ac:spMkLst>
            <pc:docMk/>
            <pc:sldMk cId="1599025776" sldId="407"/>
            <ac:spMk id="12" creationId="{660B7EC0-DC5E-1C3D-3F0B-4C490AEE0972}"/>
          </ac:spMkLst>
        </pc:spChg>
      </pc:sldChg>
      <pc:sldChg chg="addSp delSp modSp add replId">
        <pc:chgData name="Javier Gatón Herguedas" userId="S::gaton_goa.uva.es#ext#@npl.co.uk::cbbaf0f7-4f76-4fb4-883f-c4c7f96e8d1b" providerId="AD" clId="Web-{F0375510-C776-5FBF-9171-8E922F7B237E}" dt="2024-02-24T03:07:02.926" v="307"/>
        <pc:sldMkLst>
          <pc:docMk/>
          <pc:sldMk cId="3723152469" sldId="408"/>
        </pc:sldMkLst>
        <pc:picChg chg="add del mod modCrop">
          <ac:chgData name="Javier Gatón Herguedas" userId="S::gaton_goa.uva.es#ext#@npl.co.uk::cbbaf0f7-4f76-4fb4-883f-c4c7f96e8d1b" providerId="AD" clId="Web-{F0375510-C776-5FBF-9171-8E922F7B237E}" dt="2024-02-24T03:07:02.926" v="307"/>
          <ac:picMkLst>
            <pc:docMk/>
            <pc:sldMk cId="3723152469" sldId="408"/>
            <ac:picMk id="2" creationId="{B3C6A40B-23AE-0885-9864-483DE4A6002A}"/>
          </ac:picMkLst>
        </pc:picChg>
        <pc:picChg chg="add del mod">
          <ac:chgData name="Javier Gatón Herguedas" userId="S::gaton_goa.uva.es#ext#@npl.co.uk::cbbaf0f7-4f76-4fb4-883f-c4c7f96e8d1b" providerId="AD" clId="Web-{F0375510-C776-5FBF-9171-8E922F7B237E}" dt="2024-02-24T03:06:42.753" v="299"/>
          <ac:picMkLst>
            <pc:docMk/>
            <pc:sldMk cId="3723152469" sldId="408"/>
            <ac:picMk id="3" creationId="{E62D6335-FCDE-BCD5-E8A5-B34038453480}"/>
          </ac:picMkLst>
        </pc:picChg>
        <pc:picChg chg="mod">
          <ac:chgData name="Javier Gatón Herguedas" userId="S::gaton_goa.uva.es#ext#@npl.co.uk::cbbaf0f7-4f76-4fb4-883f-c4c7f96e8d1b" providerId="AD" clId="Web-{F0375510-C776-5FBF-9171-8E922F7B237E}" dt="2024-02-24T03:06:47.035" v="301" actId="1076"/>
          <ac:picMkLst>
            <pc:docMk/>
            <pc:sldMk cId="3723152469" sldId="408"/>
            <ac:picMk id="6" creationId="{4A126A03-81E0-686D-1BCD-AF88565BE485}"/>
          </ac:picMkLst>
        </pc:picChg>
      </pc:sldChg>
    </pc:docChg>
  </pc:docChgLst>
  <pc:docChgLst>
    <pc:chgData name="Marc Bouvet" userId="d170fc90-168f-47c4-85c5-71e437e59899" providerId="ADAL" clId="{0C735595-870F-AC48-B8AB-7789F7095DC4}"/>
    <pc:docChg chg="custSel addSld delSld modSld modSection">
      <pc:chgData name="Marc Bouvet" userId="d170fc90-168f-47c4-85c5-71e437e59899" providerId="ADAL" clId="{0C735595-870F-AC48-B8AB-7789F7095DC4}" dt="2022-09-02T16:42:06.847" v="322" actId="2696"/>
      <pc:docMkLst>
        <pc:docMk/>
      </pc:docMkLst>
      <pc:sldChg chg="del mod modShow">
        <pc:chgData name="Marc Bouvet" userId="d170fc90-168f-47c4-85c5-71e437e59899" providerId="ADAL" clId="{0C735595-870F-AC48-B8AB-7789F7095DC4}" dt="2022-09-02T16:42:06.847" v="322" actId="2696"/>
        <pc:sldMkLst>
          <pc:docMk/>
          <pc:sldMk cId="2197813016" sldId="270"/>
        </pc:sldMkLst>
      </pc:sldChg>
      <pc:sldChg chg="modSp">
        <pc:chgData name="Marc Bouvet" userId="d170fc90-168f-47c4-85c5-71e437e59899" providerId="ADAL" clId="{0C735595-870F-AC48-B8AB-7789F7095DC4}" dt="2022-08-29T10:33:57.212" v="120" actId="1076"/>
        <pc:sldMkLst>
          <pc:docMk/>
          <pc:sldMk cId="1378402722" sldId="378"/>
        </pc:sldMkLst>
        <pc:spChg chg="mod">
          <ac:chgData name="Marc Bouvet" userId="d170fc90-168f-47c4-85c5-71e437e59899" providerId="ADAL" clId="{0C735595-870F-AC48-B8AB-7789F7095DC4}" dt="2022-08-29T10:33:53.293" v="119" actId="1076"/>
          <ac:spMkLst>
            <pc:docMk/>
            <pc:sldMk cId="1378402722" sldId="378"/>
            <ac:spMk id="3" creationId="{52BBB787-350C-4C5D-8FE5-86712AB0379C}"/>
          </ac:spMkLst>
        </pc:spChg>
        <pc:graphicFrameChg chg="mod">
          <ac:chgData name="Marc Bouvet" userId="d170fc90-168f-47c4-85c5-71e437e59899" providerId="ADAL" clId="{0C735595-870F-AC48-B8AB-7789F7095DC4}" dt="2022-08-29T10:33:57.212" v="120" actId="1076"/>
          <ac:graphicFrameMkLst>
            <pc:docMk/>
            <pc:sldMk cId="1378402722" sldId="378"/>
            <ac:graphicFrameMk id="4" creationId="{B93D2A56-FC5C-B845-8A23-3571206E70A9}"/>
          </ac:graphicFrameMkLst>
        </pc:graphicFrameChg>
      </pc:sldChg>
      <pc:sldChg chg="delSp modSp">
        <pc:chgData name="Marc Bouvet" userId="d170fc90-168f-47c4-85c5-71e437e59899" providerId="ADAL" clId="{0C735595-870F-AC48-B8AB-7789F7095DC4}" dt="2022-08-29T10:36:32.714" v="169" actId="20577"/>
        <pc:sldMkLst>
          <pc:docMk/>
          <pc:sldMk cId="832850910" sldId="381"/>
        </pc:sldMkLst>
        <pc:spChg chg="mod">
          <ac:chgData name="Marc Bouvet" userId="d170fc90-168f-47c4-85c5-71e437e59899" providerId="ADAL" clId="{0C735595-870F-AC48-B8AB-7789F7095DC4}" dt="2022-08-29T10:36:32.714" v="169" actId="20577"/>
          <ac:spMkLst>
            <pc:docMk/>
            <pc:sldMk cId="832850910" sldId="381"/>
            <ac:spMk id="2" creationId="{3A115479-E3BE-4C4B-B14A-D5130CF8451F}"/>
          </ac:spMkLst>
        </pc:spChg>
        <pc:picChg chg="mod">
          <ac:chgData name="Marc Bouvet" userId="d170fc90-168f-47c4-85c5-71e437e59899" providerId="ADAL" clId="{0C735595-870F-AC48-B8AB-7789F7095DC4}" dt="2022-08-29T10:35:36.694" v="127" actId="14100"/>
          <ac:picMkLst>
            <pc:docMk/>
            <pc:sldMk cId="832850910" sldId="381"/>
            <ac:picMk id="4" creationId="{A050B414-D021-4ED7-A9FF-0BC519E447E8}"/>
          </ac:picMkLst>
        </pc:picChg>
        <pc:picChg chg="del mod">
          <ac:chgData name="Marc Bouvet" userId="d170fc90-168f-47c4-85c5-71e437e59899" providerId="ADAL" clId="{0C735595-870F-AC48-B8AB-7789F7095DC4}" dt="2022-08-29T10:35:32.009" v="125" actId="478"/>
          <ac:picMkLst>
            <pc:docMk/>
            <pc:sldMk cId="832850910" sldId="381"/>
            <ac:picMk id="5" creationId="{F6B92150-9C3C-414C-8310-67A3AA671140}"/>
          </ac:picMkLst>
        </pc:picChg>
      </pc:sldChg>
      <pc:sldChg chg="modSp">
        <pc:chgData name="Marc Bouvet" userId="d170fc90-168f-47c4-85c5-71e437e59899" providerId="ADAL" clId="{0C735595-870F-AC48-B8AB-7789F7095DC4}" dt="2022-08-29T18:28:57.691" v="321" actId="20577"/>
        <pc:sldMkLst>
          <pc:docMk/>
          <pc:sldMk cId="552981867" sldId="386"/>
        </pc:sldMkLst>
        <pc:spChg chg="mod">
          <ac:chgData name="Marc Bouvet" userId="d170fc90-168f-47c4-85c5-71e437e59899" providerId="ADAL" clId="{0C735595-870F-AC48-B8AB-7789F7095DC4}" dt="2022-08-29T18:28:57.691" v="321" actId="20577"/>
          <ac:spMkLst>
            <pc:docMk/>
            <pc:sldMk cId="552981867" sldId="386"/>
            <ac:spMk id="3" creationId="{EB8F83D9-EA4B-47AA-90C3-AAF82D16AE9A}"/>
          </ac:spMkLst>
        </pc:spChg>
      </pc:sldChg>
      <pc:sldChg chg="modSp">
        <pc:chgData name="Marc Bouvet" userId="d170fc90-168f-47c4-85c5-71e437e59899" providerId="ADAL" clId="{0C735595-870F-AC48-B8AB-7789F7095DC4}" dt="2022-08-29T18:16:48.445" v="253" actId="20577"/>
        <pc:sldMkLst>
          <pc:docMk/>
          <pc:sldMk cId="3559332043" sldId="393"/>
        </pc:sldMkLst>
        <pc:spChg chg="mod">
          <ac:chgData name="Marc Bouvet" userId="d170fc90-168f-47c4-85c5-71e437e59899" providerId="ADAL" clId="{0C735595-870F-AC48-B8AB-7789F7095DC4}" dt="2022-08-29T18:16:48.445" v="253" actId="20577"/>
          <ac:spMkLst>
            <pc:docMk/>
            <pc:sldMk cId="3559332043" sldId="393"/>
            <ac:spMk id="3" creationId="{CA8BA99B-FBB7-CB4B-B2E3-DAF0DA7F5EBA}"/>
          </ac:spMkLst>
        </pc:spChg>
      </pc:sldChg>
      <pc:sldChg chg="addSp delSp modSp add">
        <pc:chgData name="Marc Bouvet" userId="d170fc90-168f-47c4-85c5-71e437e59899" providerId="ADAL" clId="{0C735595-870F-AC48-B8AB-7789F7095DC4}" dt="2022-08-28T22:13:55.823" v="114" actId="1076"/>
        <pc:sldMkLst>
          <pc:docMk/>
          <pc:sldMk cId="3179977465" sldId="400"/>
        </pc:sldMkLst>
        <pc:spChg chg="mod">
          <ac:chgData name="Marc Bouvet" userId="d170fc90-168f-47c4-85c5-71e437e59899" providerId="ADAL" clId="{0C735595-870F-AC48-B8AB-7789F7095DC4}" dt="2022-08-28T22:11:19.657" v="48" actId="20577"/>
          <ac:spMkLst>
            <pc:docMk/>
            <pc:sldMk cId="3179977465" sldId="400"/>
            <ac:spMk id="2" creationId="{147132EC-F313-CE45-A79A-27F006DCC736}"/>
          </ac:spMkLst>
        </pc:spChg>
        <pc:spChg chg="add del">
          <ac:chgData name="Marc Bouvet" userId="d170fc90-168f-47c4-85c5-71e437e59899" providerId="ADAL" clId="{0C735595-870F-AC48-B8AB-7789F7095DC4}" dt="2022-08-28T22:10:32.867" v="4"/>
          <ac:spMkLst>
            <pc:docMk/>
            <pc:sldMk cId="3179977465" sldId="400"/>
            <ac:spMk id="3" creationId="{F00B8034-BACB-1D4C-915C-801C6CD4F106}"/>
          </ac:spMkLst>
        </pc:spChg>
        <pc:spChg chg="add mod">
          <ac:chgData name="Marc Bouvet" userId="d170fc90-168f-47c4-85c5-71e437e59899" providerId="ADAL" clId="{0C735595-870F-AC48-B8AB-7789F7095DC4}" dt="2022-08-28T22:13:55.823" v="114" actId="1076"/>
          <ac:spMkLst>
            <pc:docMk/>
            <pc:sldMk cId="3179977465" sldId="400"/>
            <ac:spMk id="8" creationId="{813990D4-BF40-5B40-A71B-C093B71FB226}"/>
          </ac:spMkLst>
        </pc:spChg>
        <pc:picChg chg="add mod">
          <ac:chgData name="Marc Bouvet" userId="d170fc90-168f-47c4-85c5-71e437e59899" providerId="ADAL" clId="{0C735595-870F-AC48-B8AB-7789F7095DC4}" dt="2022-08-28T22:12:56.051" v="53" actId="14100"/>
          <ac:picMkLst>
            <pc:docMk/>
            <pc:sldMk cId="3179977465" sldId="400"/>
            <ac:picMk id="5" creationId="{A0B8FBCD-C9E1-E94F-8EAA-EAEAA101F562}"/>
          </ac:picMkLst>
        </pc:picChg>
        <pc:picChg chg="add mod">
          <ac:chgData name="Marc Bouvet" userId="d170fc90-168f-47c4-85c5-71e437e59899" providerId="ADAL" clId="{0C735595-870F-AC48-B8AB-7789F7095DC4}" dt="2022-08-28T22:12:58.545" v="54" actId="1076"/>
          <ac:picMkLst>
            <pc:docMk/>
            <pc:sldMk cId="3179977465" sldId="400"/>
            <ac:picMk id="7" creationId="{B3B3CC6A-E738-F44E-A00E-E51F90F3958D}"/>
          </ac:picMkLst>
        </pc:picChg>
      </pc:sldChg>
    </pc:docChg>
  </pc:docChgLst>
  <pc:docChgLst>
    <pc:chgData name="Agnieszka Bialek" userId="S::agnieszka.bialek@npl.co.uk::b627cbcd-539e-4b04-b295-cdb125b80121" providerId="AD" clId="Web-{9751FF03-E8B4-0205-1BF1-AB5518D9D860}"/>
    <pc:docChg chg="mod modSld">
      <pc:chgData name="Agnieszka Bialek" userId="S::agnieszka.bialek@npl.co.uk::b627cbcd-539e-4b04-b295-cdb125b80121" providerId="AD" clId="Web-{9751FF03-E8B4-0205-1BF1-AB5518D9D860}" dt="2023-02-28T08:43:28.228" v="26" actId="1076"/>
      <pc:docMkLst>
        <pc:docMk/>
      </pc:docMkLst>
      <pc:sldChg chg="modSp">
        <pc:chgData name="Agnieszka Bialek" userId="S::agnieszka.bialek@npl.co.uk::b627cbcd-539e-4b04-b295-cdb125b80121" providerId="AD" clId="Web-{9751FF03-E8B4-0205-1BF1-AB5518D9D860}" dt="2023-02-28T08:43:28.228" v="26" actId="1076"/>
        <pc:sldMkLst>
          <pc:docMk/>
          <pc:sldMk cId="0" sldId="336"/>
        </pc:sldMkLst>
        <pc:picChg chg="mod">
          <ac:chgData name="Agnieszka Bialek" userId="S::agnieszka.bialek@npl.co.uk::b627cbcd-539e-4b04-b295-cdb125b80121" providerId="AD" clId="Web-{9751FF03-E8B4-0205-1BF1-AB5518D9D860}" dt="2023-02-28T08:43:28.228" v="26" actId="1076"/>
          <ac:picMkLst>
            <pc:docMk/>
            <pc:sldMk cId="0" sldId="336"/>
            <ac:picMk id="1026" creationId="{DF923488-0732-48B2-A624-6E2E0FE8524D}"/>
          </ac:picMkLst>
        </pc:picChg>
      </pc:sldChg>
      <pc:sldChg chg="addSp delSp modSp addCm">
        <pc:chgData name="Agnieszka Bialek" userId="S::agnieszka.bialek@npl.co.uk::b627cbcd-539e-4b04-b295-cdb125b80121" providerId="AD" clId="Web-{9751FF03-E8B4-0205-1BF1-AB5518D9D860}" dt="2023-02-27T11:02:32.662" v="25" actId="1076"/>
        <pc:sldMkLst>
          <pc:docMk/>
          <pc:sldMk cId="1778285457" sldId="343"/>
        </pc:sldMkLst>
        <pc:picChg chg="add mod">
          <ac:chgData name="Agnieszka Bialek" userId="S::agnieszka.bialek@npl.co.uk::b627cbcd-539e-4b04-b295-cdb125b80121" providerId="AD" clId="Web-{9751FF03-E8B4-0205-1BF1-AB5518D9D860}" dt="2023-02-27T11:02:28.146" v="23" actId="14100"/>
          <ac:picMkLst>
            <pc:docMk/>
            <pc:sldMk cId="1778285457" sldId="343"/>
            <ac:picMk id="3" creationId="{0E97128C-7B43-7A24-2B3B-1049F45A7347}"/>
          </ac:picMkLst>
        </pc:picChg>
        <pc:picChg chg="add mod">
          <ac:chgData name="Agnieszka Bialek" userId="S::agnieszka.bialek@npl.co.uk::b627cbcd-539e-4b04-b295-cdb125b80121" providerId="AD" clId="Web-{9751FF03-E8B4-0205-1BF1-AB5518D9D860}" dt="2023-02-27T11:02:32.662" v="25" actId="1076"/>
          <ac:picMkLst>
            <pc:docMk/>
            <pc:sldMk cId="1778285457" sldId="343"/>
            <ac:picMk id="5" creationId="{421EB06E-834F-0822-3486-16E540355164}"/>
          </ac:picMkLst>
        </pc:picChg>
        <pc:picChg chg="del">
          <ac:chgData name="Agnieszka Bialek" userId="S::agnieszka.bialek@npl.co.uk::b627cbcd-539e-4b04-b295-cdb125b80121" providerId="AD" clId="Web-{9751FF03-E8B4-0205-1BF1-AB5518D9D860}" dt="2023-02-27T11:00:24.720" v="11"/>
          <ac:picMkLst>
            <pc:docMk/>
            <pc:sldMk cId="1778285457" sldId="343"/>
            <ac:picMk id="7" creationId="{8DDB718C-9E2C-4A8C-ABF8-6456F245A227}"/>
          </ac:picMkLst>
        </pc:picChg>
        <pc:picChg chg="del">
          <ac:chgData name="Agnieszka Bialek" userId="S::agnieszka.bialek@npl.co.uk::b627cbcd-539e-4b04-b295-cdb125b80121" providerId="AD" clId="Web-{9751FF03-E8B4-0205-1BF1-AB5518D9D860}" dt="2023-02-27T11:01:10.706" v="15"/>
          <ac:picMkLst>
            <pc:docMk/>
            <pc:sldMk cId="1778285457" sldId="343"/>
            <ac:picMk id="8" creationId="{167AAD81-747B-4463-98E3-C533548089C1}"/>
          </ac:picMkLst>
        </pc:picChg>
      </pc:sldChg>
      <pc:sldChg chg="addSp delSp modSp addCm">
        <pc:chgData name="Agnieszka Bialek" userId="S::agnieszka.bialek@npl.co.uk::b627cbcd-539e-4b04-b295-cdb125b80121" providerId="AD" clId="Web-{9751FF03-E8B4-0205-1BF1-AB5518D9D860}" dt="2023-02-27T10:54:14.566" v="5"/>
        <pc:sldMkLst>
          <pc:docMk/>
          <pc:sldMk cId="1728948240" sldId="369"/>
        </pc:sldMkLst>
        <pc:spChg chg="add del mod">
          <ac:chgData name="Agnieszka Bialek" userId="S::agnieszka.bialek@npl.co.uk::b627cbcd-539e-4b04-b295-cdb125b80121" providerId="AD" clId="Web-{9751FF03-E8B4-0205-1BF1-AB5518D9D860}" dt="2023-02-27T10:53:18.017" v="3"/>
          <ac:spMkLst>
            <pc:docMk/>
            <pc:sldMk cId="1728948240" sldId="369"/>
            <ac:spMk id="3" creationId="{C9174742-76F4-65A2-B027-1C4D474D8EB5}"/>
          </ac:spMkLst>
        </pc:spChg>
      </pc:sldChg>
    </pc:docChg>
  </pc:docChgLst>
  <pc:docChgLst>
    <pc:chgData name="Emma Woolliams" userId="S::emma.woolliams@npl.co.uk::9ecf018a-9aec-4d1b-b7cf-11415fc25203" providerId="AD" clId="Web-{629FC9E4-6F2F-3FCA-B72F-8D5149CC148B}"/>
    <pc:docChg chg="addSld delSld modSld sldOrd modSection">
      <pc:chgData name="Emma Woolliams" userId="S::emma.woolliams@npl.co.uk::9ecf018a-9aec-4d1b-b7cf-11415fc25203" providerId="AD" clId="Web-{629FC9E4-6F2F-3FCA-B72F-8D5149CC148B}" dt="2023-03-01T19:19:39.753" v="142"/>
      <pc:docMkLst>
        <pc:docMk/>
      </pc:docMkLst>
      <pc:sldChg chg="mod modShow">
        <pc:chgData name="Emma Woolliams" userId="S::emma.woolliams@npl.co.uk::9ecf018a-9aec-4d1b-b7cf-11415fc25203" providerId="AD" clId="Web-{629FC9E4-6F2F-3FCA-B72F-8D5149CC148B}" dt="2023-03-01T19:16:44.493" v="140"/>
        <pc:sldMkLst>
          <pc:docMk/>
          <pc:sldMk cId="1778285457" sldId="343"/>
        </pc:sldMkLst>
      </pc:sldChg>
      <pc:sldChg chg="mod modShow">
        <pc:chgData name="Emma Woolliams" userId="S::emma.woolliams@npl.co.uk::9ecf018a-9aec-4d1b-b7cf-11415fc25203" providerId="AD" clId="Web-{629FC9E4-6F2F-3FCA-B72F-8D5149CC148B}" dt="2023-03-01T19:16:51.353" v="141"/>
        <pc:sldMkLst>
          <pc:docMk/>
          <pc:sldMk cId="2764564108" sldId="344"/>
        </pc:sldMkLst>
      </pc:sldChg>
      <pc:sldChg chg="mod modShow">
        <pc:chgData name="Emma Woolliams" userId="S::emma.woolliams@npl.co.uk::9ecf018a-9aec-4d1b-b7cf-11415fc25203" providerId="AD" clId="Web-{629FC9E4-6F2F-3FCA-B72F-8D5149CC148B}" dt="2023-03-01T19:19:39.753" v="142"/>
        <pc:sldMkLst>
          <pc:docMk/>
          <pc:sldMk cId="1728948240" sldId="369"/>
        </pc:sldMkLst>
      </pc:sldChg>
      <pc:sldChg chg="mod modShow">
        <pc:chgData name="Emma Woolliams" userId="S::emma.woolliams@npl.co.uk::9ecf018a-9aec-4d1b-b7cf-11415fc25203" providerId="AD" clId="Web-{629FC9E4-6F2F-3FCA-B72F-8D5149CC148B}" dt="2023-03-01T19:11:31.492" v="74"/>
        <pc:sldMkLst>
          <pc:docMk/>
          <pc:sldMk cId="3422949238" sldId="377"/>
        </pc:sldMkLst>
      </pc:sldChg>
      <pc:sldChg chg="mod modShow">
        <pc:chgData name="Emma Woolliams" userId="S::emma.woolliams@npl.co.uk::9ecf018a-9aec-4d1b-b7cf-11415fc25203" providerId="AD" clId="Web-{629FC9E4-6F2F-3FCA-B72F-8D5149CC148B}" dt="2023-03-01T19:09:50.831" v="71"/>
        <pc:sldMkLst>
          <pc:docMk/>
          <pc:sldMk cId="847418943" sldId="383"/>
        </pc:sldMkLst>
      </pc:sldChg>
      <pc:sldChg chg="mod modShow">
        <pc:chgData name="Emma Woolliams" userId="S::emma.woolliams@npl.co.uk::9ecf018a-9aec-4d1b-b7cf-11415fc25203" providerId="AD" clId="Web-{629FC9E4-6F2F-3FCA-B72F-8D5149CC148B}" dt="2023-03-01T19:10:18.176" v="72"/>
        <pc:sldMkLst>
          <pc:docMk/>
          <pc:sldMk cId="1136662791" sldId="385"/>
        </pc:sldMkLst>
      </pc:sldChg>
      <pc:sldChg chg="mod modShow">
        <pc:chgData name="Emma Woolliams" userId="S::emma.woolliams@npl.co.uk::9ecf018a-9aec-4d1b-b7cf-11415fc25203" providerId="AD" clId="Web-{629FC9E4-6F2F-3FCA-B72F-8D5149CC148B}" dt="2023-03-01T19:08:26.670" v="70"/>
        <pc:sldMkLst>
          <pc:docMk/>
          <pc:sldMk cId="3559332043" sldId="393"/>
        </pc:sldMkLst>
      </pc:sldChg>
      <pc:sldChg chg="mod modShow">
        <pc:chgData name="Emma Woolliams" userId="S::emma.woolliams@npl.co.uk::9ecf018a-9aec-4d1b-b7cf-11415fc25203" providerId="AD" clId="Web-{629FC9E4-6F2F-3FCA-B72F-8D5149CC148B}" dt="2023-03-01T19:11:12.538" v="73"/>
        <pc:sldMkLst>
          <pc:docMk/>
          <pc:sldMk cId="3179977465" sldId="400"/>
        </pc:sldMkLst>
      </pc:sldChg>
      <pc:sldChg chg="addSp delSp modSp new">
        <pc:chgData name="Emma Woolliams" userId="S::emma.woolliams@npl.co.uk::9ecf018a-9aec-4d1b-b7cf-11415fc25203" providerId="AD" clId="Web-{629FC9E4-6F2F-3FCA-B72F-8D5149CC148B}" dt="2023-03-01T19:15:26.989" v="139" actId="1076"/>
        <pc:sldMkLst>
          <pc:docMk/>
          <pc:sldMk cId="2850147110" sldId="402"/>
        </pc:sldMkLst>
        <pc:spChg chg="mod">
          <ac:chgData name="Emma Woolliams" userId="S::emma.woolliams@npl.co.uk::9ecf018a-9aec-4d1b-b7cf-11415fc25203" providerId="AD" clId="Web-{629FC9E4-6F2F-3FCA-B72F-8D5149CC148B}" dt="2023-03-01T19:14:31.768" v="129" actId="20577"/>
          <ac:spMkLst>
            <pc:docMk/>
            <pc:sldMk cId="2850147110" sldId="402"/>
            <ac:spMk id="2" creationId="{4466B581-3A72-AC37-FA3B-A43B2E12863C}"/>
          </ac:spMkLst>
        </pc:spChg>
        <pc:spChg chg="del mod">
          <ac:chgData name="Emma Woolliams" userId="S::emma.woolliams@npl.co.uk::9ecf018a-9aec-4d1b-b7cf-11415fc25203" providerId="AD" clId="Web-{629FC9E4-6F2F-3FCA-B72F-8D5149CC148B}" dt="2023-03-01T19:13:52.015" v="111"/>
          <ac:spMkLst>
            <pc:docMk/>
            <pc:sldMk cId="2850147110" sldId="402"/>
            <ac:spMk id="3" creationId="{B8715042-3DF4-D3CA-079D-ED7C195B2A0E}"/>
          </ac:spMkLst>
        </pc:spChg>
        <pc:spChg chg="add mod">
          <ac:chgData name="Emma Woolliams" userId="S::emma.woolliams@npl.co.uk::9ecf018a-9aec-4d1b-b7cf-11415fc25203" providerId="AD" clId="Web-{629FC9E4-6F2F-3FCA-B72F-8D5149CC148B}" dt="2023-03-01T19:15:26.989" v="139" actId="1076"/>
          <ac:spMkLst>
            <pc:docMk/>
            <pc:sldMk cId="2850147110" sldId="402"/>
            <ac:spMk id="7" creationId="{08A70EF1-2D74-B1B2-D8C1-AE0969765F53}"/>
          </ac:spMkLst>
        </pc:spChg>
        <pc:spChg chg="add mod">
          <ac:chgData name="Emma Woolliams" userId="S::emma.woolliams@npl.co.uk::9ecf018a-9aec-4d1b-b7cf-11415fc25203" providerId="AD" clId="Web-{629FC9E4-6F2F-3FCA-B72F-8D5149CC148B}" dt="2023-03-01T19:15:11.176" v="135"/>
          <ac:spMkLst>
            <pc:docMk/>
            <pc:sldMk cId="2850147110" sldId="402"/>
            <ac:spMk id="13" creationId="{BCF7EEB5-424E-6FC7-91E6-78CF03B6FD8A}"/>
          </ac:spMkLst>
        </pc:spChg>
        <pc:picChg chg="add mod ord">
          <ac:chgData name="Emma Woolliams" userId="S::emma.woolliams@npl.co.uk::9ecf018a-9aec-4d1b-b7cf-11415fc25203" providerId="AD" clId="Web-{629FC9E4-6F2F-3FCA-B72F-8D5149CC148B}" dt="2023-03-01T19:15:25.520" v="138" actId="1076"/>
          <ac:picMkLst>
            <pc:docMk/>
            <pc:sldMk cId="2850147110" sldId="402"/>
            <ac:picMk id="5" creationId="{CE589AE2-4C7D-49C6-0DE7-BEEE7B81D3D0}"/>
          </ac:picMkLst>
        </pc:picChg>
        <pc:picChg chg="add mod">
          <ac:chgData name="Emma Woolliams" userId="S::emma.woolliams@npl.co.uk::9ecf018a-9aec-4d1b-b7cf-11415fc25203" providerId="AD" clId="Web-{629FC9E4-6F2F-3FCA-B72F-8D5149CC148B}" dt="2023-03-01T19:15:22.114" v="137" actId="1076"/>
          <ac:picMkLst>
            <pc:docMk/>
            <pc:sldMk cId="2850147110" sldId="402"/>
            <ac:picMk id="9" creationId="{8F6A639B-0F34-87D0-589B-DFAB2FE09181}"/>
          </ac:picMkLst>
        </pc:picChg>
        <pc:picChg chg="add mod">
          <ac:chgData name="Emma Woolliams" userId="S::emma.woolliams@npl.co.uk::9ecf018a-9aec-4d1b-b7cf-11415fc25203" providerId="AD" clId="Web-{629FC9E4-6F2F-3FCA-B72F-8D5149CC148B}" dt="2023-03-01T19:14:37.315" v="130" actId="1076"/>
          <ac:picMkLst>
            <pc:docMk/>
            <pc:sldMk cId="2850147110" sldId="402"/>
            <ac:picMk id="11" creationId="{5D62964C-9DE4-7E80-3BDD-3DE466244D66}"/>
          </ac:picMkLst>
        </pc:picChg>
        <pc:picChg chg="add mod">
          <ac:chgData name="Emma Woolliams" userId="S::emma.woolliams@npl.co.uk::9ecf018a-9aec-4d1b-b7cf-11415fc25203" providerId="AD" clId="Web-{629FC9E4-6F2F-3FCA-B72F-8D5149CC148B}" dt="2023-03-01T19:14:46.190" v="132" actId="1076"/>
          <ac:picMkLst>
            <pc:docMk/>
            <pc:sldMk cId="2850147110" sldId="402"/>
            <ac:picMk id="15" creationId="{598CD7F0-211F-44FB-2DF0-38D6695C0C7B}"/>
          </ac:picMkLst>
        </pc:picChg>
        <pc:picChg chg="add mod ord">
          <ac:chgData name="Emma Woolliams" userId="S::emma.woolliams@npl.co.uk::9ecf018a-9aec-4d1b-b7cf-11415fc25203" providerId="AD" clId="Web-{629FC9E4-6F2F-3FCA-B72F-8D5149CC148B}" dt="2023-03-01T19:15:18.348" v="136" actId="1076"/>
          <ac:picMkLst>
            <pc:docMk/>
            <pc:sldMk cId="2850147110" sldId="402"/>
            <ac:picMk id="17" creationId="{63CEAB90-8BCB-1759-8F35-96B3F4121D3A}"/>
          </ac:picMkLst>
        </pc:picChg>
      </pc:sldChg>
      <pc:sldChg chg="modSp new del mod ord modShow">
        <pc:chgData name="Emma Woolliams" userId="S::emma.woolliams@npl.co.uk::9ecf018a-9aec-4d1b-b7cf-11415fc25203" providerId="AD" clId="Web-{629FC9E4-6F2F-3FCA-B72F-8D5149CC148B}" dt="2023-03-01T19:07:34.714" v="69"/>
        <pc:sldMkLst>
          <pc:docMk/>
          <pc:sldMk cId="3231026849" sldId="402"/>
        </pc:sldMkLst>
        <pc:spChg chg="mod">
          <ac:chgData name="Emma Woolliams" userId="S::emma.woolliams@npl.co.uk::9ecf018a-9aec-4d1b-b7cf-11415fc25203" providerId="AD" clId="Web-{629FC9E4-6F2F-3FCA-B72F-8D5149CC148B}" dt="2023-03-01T19:07:22.448" v="67" actId="20577"/>
          <ac:spMkLst>
            <pc:docMk/>
            <pc:sldMk cId="3231026849" sldId="402"/>
            <ac:spMk id="3" creationId="{3685AC3A-5762-2885-4D95-326B647892D9}"/>
          </ac:spMkLst>
        </pc:spChg>
      </pc:sldChg>
    </pc:docChg>
  </pc:docChgLst>
  <pc:docChgLst>
    <pc:chgData name="Javier Gatón Herguedas" userId="S::gaton_goa.uva.es#ext#@npl.co.uk::cbbaf0f7-4f76-4fb4-883f-c4c7f96e8d1b" providerId="AD" clId="Web-{72B0A348-C6BE-08A9-D647-AAC46068736B}"/>
    <pc:docChg chg="sldOrd">
      <pc:chgData name="Javier Gatón Herguedas" userId="S::gaton_goa.uva.es#ext#@npl.co.uk::cbbaf0f7-4f76-4fb4-883f-c4c7f96e8d1b" providerId="AD" clId="Web-{72B0A348-C6BE-08A9-D647-AAC46068736B}" dt="2024-02-25T16:25:11.433" v="0"/>
      <pc:docMkLst>
        <pc:docMk/>
      </pc:docMkLst>
      <pc:sldChg chg="ord">
        <pc:chgData name="Javier Gatón Herguedas" userId="S::gaton_goa.uva.es#ext#@npl.co.uk::cbbaf0f7-4f76-4fb4-883f-c4c7f96e8d1b" providerId="AD" clId="Web-{72B0A348-C6BE-08A9-D647-AAC46068736B}" dt="2024-02-25T16:25:11.433" v="0"/>
        <pc:sldMkLst>
          <pc:docMk/>
          <pc:sldMk cId="4007237720" sldId="403"/>
        </pc:sldMkLst>
      </pc:sldChg>
    </pc:docChg>
  </pc:docChgLst>
  <pc:docChgLst>
    <pc:chgData name="Javier Gatón Herguedas" userId="S::gaton_goa.uva.es#ext#@npl.co.uk::cbbaf0f7-4f76-4fb4-883f-c4c7f96e8d1b" providerId="AD" clId="Web-{ECA5A793-7064-0ADF-61AA-B75B4788ADB4}"/>
    <pc:docChg chg="addSld delSld modSld sldOrd modSection">
      <pc:chgData name="Javier Gatón Herguedas" userId="S::gaton_goa.uva.es#ext#@npl.co.uk::cbbaf0f7-4f76-4fb4-883f-c4c7f96e8d1b" providerId="AD" clId="Web-{ECA5A793-7064-0ADF-61AA-B75B4788ADB4}" dt="2024-02-23T17:12:01.639" v="388"/>
      <pc:docMkLst>
        <pc:docMk/>
      </pc:docMkLst>
      <pc:sldChg chg="addSp delSp modSp ord">
        <pc:chgData name="Javier Gatón Herguedas" userId="S::gaton_goa.uva.es#ext#@npl.co.uk::cbbaf0f7-4f76-4fb4-883f-c4c7f96e8d1b" providerId="AD" clId="Web-{ECA5A793-7064-0ADF-61AA-B75B4788ADB4}" dt="2024-02-23T16:05:22.188" v="297"/>
        <pc:sldMkLst>
          <pc:docMk/>
          <pc:sldMk cId="931199483" sldId="394"/>
        </pc:sldMkLst>
        <pc:spChg chg="del mod">
          <ac:chgData name="Javier Gatón Herguedas" userId="S::gaton_goa.uva.es#ext#@npl.co.uk::cbbaf0f7-4f76-4fb4-883f-c4c7f96e8d1b" providerId="AD" clId="Web-{ECA5A793-7064-0ADF-61AA-B75B4788ADB4}" dt="2024-02-23T15:55:37.885" v="217"/>
          <ac:spMkLst>
            <pc:docMk/>
            <pc:sldMk cId="931199483" sldId="394"/>
            <ac:spMk id="2" creationId="{73D024FF-35EA-C5AF-CB90-4C0AD492E8CD}"/>
          </ac:spMkLst>
        </pc:spChg>
        <pc:spChg chg="del">
          <ac:chgData name="Javier Gatón Herguedas" userId="S::gaton_goa.uva.es#ext#@npl.co.uk::cbbaf0f7-4f76-4fb4-883f-c4c7f96e8d1b" providerId="AD" clId="Web-{ECA5A793-7064-0ADF-61AA-B75B4788ADB4}" dt="2024-02-23T15:55:14.946" v="209"/>
          <ac:spMkLst>
            <pc:docMk/>
            <pc:sldMk cId="931199483" sldId="394"/>
            <ac:spMk id="3" creationId="{7C84ABEE-73AB-8793-D91F-FD4222286A11}"/>
          </ac:spMkLst>
        </pc:spChg>
        <pc:spChg chg="add del mod">
          <ac:chgData name="Javier Gatón Herguedas" userId="S::gaton_goa.uva.es#ext#@npl.co.uk::cbbaf0f7-4f76-4fb4-883f-c4c7f96e8d1b" providerId="AD" clId="Web-{ECA5A793-7064-0ADF-61AA-B75B4788ADB4}" dt="2024-02-23T15:55:31.822" v="216"/>
          <ac:spMkLst>
            <pc:docMk/>
            <pc:sldMk cId="931199483" sldId="394"/>
            <ac:spMk id="10" creationId="{4ACBB299-642C-F35F-C466-FBF7D6CEAC4C}"/>
          </ac:spMkLst>
        </pc:spChg>
        <pc:spChg chg="add mod">
          <ac:chgData name="Javier Gatón Herguedas" userId="S::gaton_goa.uva.es#ext#@npl.co.uk::cbbaf0f7-4f76-4fb4-883f-c4c7f96e8d1b" providerId="AD" clId="Web-{ECA5A793-7064-0ADF-61AA-B75B4788ADB4}" dt="2024-02-23T15:58:52.225" v="246" actId="1076"/>
          <ac:spMkLst>
            <pc:docMk/>
            <pc:sldMk cId="931199483" sldId="394"/>
            <ac:spMk id="12" creationId="{660B7EC0-DC5E-1C3D-3F0B-4C490AEE0972}"/>
          </ac:spMkLst>
        </pc:spChg>
        <pc:spChg chg="add mod">
          <ac:chgData name="Javier Gatón Herguedas" userId="S::gaton_goa.uva.es#ext#@npl.co.uk::cbbaf0f7-4f76-4fb4-883f-c4c7f96e8d1b" providerId="AD" clId="Web-{ECA5A793-7064-0ADF-61AA-B75B4788ADB4}" dt="2024-02-23T15:58:56.788" v="247" actId="1076"/>
          <ac:spMkLst>
            <pc:docMk/>
            <pc:sldMk cId="931199483" sldId="394"/>
            <ac:spMk id="14" creationId="{CA9AEF6E-A117-4566-B8DB-881BBF08E5DF}"/>
          </ac:spMkLst>
        </pc:spChg>
        <pc:spChg chg="add del">
          <ac:chgData name="Javier Gatón Herguedas" userId="S::gaton_goa.uva.es#ext#@npl.co.uk::cbbaf0f7-4f76-4fb4-883f-c4c7f96e8d1b" providerId="AD" clId="Web-{ECA5A793-7064-0ADF-61AA-B75B4788ADB4}" dt="2024-02-23T15:55:27.197" v="215"/>
          <ac:spMkLst>
            <pc:docMk/>
            <pc:sldMk cId="931199483" sldId="394"/>
            <ac:spMk id="16" creationId="{68F9896B-1AA5-8020-F8F1-1A6F8BCE162D}"/>
          </ac:spMkLst>
        </pc:spChg>
        <pc:spChg chg="add del">
          <ac:chgData name="Javier Gatón Herguedas" userId="S::gaton_goa.uva.es#ext#@npl.co.uk::cbbaf0f7-4f76-4fb4-883f-c4c7f96e8d1b" providerId="AD" clId="Web-{ECA5A793-7064-0ADF-61AA-B75B4788ADB4}" dt="2024-02-23T15:55:27.197" v="214"/>
          <ac:spMkLst>
            <pc:docMk/>
            <pc:sldMk cId="931199483" sldId="394"/>
            <ac:spMk id="18" creationId="{60FFBA70-B951-11BB-F293-F832E876FB74}"/>
          </ac:spMkLst>
        </pc:spChg>
        <pc:spChg chg="add del mod">
          <ac:chgData name="Javier Gatón Herguedas" userId="S::gaton_goa.uva.es#ext#@npl.co.uk::cbbaf0f7-4f76-4fb4-883f-c4c7f96e8d1b" providerId="AD" clId="Web-{ECA5A793-7064-0ADF-61AA-B75B4788ADB4}" dt="2024-02-23T15:55:49.230" v="218"/>
          <ac:spMkLst>
            <pc:docMk/>
            <pc:sldMk cId="931199483" sldId="394"/>
            <ac:spMk id="20" creationId="{153DAFCC-7F7C-4DF9-C3A4-B720D8C9BB6E}"/>
          </ac:spMkLst>
        </pc:spChg>
        <pc:spChg chg="add del mod">
          <ac:chgData name="Javier Gatón Herguedas" userId="S::gaton_goa.uva.es#ext#@npl.co.uk::cbbaf0f7-4f76-4fb4-883f-c4c7f96e8d1b" providerId="AD" clId="Web-{ECA5A793-7064-0ADF-61AA-B75B4788ADB4}" dt="2024-02-23T15:57:22.673" v="236"/>
          <ac:spMkLst>
            <pc:docMk/>
            <pc:sldMk cId="931199483" sldId="394"/>
            <ac:spMk id="22" creationId="{8C9A6634-7BDE-7B65-23C0-4C2E5A086A69}"/>
          </ac:spMkLst>
        </pc:spChg>
        <pc:spChg chg="add del">
          <ac:chgData name="Javier Gatón Herguedas" userId="S::gaton_goa.uva.es#ext#@npl.co.uk::cbbaf0f7-4f76-4fb4-883f-c4c7f96e8d1b" providerId="AD" clId="Web-{ECA5A793-7064-0ADF-61AA-B75B4788ADB4}" dt="2024-02-23T15:57:22.673" v="235"/>
          <ac:spMkLst>
            <pc:docMk/>
            <pc:sldMk cId="931199483" sldId="394"/>
            <ac:spMk id="24" creationId="{9486B382-0D15-3C9C-0D59-12AEE42ECD3F}"/>
          </ac:spMkLst>
        </pc:spChg>
        <pc:picChg chg="del">
          <ac:chgData name="Javier Gatón Herguedas" userId="S::gaton_goa.uva.es#ext#@npl.co.uk::cbbaf0f7-4f76-4fb4-883f-c4c7f96e8d1b" providerId="AD" clId="Web-{ECA5A793-7064-0ADF-61AA-B75B4788ADB4}" dt="2024-02-23T15:57:09.875" v="232"/>
          <ac:picMkLst>
            <pc:docMk/>
            <pc:sldMk cId="931199483" sldId="394"/>
            <ac:picMk id="4" creationId="{64C662A6-2B0C-134D-629E-39E741E1DE82}"/>
          </ac:picMkLst>
        </pc:picChg>
        <pc:picChg chg="del">
          <ac:chgData name="Javier Gatón Herguedas" userId="S::gaton_goa.uva.es#ext#@npl.co.uk::cbbaf0f7-4f76-4fb4-883f-c4c7f96e8d1b" providerId="AD" clId="Web-{ECA5A793-7064-0ADF-61AA-B75B4788ADB4}" dt="2024-02-23T15:57:09.875" v="231"/>
          <ac:picMkLst>
            <pc:docMk/>
            <pc:sldMk cId="931199483" sldId="394"/>
            <ac:picMk id="5" creationId="{1001D866-4BF2-1B6F-57A9-EF345CC9EEE4}"/>
          </ac:picMkLst>
        </pc:picChg>
        <pc:picChg chg="del">
          <ac:chgData name="Javier Gatón Herguedas" userId="S::gaton_goa.uva.es#ext#@npl.co.uk::cbbaf0f7-4f76-4fb4-883f-c4c7f96e8d1b" providerId="AD" clId="Web-{ECA5A793-7064-0ADF-61AA-B75B4788ADB4}" dt="2024-02-23T15:57:09.875" v="230"/>
          <ac:picMkLst>
            <pc:docMk/>
            <pc:sldMk cId="931199483" sldId="394"/>
            <ac:picMk id="6" creationId="{179D5A46-58EA-A88A-C3E0-7DB7993D5418}"/>
          </ac:picMkLst>
        </pc:picChg>
        <pc:picChg chg="del">
          <ac:chgData name="Javier Gatón Herguedas" userId="S::gaton_goa.uva.es#ext#@npl.co.uk::cbbaf0f7-4f76-4fb4-883f-c4c7f96e8d1b" providerId="AD" clId="Web-{ECA5A793-7064-0ADF-61AA-B75B4788ADB4}" dt="2024-02-23T15:56:26.138" v="224"/>
          <ac:picMkLst>
            <pc:docMk/>
            <pc:sldMk cId="931199483" sldId="394"/>
            <ac:picMk id="7" creationId="{55275895-F686-15DA-290F-73543CFC90D1}"/>
          </ac:picMkLst>
        </pc:picChg>
        <pc:picChg chg="del">
          <ac:chgData name="Javier Gatón Herguedas" userId="S::gaton_goa.uva.es#ext#@npl.co.uk::cbbaf0f7-4f76-4fb4-883f-c4c7f96e8d1b" providerId="AD" clId="Web-{ECA5A793-7064-0ADF-61AA-B75B4788ADB4}" dt="2024-02-23T15:57:09.875" v="229"/>
          <ac:picMkLst>
            <pc:docMk/>
            <pc:sldMk cId="931199483" sldId="394"/>
            <ac:picMk id="9" creationId="{AA497E58-ADBB-CE32-0F2C-A08114945936}"/>
          </ac:picMkLst>
        </pc:picChg>
        <pc:picChg chg="add mod">
          <ac:chgData name="Javier Gatón Herguedas" userId="S::gaton_goa.uva.es#ext#@npl.co.uk::cbbaf0f7-4f76-4fb4-883f-c4c7f96e8d1b" providerId="AD" clId="Web-{ECA5A793-7064-0ADF-61AA-B75B4788ADB4}" dt="2024-02-23T16:01:18.828" v="265" actId="1076"/>
          <ac:picMkLst>
            <pc:docMk/>
            <pc:sldMk cId="931199483" sldId="394"/>
            <ac:picMk id="26" creationId="{3189FAC1-F0D2-0DFB-C71B-925DF52E38B3}"/>
          </ac:picMkLst>
        </pc:picChg>
        <pc:picChg chg="add del mod">
          <ac:chgData name="Javier Gatón Herguedas" userId="S::gaton_goa.uva.es#ext#@npl.co.uk::cbbaf0f7-4f76-4fb4-883f-c4c7f96e8d1b" providerId="AD" clId="Web-{ECA5A793-7064-0ADF-61AA-B75B4788ADB4}" dt="2024-02-23T15:59:45.557" v="250"/>
          <ac:picMkLst>
            <pc:docMk/>
            <pc:sldMk cId="931199483" sldId="394"/>
            <ac:picMk id="27" creationId="{E95BBA3D-A316-4198-9CF4-7F7EE9F09C46}"/>
          </ac:picMkLst>
        </pc:picChg>
        <pc:picChg chg="add del mod">
          <ac:chgData name="Javier Gatón Herguedas" userId="S::gaton_goa.uva.es#ext#@npl.co.uk::cbbaf0f7-4f76-4fb4-883f-c4c7f96e8d1b" providerId="AD" clId="Web-{ECA5A793-7064-0ADF-61AA-B75B4788ADB4}" dt="2024-02-23T16:05:22.188" v="297"/>
          <ac:picMkLst>
            <pc:docMk/>
            <pc:sldMk cId="931199483" sldId="394"/>
            <ac:picMk id="28" creationId="{0DEA46C8-4707-A285-FC38-A3CB063D0286}"/>
          </ac:picMkLst>
        </pc:picChg>
        <pc:picChg chg="add mod modCrop">
          <ac:chgData name="Javier Gatón Herguedas" userId="S::gaton_goa.uva.es#ext#@npl.co.uk::cbbaf0f7-4f76-4fb4-883f-c4c7f96e8d1b" providerId="AD" clId="Web-{ECA5A793-7064-0ADF-61AA-B75B4788ADB4}" dt="2024-02-23T16:05:14.578" v="295" actId="1076"/>
          <ac:picMkLst>
            <pc:docMk/>
            <pc:sldMk cId="931199483" sldId="394"/>
            <ac:picMk id="29" creationId="{4347CE8E-438F-D211-60E0-BF4F92D32A1E}"/>
          </ac:picMkLst>
        </pc:picChg>
        <pc:picChg chg="add mod modCrop">
          <ac:chgData name="Javier Gatón Herguedas" userId="S::gaton_goa.uva.es#ext#@npl.co.uk::cbbaf0f7-4f76-4fb4-883f-c4c7f96e8d1b" providerId="AD" clId="Web-{ECA5A793-7064-0ADF-61AA-B75B4788ADB4}" dt="2024-02-23T16:05:17.312" v="296" actId="1076"/>
          <ac:picMkLst>
            <pc:docMk/>
            <pc:sldMk cId="931199483" sldId="394"/>
            <ac:picMk id="30" creationId="{F2ACF3EE-23FE-AFBA-7C2A-810AEB42097E}"/>
          </ac:picMkLst>
        </pc:picChg>
      </pc:sldChg>
      <pc:sldChg chg="ord">
        <pc:chgData name="Javier Gatón Herguedas" userId="S::gaton_goa.uva.es#ext#@npl.co.uk::cbbaf0f7-4f76-4fb4-883f-c4c7f96e8d1b" providerId="AD" clId="Web-{ECA5A793-7064-0ADF-61AA-B75B4788ADB4}" dt="2024-02-23T17:12:01.639" v="388"/>
        <pc:sldMkLst>
          <pc:docMk/>
          <pc:sldMk cId="2371112485" sldId="398"/>
        </pc:sldMkLst>
      </pc:sldChg>
      <pc:sldChg chg="addSp delSp modSp new del mod ord modClrScheme chgLayout">
        <pc:chgData name="Javier Gatón Herguedas" userId="S::gaton_goa.uva.es#ext#@npl.co.uk::cbbaf0f7-4f76-4fb4-883f-c4c7f96e8d1b" providerId="AD" clId="Web-{ECA5A793-7064-0ADF-61AA-B75B4788ADB4}" dt="2024-02-23T15:57:33.424" v="238"/>
        <pc:sldMkLst>
          <pc:docMk/>
          <pc:sldMk cId="1644311455" sldId="399"/>
        </pc:sldMkLst>
        <pc:spChg chg="mod ord">
          <ac:chgData name="Javier Gatón Herguedas" userId="S::gaton_goa.uva.es#ext#@npl.co.uk::cbbaf0f7-4f76-4fb4-883f-c4c7f96e8d1b" providerId="AD" clId="Web-{ECA5A793-7064-0ADF-61AA-B75B4788ADB4}" dt="2024-02-23T15:47:51.965" v="23" actId="20577"/>
          <ac:spMkLst>
            <pc:docMk/>
            <pc:sldMk cId="1644311455" sldId="399"/>
            <ac:spMk id="2" creationId="{6DE3D541-0B0A-D753-4F09-6446461AD2D7}"/>
          </ac:spMkLst>
        </pc:spChg>
        <pc:spChg chg="del mod ord">
          <ac:chgData name="Javier Gatón Herguedas" userId="S::gaton_goa.uva.es#ext#@npl.co.uk::cbbaf0f7-4f76-4fb4-883f-c4c7f96e8d1b" providerId="AD" clId="Web-{ECA5A793-7064-0ADF-61AA-B75B4788ADB4}" dt="2024-02-23T15:47:17.838" v="2"/>
          <ac:spMkLst>
            <pc:docMk/>
            <pc:sldMk cId="1644311455" sldId="399"/>
            <ac:spMk id="3" creationId="{89B49406-8425-A859-8421-15499E17C63D}"/>
          </ac:spMkLst>
        </pc:spChg>
        <pc:spChg chg="add mod ord">
          <ac:chgData name="Javier Gatón Herguedas" userId="S::gaton_goa.uva.es#ext#@npl.co.uk::cbbaf0f7-4f76-4fb4-883f-c4c7f96e8d1b" providerId="AD" clId="Web-{ECA5A793-7064-0ADF-61AA-B75B4788ADB4}" dt="2024-02-23T15:53:27.986" v="207" actId="20577"/>
          <ac:spMkLst>
            <pc:docMk/>
            <pc:sldMk cId="1644311455" sldId="399"/>
            <ac:spMk id="4" creationId="{799F340D-4C84-58AB-92BF-F4560A650B8E}"/>
          </ac:spMkLst>
        </pc:spChg>
        <pc:picChg chg="add mod ord">
          <ac:chgData name="Javier Gatón Herguedas" userId="S::gaton_goa.uva.es#ext#@npl.co.uk::cbbaf0f7-4f76-4fb4-883f-c4c7f96e8d1b" providerId="AD" clId="Web-{ECA5A793-7064-0ADF-61AA-B75B4788ADB4}" dt="2024-02-23T15:47:29.792" v="6" actId="1076"/>
          <ac:picMkLst>
            <pc:docMk/>
            <pc:sldMk cId="1644311455" sldId="399"/>
            <ac:picMk id="5" creationId="{C1A765FC-4A5F-2A0D-0474-20047B065D04}"/>
          </ac:picMkLst>
        </pc:picChg>
      </pc:sldChg>
      <pc:sldChg chg="add del replId">
        <pc:chgData name="Javier Gatón Herguedas" userId="S::gaton_goa.uva.es#ext#@npl.co.uk::cbbaf0f7-4f76-4fb4-883f-c4c7f96e8d1b" providerId="AD" clId="Web-{ECA5A793-7064-0ADF-61AA-B75B4788ADB4}" dt="2024-02-23T17:04:23.501" v="387"/>
        <pc:sldMkLst>
          <pc:docMk/>
          <pc:sldMk cId="4207061711" sldId="400"/>
        </pc:sldMkLst>
      </pc:sldChg>
      <pc:sldChg chg="modSp add del replId">
        <pc:chgData name="Javier Gatón Herguedas" userId="S::gaton_goa.uva.es#ext#@npl.co.uk::cbbaf0f7-4f76-4fb4-883f-c4c7f96e8d1b" providerId="AD" clId="Web-{ECA5A793-7064-0ADF-61AA-B75B4788ADB4}" dt="2024-02-23T17:04:18.438" v="385"/>
        <pc:sldMkLst>
          <pc:docMk/>
          <pc:sldMk cId="4007974691" sldId="401"/>
        </pc:sldMkLst>
        <pc:spChg chg="mod">
          <ac:chgData name="Javier Gatón Herguedas" userId="S::gaton_goa.uva.es#ext#@npl.co.uk::cbbaf0f7-4f76-4fb4-883f-c4c7f96e8d1b" providerId="AD" clId="Web-{ECA5A793-7064-0ADF-61AA-B75B4788ADB4}" dt="2024-02-23T16:57:09.504" v="341" actId="20577"/>
          <ac:spMkLst>
            <pc:docMk/>
            <pc:sldMk cId="4007974691" sldId="401"/>
            <ac:spMk id="14" creationId="{CA9AEF6E-A117-4566-B8DB-881BBF08E5DF}"/>
          </ac:spMkLst>
        </pc:spChg>
      </pc:sldChg>
      <pc:sldChg chg="delSp modSp add del ord replId">
        <pc:chgData name="Javier Gatón Herguedas" userId="S::gaton_goa.uva.es#ext#@npl.co.uk::cbbaf0f7-4f76-4fb4-883f-c4c7f96e8d1b" providerId="AD" clId="Web-{ECA5A793-7064-0ADF-61AA-B75B4788ADB4}" dt="2024-02-23T17:04:20.860" v="386"/>
        <pc:sldMkLst>
          <pc:docMk/>
          <pc:sldMk cId="3005753074" sldId="402"/>
        </pc:sldMkLst>
        <pc:spChg chg="mod">
          <ac:chgData name="Javier Gatón Herguedas" userId="S::gaton_goa.uva.es#ext#@npl.co.uk::cbbaf0f7-4f76-4fb4-883f-c4c7f96e8d1b" providerId="AD" clId="Web-{ECA5A793-7064-0ADF-61AA-B75B4788ADB4}" dt="2024-02-23T16:55:10.610" v="318" actId="20577"/>
          <ac:spMkLst>
            <pc:docMk/>
            <pc:sldMk cId="3005753074" sldId="402"/>
            <ac:spMk id="14" creationId="{CA9AEF6E-A117-4566-B8DB-881BBF08E5DF}"/>
          </ac:spMkLst>
        </pc:spChg>
        <pc:picChg chg="del mod">
          <ac:chgData name="Javier Gatón Herguedas" userId="S::gaton_goa.uva.es#ext#@npl.co.uk::cbbaf0f7-4f76-4fb4-883f-c4c7f96e8d1b" providerId="AD" clId="Web-{ECA5A793-7064-0ADF-61AA-B75B4788ADB4}" dt="2024-02-23T16:55:28.251" v="324"/>
          <ac:picMkLst>
            <pc:docMk/>
            <pc:sldMk cId="3005753074" sldId="402"/>
            <ac:picMk id="4" creationId="{64C662A6-2B0C-134D-629E-39E741E1DE82}"/>
          </ac:picMkLst>
        </pc:picChg>
        <pc:picChg chg="del mod">
          <ac:chgData name="Javier Gatón Herguedas" userId="S::gaton_goa.uva.es#ext#@npl.co.uk::cbbaf0f7-4f76-4fb4-883f-c4c7f96e8d1b" providerId="AD" clId="Web-{ECA5A793-7064-0ADF-61AA-B75B4788ADB4}" dt="2024-02-23T16:55:28.251" v="323"/>
          <ac:picMkLst>
            <pc:docMk/>
            <pc:sldMk cId="3005753074" sldId="402"/>
            <ac:picMk id="5" creationId="{1001D866-4BF2-1B6F-57A9-EF345CC9EEE4}"/>
          </ac:picMkLst>
        </pc:picChg>
        <pc:picChg chg="del mod">
          <ac:chgData name="Javier Gatón Herguedas" userId="S::gaton_goa.uva.es#ext#@npl.co.uk::cbbaf0f7-4f76-4fb4-883f-c4c7f96e8d1b" providerId="AD" clId="Web-{ECA5A793-7064-0ADF-61AA-B75B4788ADB4}" dt="2024-02-23T16:55:28.251" v="322"/>
          <ac:picMkLst>
            <pc:docMk/>
            <pc:sldMk cId="3005753074" sldId="402"/>
            <ac:picMk id="6" creationId="{179D5A46-58EA-A88A-C3E0-7DB7993D5418}"/>
          </ac:picMkLst>
        </pc:picChg>
        <pc:picChg chg="del">
          <ac:chgData name="Javier Gatón Herguedas" userId="S::gaton_goa.uva.es#ext#@npl.co.uk::cbbaf0f7-4f76-4fb4-883f-c4c7f96e8d1b" providerId="AD" clId="Web-{ECA5A793-7064-0ADF-61AA-B75B4788ADB4}" dt="2024-02-23T16:06:03.737" v="304"/>
          <ac:picMkLst>
            <pc:docMk/>
            <pc:sldMk cId="3005753074" sldId="402"/>
            <ac:picMk id="9" creationId="{AA497E58-ADBB-CE32-0F2C-A08114945936}"/>
          </ac:picMkLst>
        </pc:picChg>
      </pc:sldChg>
      <pc:sldChg chg="addSp delSp modSp add replId">
        <pc:chgData name="Javier Gatón Herguedas" userId="S::gaton_goa.uva.es#ext#@npl.co.uk::cbbaf0f7-4f76-4fb4-883f-c4c7f96e8d1b" providerId="AD" clId="Web-{ECA5A793-7064-0ADF-61AA-B75B4788ADB4}" dt="2024-02-23T17:03:18.983" v="384" actId="1076"/>
        <pc:sldMkLst>
          <pc:docMk/>
          <pc:sldMk cId="4007237720" sldId="403"/>
        </pc:sldMkLst>
        <pc:spChg chg="add del mod">
          <ac:chgData name="Javier Gatón Herguedas" userId="S::gaton_goa.uva.es#ext#@npl.co.uk::cbbaf0f7-4f76-4fb4-883f-c4c7f96e8d1b" providerId="AD" clId="Web-{ECA5A793-7064-0ADF-61AA-B75B4788ADB4}" dt="2024-02-23T16:54:51.703" v="315"/>
          <ac:spMkLst>
            <pc:docMk/>
            <pc:sldMk cId="4007237720" sldId="403"/>
            <ac:spMk id="3" creationId="{7D49F4B7-A394-7652-42D9-A844BCD53DD2}"/>
          </ac:spMkLst>
        </pc:spChg>
        <pc:spChg chg="add del mod">
          <ac:chgData name="Javier Gatón Herguedas" userId="S::gaton_goa.uva.es#ext#@npl.co.uk::cbbaf0f7-4f76-4fb4-883f-c4c7f96e8d1b" providerId="AD" clId="Web-{ECA5A793-7064-0ADF-61AA-B75B4788ADB4}" dt="2024-02-23T16:55:46.470" v="332"/>
          <ac:spMkLst>
            <pc:docMk/>
            <pc:sldMk cId="4007237720" sldId="403"/>
            <ac:spMk id="8" creationId="{E8FA5B33-E4EA-78C7-1808-013576FD8095}"/>
          </ac:spMkLst>
        </pc:spChg>
        <pc:spChg chg="mod">
          <ac:chgData name="Javier Gatón Herguedas" userId="S::gaton_goa.uva.es#ext#@npl.co.uk::cbbaf0f7-4f76-4fb4-883f-c4c7f96e8d1b" providerId="AD" clId="Web-{ECA5A793-7064-0ADF-61AA-B75B4788ADB4}" dt="2024-02-23T16:55:18.297" v="321" actId="14100"/>
          <ac:spMkLst>
            <pc:docMk/>
            <pc:sldMk cId="4007237720" sldId="403"/>
            <ac:spMk id="14" creationId="{CA9AEF6E-A117-4566-B8DB-881BBF08E5DF}"/>
          </ac:spMkLst>
        </pc:spChg>
        <pc:picChg chg="add mod">
          <ac:chgData name="Javier Gatón Herguedas" userId="S::gaton_goa.uva.es#ext#@npl.co.uk::cbbaf0f7-4f76-4fb4-883f-c4c7f96e8d1b" providerId="AD" clId="Web-{ECA5A793-7064-0ADF-61AA-B75B4788ADB4}" dt="2024-02-23T16:56:22.893" v="336" actId="14100"/>
          <ac:picMkLst>
            <pc:docMk/>
            <pc:sldMk cId="4007237720" sldId="403"/>
            <ac:picMk id="4" creationId="{F3BB8F4B-5810-1327-6F59-524B2093ED0A}"/>
          </ac:picMkLst>
        </pc:picChg>
        <pc:picChg chg="add mod">
          <ac:chgData name="Javier Gatón Herguedas" userId="S::gaton_goa.uva.es#ext#@npl.co.uk::cbbaf0f7-4f76-4fb4-883f-c4c7f96e8d1b" providerId="AD" clId="Web-{ECA5A793-7064-0ADF-61AA-B75B4788ADB4}" dt="2024-02-23T16:56:07.674" v="333" actId="1076"/>
          <ac:picMkLst>
            <pc:docMk/>
            <pc:sldMk cId="4007237720" sldId="403"/>
            <ac:picMk id="5" creationId="{BDBAADCC-0BC6-1509-B0DB-3DE2CFF82CEE}"/>
          </ac:picMkLst>
        </pc:picChg>
        <pc:picChg chg="add mod">
          <ac:chgData name="Javier Gatón Herguedas" userId="S::gaton_goa.uva.es#ext#@npl.co.uk::cbbaf0f7-4f76-4fb4-883f-c4c7f96e8d1b" providerId="AD" clId="Web-{ECA5A793-7064-0ADF-61AA-B75B4788ADB4}" dt="2024-02-23T16:56:51.581" v="338" actId="1076"/>
          <ac:picMkLst>
            <pc:docMk/>
            <pc:sldMk cId="4007237720" sldId="403"/>
            <ac:picMk id="6" creationId="{4A126A03-81E0-686D-1BCD-AF88565BE485}"/>
          </ac:picMkLst>
        </pc:picChg>
        <pc:picChg chg="add del">
          <ac:chgData name="Javier Gatón Herguedas" userId="S::gaton_goa.uva.es#ext#@npl.co.uk::cbbaf0f7-4f76-4fb4-883f-c4c7f96e8d1b" providerId="AD" clId="Web-{ECA5A793-7064-0ADF-61AA-B75B4788ADB4}" dt="2024-02-23T17:00:32.307" v="365"/>
          <ac:picMkLst>
            <pc:docMk/>
            <pc:sldMk cId="4007237720" sldId="403"/>
            <ac:picMk id="10" creationId="{9376538D-DC06-A376-7C8D-C12170F51935}"/>
          </ac:picMkLst>
        </pc:picChg>
        <pc:picChg chg="add del">
          <ac:chgData name="Javier Gatón Herguedas" userId="S::gaton_goa.uva.es#ext#@npl.co.uk::cbbaf0f7-4f76-4fb4-883f-c4c7f96e8d1b" providerId="AD" clId="Web-{ECA5A793-7064-0ADF-61AA-B75B4788ADB4}" dt="2024-02-23T17:00:32.307" v="364"/>
          <ac:picMkLst>
            <pc:docMk/>
            <pc:sldMk cId="4007237720" sldId="403"/>
            <ac:picMk id="13" creationId="{C64A68E4-1211-3174-BC14-B4AAC38EF490}"/>
          </ac:picMkLst>
        </pc:picChg>
        <pc:picChg chg="add del mod">
          <ac:chgData name="Javier Gatón Herguedas" userId="S::gaton_goa.uva.es#ext#@npl.co.uk::cbbaf0f7-4f76-4fb4-883f-c4c7f96e8d1b" providerId="AD" clId="Web-{ECA5A793-7064-0ADF-61AA-B75B4788ADB4}" dt="2024-02-23T17:01:47.731" v="370"/>
          <ac:picMkLst>
            <pc:docMk/>
            <pc:sldMk cId="4007237720" sldId="403"/>
            <ac:picMk id="15" creationId="{33BC878D-373E-39E5-20DB-CCDBDE8A03FA}"/>
          </ac:picMkLst>
        </pc:picChg>
        <pc:picChg chg="add mod">
          <ac:chgData name="Javier Gatón Herguedas" userId="S::gaton_goa.uva.es#ext#@npl.co.uk::cbbaf0f7-4f76-4fb4-883f-c4c7f96e8d1b" providerId="AD" clId="Web-{ECA5A793-7064-0ADF-61AA-B75B4788ADB4}" dt="2024-02-23T17:03:10.389" v="380" actId="14100"/>
          <ac:picMkLst>
            <pc:docMk/>
            <pc:sldMk cId="4007237720" sldId="403"/>
            <ac:picMk id="16" creationId="{63EBB491-F943-5156-81D2-0CC8D059099D}"/>
          </ac:picMkLst>
        </pc:picChg>
        <pc:picChg chg="add mod modCrop">
          <ac:chgData name="Javier Gatón Herguedas" userId="S::gaton_goa.uva.es#ext#@npl.co.uk::cbbaf0f7-4f76-4fb4-883f-c4c7f96e8d1b" providerId="AD" clId="Web-{ECA5A793-7064-0ADF-61AA-B75B4788ADB4}" dt="2024-02-23T17:03:18.983" v="384" actId="1076"/>
          <ac:picMkLst>
            <pc:docMk/>
            <pc:sldMk cId="4007237720" sldId="403"/>
            <ac:picMk id="17" creationId="{965E9E18-227F-C359-DE9A-FC534735FF3C}"/>
          </ac:picMkLst>
        </pc:picChg>
        <pc:picChg chg="add del">
          <ac:chgData name="Javier Gatón Herguedas" userId="S::gaton_goa.uva.es#ext#@npl.co.uk::cbbaf0f7-4f76-4fb4-883f-c4c7f96e8d1b" providerId="AD" clId="Web-{ECA5A793-7064-0ADF-61AA-B75B4788ADB4}" dt="2024-02-23T16:55:37.939" v="328"/>
          <ac:picMkLst>
            <pc:docMk/>
            <pc:sldMk cId="4007237720" sldId="403"/>
            <ac:picMk id="26" creationId="{3189FAC1-F0D2-0DFB-C71B-925DF52E38B3}"/>
          </ac:picMkLst>
        </pc:picChg>
        <pc:picChg chg="del">
          <ac:chgData name="Javier Gatón Herguedas" userId="S::gaton_goa.uva.es#ext#@npl.co.uk::cbbaf0f7-4f76-4fb4-883f-c4c7f96e8d1b" providerId="AD" clId="Web-{ECA5A793-7064-0ADF-61AA-B75B4788ADB4}" dt="2024-02-23T16:54:59.094" v="317"/>
          <ac:picMkLst>
            <pc:docMk/>
            <pc:sldMk cId="4007237720" sldId="403"/>
            <ac:picMk id="29" creationId="{4347CE8E-438F-D211-60E0-BF4F92D32A1E}"/>
          </ac:picMkLst>
        </pc:picChg>
        <pc:picChg chg="del">
          <ac:chgData name="Javier Gatón Herguedas" userId="S::gaton_goa.uva.es#ext#@npl.co.uk::cbbaf0f7-4f76-4fb4-883f-c4c7f96e8d1b" providerId="AD" clId="Web-{ECA5A793-7064-0ADF-61AA-B75B4788ADB4}" dt="2024-02-23T16:54:56.984" v="316"/>
          <ac:picMkLst>
            <pc:docMk/>
            <pc:sldMk cId="4007237720" sldId="403"/>
            <ac:picMk id="30" creationId="{F2ACF3EE-23FE-AFBA-7C2A-810AEB42097E}"/>
          </ac:picMkLst>
        </pc:picChg>
      </pc:sldChg>
      <pc:sldChg chg="addSp delSp modSp add replId">
        <pc:chgData name="Javier Gatón Herguedas" userId="S::gaton_goa.uva.es#ext#@npl.co.uk::cbbaf0f7-4f76-4fb4-883f-c4c7f96e8d1b" providerId="AD" clId="Web-{ECA5A793-7064-0ADF-61AA-B75B4788ADB4}" dt="2024-02-23T16:59:49.258" v="361" actId="1076"/>
        <pc:sldMkLst>
          <pc:docMk/>
          <pc:sldMk cId="2127561462" sldId="404"/>
        </pc:sldMkLst>
        <pc:spChg chg="mod">
          <ac:chgData name="Javier Gatón Herguedas" userId="S::gaton_goa.uva.es#ext#@npl.co.uk::cbbaf0f7-4f76-4fb4-883f-c4c7f96e8d1b" providerId="AD" clId="Web-{ECA5A793-7064-0ADF-61AA-B75B4788ADB4}" dt="2024-02-23T16:57:18.004" v="343" actId="20577"/>
          <ac:spMkLst>
            <pc:docMk/>
            <pc:sldMk cId="2127561462" sldId="404"/>
            <ac:spMk id="14" creationId="{CA9AEF6E-A117-4566-B8DB-881BBF08E5DF}"/>
          </ac:spMkLst>
        </pc:spChg>
        <pc:picChg chg="add mod">
          <ac:chgData name="Javier Gatón Herguedas" userId="S::gaton_goa.uva.es#ext#@npl.co.uk::cbbaf0f7-4f76-4fb4-883f-c4c7f96e8d1b" providerId="AD" clId="Web-{ECA5A793-7064-0ADF-61AA-B75B4788ADB4}" dt="2024-02-23T16:59:49.258" v="361" actId="1076"/>
          <ac:picMkLst>
            <pc:docMk/>
            <pc:sldMk cId="2127561462" sldId="404"/>
            <ac:picMk id="3" creationId="{4D124D1F-00A6-6A9D-2547-976F1F3C7387}"/>
          </ac:picMkLst>
        </pc:picChg>
        <pc:picChg chg="del">
          <ac:chgData name="Javier Gatón Herguedas" userId="S::gaton_goa.uva.es#ext#@npl.co.uk::cbbaf0f7-4f76-4fb4-883f-c4c7f96e8d1b" providerId="AD" clId="Web-{ECA5A793-7064-0ADF-61AA-B75B4788ADB4}" dt="2024-02-23T16:58:35.913" v="346"/>
          <ac:picMkLst>
            <pc:docMk/>
            <pc:sldMk cId="2127561462" sldId="404"/>
            <ac:picMk id="4" creationId="{F3BB8F4B-5810-1327-6F59-524B2093ED0A}"/>
          </ac:picMkLst>
        </pc:picChg>
        <pc:picChg chg="del">
          <ac:chgData name="Javier Gatón Herguedas" userId="S::gaton_goa.uva.es#ext#@npl.co.uk::cbbaf0f7-4f76-4fb4-883f-c4c7f96e8d1b" providerId="AD" clId="Web-{ECA5A793-7064-0ADF-61AA-B75B4788ADB4}" dt="2024-02-23T16:58:34.928" v="345"/>
          <ac:picMkLst>
            <pc:docMk/>
            <pc:sldMk cId="2127561462" sldId="404"/>
            <ac:picMk id="5" creationId="{BDBAADCC-0BC6-1509-B0DB-3DE2CFF82CEE}"/>
          </ac:picMkLst>
        </pc:picChg>
        <pc:picChg chg="del">
          <ac:chgData name="Javier Gatón Herguedas" userId="S::gaton_goa.uva.es#ext#@npl.co.uk::cbbaf0f7-4f76-4fb4-883f-c4c7f96e8d1b" providerId="AD" clId="Web-{ECA5A793-7064-0ADF-61AA-B75B4788ADB4}" dt="2024-02-23T16:58:33.022" v="344"/>
          <ac:picMkLst>
            <pc:docMk/>
            <pc:sldMk cId="2127561462" sldId="404"/>
            <ac:picMk id="6" creationId="{4A126A03-81E0-686D-1BCD-AF88565BE485}"/>
          </ac:picMkLst>
        </pc:picChg>
        <pc:picChg chg="add mod">
          <ac:chgData name="Javier Gatón Herguedas" userId="S::gaton_goa.uva.es#ext#@npl.co.uk::cbbaf0f7-4f76-4fb4-883f-c4c7f96e8d1b" providerId="AD" clId="Web-{ECA5A793-7064-0ADF-61AA-B75B4788ADB4}" dt="2024-02-23T16:59:44.165" v="360" actId="1076"/>
          <ac:picMkLst>
            <pc:docMk/>
            <pc:sldMk cId="2127561462" sldId="404"/>
            <ac:picMk id="8" creationId="{C4817F3A-8CF4-E3DB-2545-53396362E7E6}"/>
          </ac:picMkLst>
        </pc:picChg>
      </pc:sldChg>
    </pc:docChg>
  </pc:docChgLst>
  <pc:docChgLst>
    <pc:chgData name="Javier Gatón Herguedas" userId="S::gaton_goa.uva.es#ext#@npl.co.uk::cbbaf0f7-4f76-4fb4-883f-c4c7f96e8d1b" providerId="AD" clId="Web-{E67335C3-5BEC-3871-8F40-D179AB8A915B}"/>
    <pc:docChg chg="addSld delSld modSld sldOrd modSection">
      <pc:chgData name="Javier Gatón Herguedas" userId="S::gaton_goa.uva.es#ext#@npl.co.uk::cbbaf0f7-4f76-4fb4-883f-c4c7f96e8d1b" providerId="AD" clId="Web-{E67335C3-5BEC-3871-8F40-D179AB8A915B}" dt="2024-02-25T17:18:07.529" v="77" actId="20577"/>
      <pc:docMkLst>
        <pc:docMk/>
      </pc:docMkLst>
      <pc:sldChg chg="modSp">
        <pc:chgData name="Javier Gatón Herguedas" userId="S::gaton_goa.uva.es#ext#@npl.co.uk::cbbaf0f7-4f76-4fb4-883f-c4c7f96e8d1b" providerId="AD" clId="Web-{E67335C3-5BEC-3871-8F40-D179AB8A915B}" dt="2024-02-25T17:18:03.169" v="75" actId="20577"/>
        <pc:sldMkLst>
          <pc:docMk/>
          <pc:sldMk cId="286399898" sldId="395"/>
        </pc:sldMkLst>
        <pc:spChg chg="mod">
          <ac:chgData name="Javier Gatón Herguedas" userId="S::gaton_goa.uva.es#ext#@npl.co.uk::cbbaf0f7-4f76-4fb4-883f-c4c7f96e8d1b" providerId="AD" clId="Web-{E67335C3-5BEC-3871-8F40-D179AB8A915B}" dt="2024-02-25T17:18:03.169" v="75" actId="20577"/>
          <ac:spMkLst>
            <pc:docMk/>
            <pc:sldMk cId="286399898" sldId="395"/>
            <ac:spMk id="4" creationId="{85A0542C-BD3A-1CC8-8C54-0C5D45523205}"/>
          </ac:spMkLst>
        </pc:spChg>
      </pc:sldChg>
      <pc:sldChg chg="ord">
        <pc:chgData name="Javier Gatón Herguedas" userId="S::gaton_goa.uva.es#ext#@npl.co.uk::cbbaf0f7-4f76-4fb4-883f-c4c7f96e8d1b" providerId="AD" clId="Web-{E67335C3-5BEC-3871-8F40-D179AB8A915B}" dt="2024-02-25T17:16:17.306" v="0"/>
        <pc:sldMkLst>
          <pc:docMk/>
          <pc:sldMk cId="624505045" sldId="406"/>
        </pc:sldMkLst>
      </pc:sldChg>
      <pc:sldChg chg="add del replId">
        <pc:chgData name="Javier Gatón Herguedas" userId="S::gaton_goa.uva.es#ext#@npl.co.uk::cbbaf0f7-4f76-4fb4-883f-c4c7f96e8d1b" providerId="AD" clId="Web-{E67335C3-5BEC-3871-8F40-D179AB8A915B}" dt="2024-02-25T17:17:44.528" v="71"/>
        <pc:sldMkLst>
          <pc:docMk/>
          <pc:sldMk cId="2107867254" sldId="409"/>
        </pc:sldMkLst>
      </pc:sldChg>
      <pc:sldChg chg="modSp add replId">
        <pc:chgData name="Javier Gatón Herguedas" userId="S::gaton_goa.uva.es#ext#@npl.co.uk::cbbaf0f7-4f76-4fb4-883f-c4c7f96e8d1b" providerId="AD" clId="Web-{E67335C3-5BEC-3871-8F40-D179AB8A915B}" dt="2024-02-25T17:18:07.529" v="77" actId="20577"/>
        <pc:sldMkLst>
          <pc:docMk/>
          <pc:sldMk cId="3816429695" sldId="409"/>
        </pc:sldMkLst>
        <pc:spChg chg="mod">
          <ac:chgData name="Javier Gatón Herguedas" userId="S::gaton_goa.uva.es#ext#@npl.co.uk::cbbaf0f7-4f76-4fb4-883f-c4c7f96e8d1b" providerId="AD" clId="Web-{E67335C3-5BEC-3871-8F40-D179AB8A915B}" dt="2024-02-25T17:18:07.529" v="77" actId="20577"/>
          <ac:spMkLst>
            <pc:docMk/>
            <pc:sldMk cId="3816429695" sldId="409"/>
            <ac:spMk id="4" creationId="{85A0542C-BD3A-1CC8-8C54-0C5D45523205}"/>
          </ac:spMkLst>
        </pc:spChg>
      </pc:sldChg>
    </pc:docChg>
  </pc:docChgLst>
  <pc:docChgLst>
    <pc:chgData name="Javier Gatón Herguedas" userId="S::gaton_goa.uva.es#ext#@npl.co.uk::cbbaf0f7-4f76-4fb4-883f-c4c7f96e8d1b" providerId="AD" clId="Web-{9400EDDC-B9BA-43CC-D891-92D49094DE8E}"/>
    <pc:docChg chg="sldOrd">
      <pc:chgData name="Javier Gatón Herguedas" userId="S::gaton_goa.uva.es#ext#@npl.co.uk::cbbaf0f7-4f76-4fb4-883f-c4c7f96e8d1b" providerId="AD" clId="Web-{9400EDDC-B9BA-43CC-D891-92D49094DE8E}" dt="2023-11-28T14:52:50.192" v="2"/>
      <pc:docMkLst>
        <pc:docMk/>
      </pc:docMkLst>
      <pc:sldChg chg="ord">
        <pc:chgData name="Javier Gatón Herguedas" userId="S::gaton_goa.uva.es#ext#@npl.co.uk::cbbaf0f7-4f76-4fb4-883f-c4c7f96e8d1b" providerId="AD" clId="Web-{9400EDDC-B9BA-43CC-D891-92D49094DE8E}" dt="2023-11-28T14:52:50.192" v="2"/>
        <pc:sldMkLst>
          <pc:docMk/>
          <pc:sldMk cId="286399898" sldId="395"/>
        </pc:sldMkLst>
      </pc:sldChg>
    </pc:docChg>
  </pc:docChgLst>
  <pc:docChgLst>
    <pc:chgData name="Javier Gatón Herguedas" userId="S::gaton_goa.uva.es#ext#@npl.co.uk::cbbaf0f7-4f76-4fb4-883f-c4c7f96e8d1b" providerId="AD" clId="Web-{416BA381-8BAA-1D76-6059-8A66E8722AF5}"/>
    <pc:docChg chg="modSld">
      <pc:chgData name="Javier Gatón Herguedas" userId="S::gaton_goa.uva.es#ext#@npl.co.uk::cbbaf0f7-4f76-4fb4-883f-c4c7f96e8d1b" providerId="AD" clId="Web-{416BA381-8BAA-1D76-6059-8A66E8722AF5}" dt="2024-02-27T14:30:31.512" v="235" actId="14100"/>
      <pc:docMkLst>
        <pc:docMk/>
      </pc:docMkLst>
      <pc:sldChg chg="delSp modSp mod modClrScheme chgLayout">
        <pc:chgData name="Javier Gatón Herguedas" userId="S::gaton_goa.uva.es#ext#@npl.co.uk::cbbaf0f7-4f76-4fb4-883f-c4c7f96e8d1b" providerId="AD" clId="Web-{416BA381-8BAA-1D76-6059-8A66E8722AF5}" dt="2024-02-27T13:45:52.044" v="5"/>
        <pc:sldMkLst>
          <pc:docMk/>
          <pc:sldMk cId="501910130" sldId="256"/>
        </pc:sldMkLst>
        <pc:spChg chg="del">
          <ac:chgData name="Javier Gatón Herguedas" userId="S::gaton_goa.uva.es#ext#@npl.co.uk::cbbaf0f7-4f76-4fb4-883f-c4c7f96e8d1b" providerId="AD" clId="Web-{416BA381-8BAA-1D76-6059-8A66E8722AF5}" dt="2024-02-27T13:45:52.044" v="5"/>
          <ac:spMkLst>
            <pc:docMk/>
            <pc:sldMk cId="501910130" sldId="256"/>
            <ac:spMk id="2" creationId="{086B7F6E-B4DB-4DED-EF93-1BEAE5C508DC}"/>
          </ac:spMkLst>
        </pc:spChg>
        <pc:spChg chg="mod ord">
          <ac:chgData name="Javier Gatón Herguedas" userId="S::gaton_goa.uva.es#ext#@npl.co.uk::cbbaf0f7-4f76-4fb4-883f-c4c7f96e8d1b" providerId="AD" clId="Web-{416BA381-8BAA-1D76-6059-8A66E8722AF5}" dt="2024-02-27T13:44:49.901" v="4"/>
          <ac:spMkLst>
            <pc:docMk/>
            <pc:sldMk cId="501910130" sldId="256"/>
            <ac:spMk id="3" creationId="{FE41ED68-8249-4DFD-9141-1493F37AB699}"/>
          </ac:spMkLst>
        </pc:spChg>
        <pc:spChg chg="mod ord">
          <ac:chgData name="Javier Gatón Herguedas" userId="S::gaton_goa.uva.es#ext#@npl.co.uk::cbbaf0f7-4f76-4fb4-883f-c4c7f96e8d1b" providerId="AD" clId="Web-{416BA381-8BAA-1D76-6059-8A66E8722AF5}" dt="2024-02-27T13:44:49.901" v="4"/>
          <ac:spMkLst>
            <pc:docMk/>
            <pc:sldMk cId="501910130" sldId="256"/>
            <ac:spMk id="4" creationId="{56235563-DC2A-43F5-B305-481DAEBD14D8}"/>
          </ac:spMkLst>
        </pc:spChg>
        <pc:spChg chg="mod ord">
          <ac:chgData name="Javier Gatón Herguedas" userId="S::gaton_goa.uva.es#ext#@npl.co.uk::cbbaf0f7-4f76-4fb4-883f-c4c7f96e8d1b" providerId="AD" clId="Web-{416BA381-8BAA-1D76-6059-8A66E8722AF5}" dt="2024-02-27T13:44:49.901" v="4"/>
          <ac:spMkLst>
            <pc:docMk/>
            <pc:sldMk cId="501910130" sldId="256"/>
            <ac:spMk id="6" creationId="{9469455E-708C-402A-A686-F8B4DC4B9614}"/>
          </ac:spMkLst>
        </pc:spChg>
        <pc:spChg chg="mod ord">
          <ac:chgData name="Javier Gatón Herguedas" userId="S::gaton_goa.uva.es#ext#@npl.co.uk::cbbaf0f7-4f76-4fb4-883f-c4c7f96e8d1b" providerId="AD" clId="Web-{416BA381-8BAA-1D76-6059-8A66E8722AF5}" dt="2024-02-27T13:44:49.901" v="4"/>
          <ac:spMkLst>
            <pc:docMk/>
            <pc:sldMk cId="501910130" sldId="256"/>
            <ac:spMk id="7" creationId="{868DA9C8-CEDB-4DE7-90F1-63EFC769B353}"/>
          </ac:spMkLst>
        </pc:spChg>
      </pc:sldChg>
      <pc:sldChg chg="addSp modSp">
        <pc:chgData name="Javier Gatón Herguedas" userId="S::gaton_goa.uva.es#ext#@npl.co.uk::cbbaf0f7-4f76-4fb4-883f-c4c7f96e8d1b" providerId="AD" clId="Web-{416BA381-8BAA-1D76-6059-8A66E8722AF5}" dt="2024-02-27T14:30:31.512" v="235" actId="14100"/>
        <pc:sldMkLst>
          <pc:docMk/>
          <pc:sldMk cId="624505045" sldId="406"/>
        </pc:sldMkLst>
        <pc:spChg chg="mod">
          <ac:chgData name="Javier Gatón Herguedas" userId="S::gaton_goa.uva.es#ext#@npl.co.uk::cbbaf0f7-4f76-4fb4-883f-c4c7f96e8d1b" providerId="AD" clId="Web-{416BA381-8BAA-1D76-6059-8A66E8722AF5}" dt="2024-02-27T14:23:57.184" v="208" actId="14100"/>
          <ac:spMkLst>
            <pc:docMk/>
            <pc:sldMk cId="624505045" sldId="406"/>
            <ac:spMk id="12" creationId="{660B7EC0-DC5E-1C3D-3F0B-4C490AEE0972}"/>
          </ac:spMkLst>
        </pc:spChg>
        <pc:spChg chg="mod">
          <ac:chgData name="Javier Gatón Herguedas" userId="S::gaton_goa.uva.es#ext#@npl.co.uk::cbbaf0f7-4f76-4fb4-883f-c4c7f96e8d1b" providerId="AD" clId="Web-{416BA381-8BAA-1D76-6059-8A66E8722AF5}" dt="2024-02-27T14:22:50.525" v="195" actId="20577"/>
          <ac:spMkLst>
            <pc:docMk/>
            <pc:sldMk cId="624505045" sldId="406"/>
            <ac:spMk id="14" creationId="{CA9AEF6E-A117-4566-B8DB-881BBF08E5DF}"/>
          </ac:spMkLst>
        </pc:spChg>
        <pc:picChg chg="mod">
          <ac:chgData name="Javier Gatón Herguedas" userId="S::gaton_goa.uva.es#ext#@npl.co.uk::cbbaf0f7-4f76-4fb4-883f-c4c7f96e8d1b" providerId="AD" clId="Web-{416BA381-8BAA-1D76-6059-8A66E8722AF5}" dt="2024-02-27T14:29:38.745" v="219" actId="1076"/>
          <ac:picMkLst>
            <pc:docMk/>
            <pc:sldMk cId="624505045" sldId="406"/>
            <ac:picMk id="2" creationId="{21495AE2-2C43-E5A9-4EA1-C4D385CF1D9D}"/>
          </ac:picMkLst>
        </pc:picChg>
        <pc:picChg chg="add mod">
          <ac:chgData name="Javier Gatón Herguedas" userId="S::gaton_goa.uva.es#ext#@npl.co.uk::cbbaf0f7-4f76-4fb4-883f-c4c7f96e8d1b" providerId="AD" clId="Web-{416BA381-8BAA-1D76-6059-8A66E8722AF5}" dt="2024-02-27T14:30:08.886" v="231" actId="1076"/>
          <ac:picMkLst>
            <pc:docMk/>
            <pc:sldMk cId="624505045" sldId="406"/>
            <ac:picMk id="3" creationId="{3E7A6A01-082F-7AD0-48BC-8579A63D0810}"/>
          </ac:picMkLst>
        </pc:picChg>
        <pc:picChg chg="add mod">
          <ac:chgData name="Javier Gatón Herguedas" userId="S::gaton_goa.uva.es#ext#@npl.co.uk::cbbaf0f7-4f76-4fb4-883f-c4c7f96e8d1b" providerId="AD" clId="Web-{416BA381-8BAA-1D76-6059-8A66E8722AF5}" dt="2024-02-27T14:30:31.512" v="235" actId="14100"/>
          <ac:picMkLst>
            <pc:docMk/>
            <pc:sldMk cId="624505045" sldId="406"/>
            <ac:picMk id="4" creationId="{D4FC518E-9ED5-D367-DAA2-B31C3EDE8AA5}"/>
          </ac:picMkLst>
        </pc:picChg>
        <pc:picChg chg="mod ord">
          <ac:chgData name="Javier Gatón Herguedas" userId="S::gaton_goa.uva.es#ext#@npl.co.uk::cbbaf0f7-4f76-4fb4-883f-c4c7f96e8d1b" providerId="AD" clId="Web-{416BA381-8BAA-1D76-6059-8A66E8722AF5}" dt="2024-02-27T14:30:13.371" v="233"/>
          <ac:picMkLst>
            <pc:docMk/>
            <pc:sldMk cId="624505045" sldId="406"/>
            <ac:picMk id="5" creationId="{67704BBA-ACDD-CF10-FB64-4185BABD95C2}"/>
          </ac:picMkLst>
        </pc:picChg>
      </pc:sldChg>
      <pc:sldChg chg="addSp delSp modSp">
        <pc:chgData name="Javier Gatón Herguedas" userId="S::gaton_goa.uva.es#ext#@npl.co.uk::cbbaf0f7-4f76-4fb4-883f-c4c7f96e8d1b" providerId="AD" clId="Web-{416BA381-8BAA-1D76-6059-8A66E8722AF5}" dt="2024-02-27T14:23:18.792" v="207" actId="20577"/>
        <pc:sldMkLst>
          <pc:docMk/>
          <pc:sldMk cId="2671436647" sldId="411"/>
        </pc:sldMkLst>
        <pc:spChg chg="add del mod">
          <ac:chgData name="Javier Gatón Herguedas" userId="S::gaton_goa.uva.es#ext#@npl.co.uk::cbbaf0f7-4f76-4fb4-883f-c4c7f96e8d1b" providerId="AD" clId="Web-{416BA381-8BAA-1D76-6059-8A66E8722AF5}" dt="2024-02-27T14:15:30.476" v="78"/>
          <ac:spMkLst>
            <pc:docMk/>
            <pc:sldMk cId="2671436647" sldId="411"/>
            <ac:spMk id="5" creationId="{A8695F78-BA77-F336-613C-B33BCB1AAC99}"/>
          </ac:spMkLst>
        </pc:spChg>
        <pc:spChg chg="add del">
          <ac:chgData name="Javier Gatón Herguedas" userId="S::gaton_goa.uva.es#ext#@npl.co.uk::cbbaf0f7-4f76-4fb4-883f-c4c7f96e8d1b" providerId="AD" clId="Web-{416BA381-8BAA-1D76-6059-8A66E8722AF5}" dt="2024-02-27T14:15:47.961" v="84"/>
          <ac:spMkLst>
            <pc:docMk/>
            <pc:sldMk cId="2671436647" sldId="411"/>
            <ac:spMk id="6" creationId="{A8695F78-BA77-F336-613C-B33BCB1AAC99}"/>
          </ac:spMkLst>
        </pc:spChg>
        <pc:spChg chg="add del">
          <ac:chgData name="Javier Gatón Herguedas" userId="S::gaton_goa.uva.es#ext#@npl.co.uk::cbbaf0f7-4f76-4fb4-883f-c4c7f96e8d1b" providerId="AD" clId="Web-{416BA381-8BAA-1D76-6059-8A66E8722AF5}" dt="2024-02-27T14:15:43.117" v="83"/>
          <ac:spMkLst>
            <pc:docMk/>
            <pc:sldMk cId="2671436647" sldId="411"/>
            <ac:spMk id="7" creationId="{A8695F78-BA77-F336-613C-B33BCB1AAC99}"/>
          </ac:spMkLst>
        </pc:spChg>
        <pc:spChg chg="add del mod">
          <ac:chgData name="Javier Gatón Herguedas" userId="S::gaton_goa.uva.es#ext#@npl.co.uk::cbbaf0f7-4f76-4fb4-883f-c4c7f96e8d1b" providerId="AD" clId="Web-{416BA381-8BAA-1D76-6059-8A66E8722AF5}" dt="2024-02-27T14:23:18.792" v="207" actId="20577"/>
          <ac:spMkLst>
            <pc:docMk/>
            <pc:sldMk cId="2671436647" sldId="411"/>
            <ac:spMk id="14" creationId="{CA9AEF6E-A117-4566-B8DB-881BBF08E5DF}"/>
          </ac:spMkLst>
        </pc:spChg>
      </pc:sldChg>
      <pc:sldChg chg="modSp">
        <pc:chgData name="Javier Gatón Herguedas" userId="S::gaton_goa.uva.es#ext#@npl.co.uk::cbbaf0f7-4f76-4fb4-883f-c4c7f96e8d1b" providerId="AD" clId="Web-{416BA381-8BAA-1D76-6059-8A66E8722AF5}" dt="2024-02-27T14:25:43.204" v="210" actId="20577"/>
        <pc:sldMkLst>
          <pc:docMk/>
          <pc:sldMk cId="2274678498" sldId="412"/>
        </pc:sldMkLst>
        <pc:spChg chg="mod">
          <ac:chgData name="Javier Gatón Herguedas" userId="S::gaton_goa.uva.es#ext#@npl.co.uk::cbbaf0f7-4f76-4fb4-883f-c4c7f96e8d1b" providerId="AD" clId="Web-{416BA381-8BAA-1D76-6059-8A66E8722AF5}" dt="2024-02-27T14:25:43.204" v="210" actId="20577"/>
          <ac:spMkLst>
            <pc:docMk/>
            <pc:sldMk cId="2274678498" sldId="412"/>
            <ac:spMk id="2" creationId="{C378E6D6-9BC2-2077-B576-ABD93D58D538}"/>
          </ac:spMkLst>
        </pc:spChg>
      </pc:sldChg>
    </pc:docChg>
  </pc:docChgLst>
  <pc:docChgLst>
    <pc:chgData name="Agnieszka Bialek" userId="S::agnieszka.bialek@npl.co.uk::b627cbcd-539e-4b04-b295-cdb125b80121" providerId="AD" clId="Web-{B79F4302-A76E-B565-CAF4-28B31873856D}"/>
    <pc:docChg chg="sldOrd">
      <pc:chgData name="Agnieszka Bialek" userId="S::agnieszka.bialek@npl.co.uk::b627cbcd-539e-4b04-b295-cdb125b80121" providerId="AD" clId="Web-{B79F4302-A76E-B565-CAF4-28B31873856D}" dt="2023-11-27T14:47:18.867" v="0"/>
      <pc:docMkLst>
        <pc:docMk/>
      </pc:docMkLst>
      <pc:sldChg chg="ord">
        <pc:chgData name="Agnieszka Bialek" userId="S::agnieszka.bialek@npl.co.uk::b627cbcd-539e-4b04-b295-cdb125b80121" providerId="AD" clId="Web-{B79F4302-A76E-B565-CAF4-28B31873856D}" dt="2023-11-27T14:47:18.867" v="0"/>
        <pc:sldMkLst>
          <pc:docMk/>
          <pc:sldMk cId="0" sldId="33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t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5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32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b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5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4513"/>
            <a:ext cx="29432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pPr>
              <a:defRPr/>
            </a:pPr>
            <a:fld id="{6B5F57FA-1A76-4CFA-B1A3-425EEA7133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1387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t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2950"/>
            <a:ext cx="6621462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8050"/>
            <a:ext cx="4984750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32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b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4513"/>
            <a:ext cx="29432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pPr>
              <a:defRPr/>
            </a:pPr>
            <a:fld id="{66724FE0-EA35-475C-8F39-C8E96F52BE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7794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873250"/>
            <a:ext cx="12192000" cy="419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9pPr>
          </a:lstStyle>
          <a:p>
            <a:pPr algn="ctr">
              <a:defRPr/>
            </a:pPr>
            <a:endParaRPr lang="en-US" altLang="en-US" sz="240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911424" y="3886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Rectangle 1026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4D72B5-D667-4CA6-B298-7ED40789B1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41694D-A271-4048-B140-EA79E045C9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408" y="6296131"/>
            <a:ext cx="1647651" cy="465984"/>
          </a:xfrm>
          <a:prstGeom prst="rect">
            <a:avLst/>
          </a:prstGeom>
        </p:spPr>
      </p:pic>
      <p:pic>
        <p:nvPicPr>
          <p:cNvPr id="12" name="Picture 2" descr="Related image">
            <a:extLst>
              <a:ext uri="{FF2B5EF4-FFF2-40B4-BE49-F238E27FC236}">
                <a16:creationId xmlns:a16="http://schemas.microsoft.com/office/drawing/2014/main" id="{7B06FD2C-6A12-6940-94A3-4AF929CEF1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55" y="6170968"/>
            <a:ext cx="1450706" cy="71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DA560078-5A41-6E43-B708-86A555FDBB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87040" y="6291058"/>
            <a:ext cx="1291103" cy="47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University of Valladolid (UVa) -">
            <a:extLst>
              <a:ext uri="{FF2B5EF4-FFF2-40B4-BE49-F238E27FC236}">
                <a16:creationId xmlns:a16="http://schemas.microsoft.com/office/drawing/2014/main" id="{30E37D60-C469-9F46-AAB6-237FBE23EA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271" y="6170968"/>
            <a:ext cx="1096133" cy="67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40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AB2C57-8955-423F-917B-50E3DCB643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274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82000" y="304800"/>
            <a:ext cx="25908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75692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93B685-0F1D-4936-9CDA-00F1824107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0556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2057400"/>
            <a:ext cx="10363200" cy="4114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17610E-2C5A-44D5-8742-574BAC765E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8953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0574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892800" y="2057400"/>
            <a:ext cx="5080000" cy="41148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  <a:endParaRPr lang="en-GB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B682C5-7AD5-4627-951F-321EC0C4768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2057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04800"/>
            <a:ext cx="85217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0574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20574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729F-0983-4D9C-8D0F-A3D324C0A4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523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487" y="260648"/>
            <a:ext cx="906488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487" y="1646536"/>
            <a:ext cx="11386656" cy="45256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EF6F53-9C5F-47C2-A7F9-D0586682FD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408" y="6296131"/>
            <a:ext cx="1647651" cy="465984"/>
          </a:xfrm>
          <a:prstGeom prst="rect">
            <a:avLst/>
          </a:prstGeom>
        </p:spPr>
      </p:pic>
      <p:pic>
        <p:nvPicPr>
          <p:cNvPr id="9" name="Picture 2" descr="Related image">
            <a:extLst>
              <a:ext uri="{FF2B5EF4-FFF2-40B4-BE49-F238E27FC236}">
                <a16:creationId xmlns:a16="http://schemas.microsoft.com/office/drawing/2014/main" id="{BA843AF5-9152-41C9-8D6F-9728C3ABA8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55" y="6170968"/>
            <a:ext cx="1450706" cy="71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6C12163D-3FF0-4D27-B7B0-B91DE9CA04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87040" y="6291058"/>
            <a:ext cx="1291103" cy="47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mail-m_-4308838340055170294Picture 3" descr="image002">
            <a:extLst>
              <a:ext uri="{FF2B5EF4-FFF2-40B4-BE49-F238E27FC236}">
                <a16:creationId xmlns:a16="http://schemas.microsoft.com/office/drawing/2014/main" id="{1774F598-0E60-4B4A-8C0E-EF4FE8F2B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520" y="252433"/>
            <a:ext cx="2298480" cy="107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University of Valladolid (UVa) -">
            <a:extLst>
              <a:ext uri="{FF2B5EF4-FFF2-40B4-BE49-F238E27FC236}">
                <a16:creationId xmlns:a16="http://schemas.microsoft.com/office/drawing/2014/main" id="{980D4209-EB83-4018-AE2E-5F9287F6FF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271" y="6170968"/>
            <a:ext cx="1096133" cy="67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379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E60E51-F374-4684-962C-E181CDD4CF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852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8942784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574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20574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9E116B-7E26-462B-B423-906BD8A1F3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779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3722F4-5835-4D7A-84A4-A2EBA433B3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985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93CD89-4241-4413-B0EE-2CCD4382CC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156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07454D-1911-4250-B7C4-621D7F2539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342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2BD8C8-39EA-424F-893E-0CE63E1DADC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979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889157-2D18-4198-BE22-3EA44111C3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612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ACCBE24-23B9-43CA-B56F-94F371B9D74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57718" y="260350"/>
            <a:ext cx="90995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717" y="1646238"/>
            <a:ext cx="1140248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0"/>
            <a:r>
              <a:rPr lang="en-GB" altLang="en-US"/>
              <a:t>Second level</a:t>
            </a:r>
          </a:p>
          <a:p>
            <a:pPr lvl="0"/>
            <a:r>
              <a:rPr lang="en-GB" altLang="en-US"/>
              <a:t>Third level</a:t>
            </a:r>
          </a:p>
          <a:p>
            <a:pPr lvl="0"/>
            <a:r>
              <a:rPr lang="en-GB" altLang="en-US"/>
              <a:t>Fourth level</a:t>
            </a:r>
          </a:p>
          <a:p>
            <a:pPr lvl="0"/>
            <a:r>
              <a:rPr lang="en-GB" altLang="en-US"/>
              <a:t>	- bullet point one</a:t>
            </a:r>
          </a:p>
        </p:txBody>
      </p:sp>
      <p:sp>
        <p:nvSpPr>
          <p:cNvPr id="1032" name="hc"/>
          <p:cNvSpPr txBox="1">
            <a:spLocks noChangeArrowheads="1"/>
          </p:cNvSpPr>
          <p:nvPr/>
        </p:nvSpPr>
        <p:spPr bwMode="auto">
          <a:xfrm>
            <a:off x="0" y="0"/>
            <a:ext cx="12192000" cy="246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kumimoji="0" lang="en-US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1033" name="fc"/>
          <p:cNvSpPr txBox="1">
            <a:spLocks noChangeArrowheads="1"/>
          </p:cNvSpPr>
          <p:nvPr/>
        </p:nvSpPr>
        <p:spPr bwMode="auto">
          <a:xfrm>
            <a:off x="0" y="6491289"/>
            <a:ext cx="12192000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10" name="hc"/>
          <p:cNvSpPr txBox="1">
            <a:spLocks noChangeArrowheads="1"/>
          </p:cNvSpPr>
          <p:nvPr userDrawn="1"/>
        </p:nvSpPr>
        <p:spPr bwMode="auto">
          <a:xfrm>
            <a:off x="0" y="0"/>
            <a:ext cx="12192000" cy="2460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pPr algn="ctr">
              <a:defRPr/>
            </a:pPr>
            <a:endParaRPr lang="en-GB" altLang="en-US" sz="10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11" name="fc"/>
          <p:cNvSpPr txBox="1">
            <a:spLocks noChangeArrowheads="1"/>
          </p:cNvSpPr>
          <p:nvPr userDrawn="1"/>
        </p:nvSpPr>
        <p:spPr bwMode="auto">
          <a:xfrm>
            <a:off x="0" y="6491288"/>
            <a:ext cx="12192000" cy="2460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pPr algn="ctr">
              <a:defRPr/>
            </a:pPr>
            <a:endParaRPr lang="en-GB" altLang="en-US" sz="10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  <p:sldLayoutId id="2147484093" r:id="rId12"/>
    <p:sldLayoutId id="2147484094" r:id="rId13"/>
    <p:sldLayoutId id="2147484095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Wingdings" panose="05000000000000000000" pitchFamily="2" charset="2"/>
        <a:buChar char="§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8E6D6-9BC2-2077-B576-ABD93D58D5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s-ES" sz="4000">
                <a:cs typeface="Arial"/>
              </a:rPr>
              <a:t>LIME TBX</a:t>
            </a:r>
            <a:endParaRPr lang="en-US" sz="4000" b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4678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15B89-43DD-22CA-3843-E8FAFBDA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cs typeface="Arial"/>
              </a:rPr>
              <a:t>TBX Architecture (Simplified)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A0542C-BD3A-1CC8-8C54-0C5D45523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690619"/>
            <a:ext cx="5246048" cy="5952303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5000000000000000000" pitchFamily="2" charset="2"/>
              <a:buChar char="•"/>
            </a:pPr>
            <a:r>
              <a:rPr lang="en-US" b="1">
                <a:cs typeface="Arial"/>
              </a:rPr>
              <a:t>Business Layer</a:t>
            </a:r>
            <a:endParaRPr lang="en-US">
              <a:cs typeface="Arial"/>
            </a:endParaRPr>
          </a:p>
          <a:p>
            <a:pPr marL="742950" lvl="1" indent="-285750">
              <a:buFont typeface="Courier New" panose="05000000000000000000" pitchFamily="2" charset="2"/>
              <a:buChar char="o"/>
            </a:pPr>
            <a:r>
              <a:rPr lang="en-US" b="1" err="1">
                <a:solidFill>
                  <a:srgbClr val="003399"/>
                </a:solidFill>
                <a:cs typeface="Arial"/>
              </a:rPr>
              <a:t>lime_algorithms</a:t>
            </a:r>
            <a:r>
              <a:rPr lang="en-US">
                <a:solidFill>
                  <a:srgbClr val="003399"/>
                </a:solidFill>
                <a:cs typeface="Arial"/>
              </a:rPr>
              <a:t>: Performing LIME algorithms to calculate irradiance, reflectance or the degree of lunar polarization.</a:t>
            </a:r>
          </a:p>
          <a:p>
            <a:pPr marL="742950" lvl="1" indent="-285750">
              <a:buFont typeface="Courier New" panose="05000000000000000000" pitchFamily="2" charset="2"/>
              <a:buChar char="o"/>
            </a:pPr>
            <a:r>
              <a:rPr lang="en-US" b="1">
                <a:solidFill>
                  <a:srgbClr val="003399"/>
                </a:solidFill>
                <a:cs typeface="Arial"/>
              </a:rPr>
              <a:t>interpolation</a:t>
            </a:r>
            <a:r>
              <a:rPr lang="en-US">
                <a:solidFill>
                  <a:srgbClr val="003399"/>
                </a:solidFill>
                <a:cs typeface="Arial"/>
              </a:rPr>
              <a:t>: Interpolating using the different available options and spectra.</a:t>
            </a:r>
          </a:p>
          <a:p>
            <a:pPr marL="742950" lvl="1" indent="-285750">
              <a:buFont typeface="Courier New" panose="05000000000000000000" pitchFamily="2" charset="2"/>
              <a:buChar char="o"/>
            </a:pPr>
            <a:r>
              <a:rPr lang="en-US" b="1" err="1">
                <a:solidFill>
                  <a:srgbClr val="003399"/>
                </a:solidFill>
                <a:cs typeface="Arial"/>
              </a:rPr>
              <a:t>spectral_integration</a:t>
            </a:r>
            <a:r>
              <a:rPr lang="en-US">
                <a:solidFill>
                  <a:srgbClr val="003399"/>
                </a:solidFill>
                <a:cs typeface="Arial"/>
              </a:rPr>
              <a:t>: </a:t>
            </a:r>
            <a:r>
              <a:rPr lang="en-US">
                <a:solidFill>
                  <a:srgbClr val="003399"/>
                </a:solidFill>
                <a:ea typeface="+mn-lt"/>
                <a:cs typeface="+mn-lt"/>
              </a:rPr>
              <a:t>Performing spectral integrations over spectral response functions and more data.</a:t>
            </a:r>
            <a:endParaRPr lang="en-US">
              <a:solidFill>
                <a:srgbClr val="003399"/>
              </a:solidFill>
              <a:cs typeface="Arial"/>
            </a:endParaRPr>
          </a:p>
          <a:p>
            <a:pPr marL="742950" lvl="1" indent="-285750">
              <a:buFont typeface="Courier New" panose="05000000000000000000" pitchFamily="2" charset="2"/>
              <a:buChar char="o"/>
            </a:pPr>
            <a:r>
              <a:rPr lang="en-US" b="1" err="1">
                <a:solidFill>
                  <a:srgbClr val="003399"/>
                </a:solidFill>
                <a:cs typeface="Arial"/>
              </a:rPr>
              <a:t>eocfi_adapter</a:t>
            </a:r>
            <a:r>
              <a:rPr lang="en-US">
                <a:solidFill>
                  <a:srgbClr val="003399"/>
                </a:solidFill>
                <a:cs typeface="Arial"/>
              </a:rPr>
              <a:t>: Module that adapts an interface for the EOCFI library.</a:t>
            </a:r>
          </a:p>
          <a:p>
            <a:pPr marL="742950" lvl="1" indent="-285750">
              <a:buFont typeface="Courier New" panose="05000000000000000000" pitchFamily="2" charset="2"/>
              <a:buChar char="o"/>
            </a:pPr>
            <a:r>
              <a:rPr lang="en-US" b="1" err="1">
                <a:solidFill>
                  <a:srgbClr val="003399"/>
                </a:solidFill>
                <a:cs typeface="Arial"/>
              </a:rPr>
              <a:t>spice_adapter</a:t>
            </a:r>
            <a:r>
              <a:rPr lang="en-US">
                <a:solidFill>
                  <a:srgbClr val="003399"/>
                </a:solidFill>
                <a:cs typeface="Arial"/>
              </a:rPr>
              <a:t>: Module that adapts an interface for the SPICE library using </a:t>
            </a:r>
            <a:r>
              <a:rPr lang="en-US" err="1">
                <a:solidFill>
                  <a:srgbClr val="003399"/>
                </a:solidFill>
                <a:cs typeface="Arial"/>
              </a:rPr>
              <a:t>spiceypy</a:t>
            </a:r>
            <a:r>
              <a:rPr lang="en-US">
                <a:solidFill>
                  <a:srgbClr val="003399"/>
                </a:solidFill>
                <a:cs typeface="Arial"/>
              </a:rPr>
              <a:t> and </a:t>
            </a:r>
            <a:r>
              <a:rPr lang="en-US" err="1">
                <a:solidFill>
                  <a:srgbClr val="003399"/>
                </a:solidFill>
                <a:cs typeface="Arial"/>
              </a:rPr>
              <a:t>spicedmoon</a:t>
            </a:r>
            <a:r>
              <a:rPr lang="en-US">
                <a:solidFill>
                  <a:srgbClr val="003399"/>
                </a:solidFill>
                <a:cs typeface="Arial"/>
              </a:rPr>
              <a:t>.</a:t>
            </a:r>
          </a:p>
          <a:p>
            <a:pPr marL="285750" indent="-285750">
              <a:buFont typeface="Arial" panose="05000000000000000000" pitchFamily="2" charset="2"/>
              <a:buChar char="•"/>
            </a:pPr>
            <a:r>
              <a:rPr lang="en-US" b="1">
                <a:cs typeface="Arial"/>
              </a:rPr>
              <a:t>Persistence Layer</a:t>
            </a:r>
          </a:p>
          <a:p>
            <a:pPr marL="742950" lvl="1" indent="-285750">
              <a:buFont typeface="Courier New" panose="05000000000000000000" pitchFamily="2" charset="2"/>
              <a:buChar char="o"/>
            </a:pPr>
            <a:r>
              <a:rPr lang="en-US" b="1" err="1">
                <a:solidFill>
                  <a:srgbClr val="003399"/>
                </a:solidFill>
                <a:cs typeface="Arial"/>
              </a:rPr>
              <a:t>local_storage</a:t>
            </a:r>
            <a:r>
              <a:rPr lang="en-US">
                <a:solidFill>
                  <a:srgbClr val="003399"/>
                </a:solidFill>
                <a:cs typeface="Arial"/>
              </a:rPr>
              <a:t>: Access to system's local storage to write the log files or to load the coefficients and the system options.</a:t>
            </a:r>
          </a:p>
          <a:p>
            <a:pPr marL="285750" indent="-285750">
              <a:buFont typeface="Arial" panose="05000000000000000000" pitchFamily="2" charset="2"/>
              <a:buChar char="•"/>
            </a:pPr>
            <a:r>
              <a:rPr lang="en-US" b="1">
                <a:cs typeface="Arial"/>
              </a:rPr>
              <a:t>Common Layer</a:t>
            </a:r>
          </a:p>
          <a:p>
            <a:pPr marL="742950" lvl="1" indent="-285750">
              <a:buFont typeface="Courier New" panose="05000000000000000000" pitchFamily="2" charset="2"/>
              <a:buChar char="o"/>
            </a:pPr>
            <a:r>
              <a:rPr lang="en-US" b="1">
                <a:solidFill>
                  <a:srgbClr val="003399"/>
                </a:solidFill>
                <a:cs typeface="Arial"/>
              </a:rPr>
              <a:t>datatypes</a:t>
            </a:r>
            <a:r>
              <a:rPr lang="en-US">
                <a:solidFill>
                  <a:srgbClr val="003399"/>
                </a:solidFill>
                <a:cs typeface="Arial"/>
              </a:rPr>
              <a:t>: Datatypes and other definitions and features that are useful for most modules.</a:t>
            </a:r>
          </a:p>
        </p:txBody>
      </p:sp>
      <p:pic>
        <p:nvPicPr>
          <p:cNvPr id="10" name="Content Placeholder 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933318B-028B-4742-C43D-DE51E107EB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5947" y="1525681"/>
            <a:ext cx="6367516" cy="3812060"/>
          </a:xfrm>
        </p:spPr>
      </p:pic>
    </p:spTree>
    <p:extLst>
      <p:ext uri="{BB962C8B-B14F-4D97-AF65-F5344CB8AC3E}">
        <p14:creationId xmlns:p14="http://schemas.microsoft.com/office/powerpoint/2010/main" val="3816429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22FE-9F59-A8AA-BBAB-B1EC407CC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269" y="5991772"/>
            <a:ext cx="7315200" cy="566738"/>
          </a:xfrm>
        </p:spPr>
        <p:txBody>
          <a:bodyPr/>
          <a:lstStyle/>
          <a:p>
            <a:pPr algn="ctr"/>
            <a:r>
              <a:rPr lang="en-US">
                <a:cs typeface="Arial"/>
              </a:rPr>
              <a:t>Simplified composite structure diagram</a:t>
            </a:r>
          </a:p>
        </p:txBody>
      </p:sp>
      <p:pic>
        <p:nvPicPr>
          <p:cNvPr id="8" name="Picture 7" descr="LIME TBX Composite structure UML diagram">
            <a:extLst>
              <a:ext uri="{FF2B5EF4-FFF2-40B4-BE49-F238E27FC236}">
                <a16:creationId xmlns:a16="http://schemas.microsoft.com/office/drawing/2014/main" id="{155CEE46-0915-8911-AC42-C61B07048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384" y="127877"/>
            <a:ext cx="7846816" cy="575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12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60B7EC0-DC5E-1C3D-3F0B-4C490AEE0972}"/>
              </a:ext>
            </a:extLst>
          </p:cNvPr>
          <p:cNvSpPr txBox="1">
            <a:spLocks/>
          </p:cNvSpPr>
          <p:nvPr/>
        </p:nvSpPr>
        <p:spPr bwMode="auto">
          <a:xfrm>
            <a:off x="6333672" y="590550"/>
            <a:ext cx="4011084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r>
              <a:rPr lang="en-US" sz="2000" kern="0">
                <a:ea typeface="+mj-lt"/>
                <a:cs typeface="+mj-lt"/>
              </a:rPr>
              <a:t>TBX Main Features - Simulation</a:t>
            </a:r>
            <a:endParaRPr lang="en-US">
              <a:cs typeface="Arial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A9AEF6E-A117-4566-B8DB-881BBF08E5DF}"/>
              </a:ext>
            </a:extLst>
          </p:cNvPr>
          <p:cNvSpPr txBox="1">
            <a:spLocks/>
          </p:cNvSpPr>
          <p:nvPr/>
        </p:nvSpPr>
        <p:spPr>
          <a:xfrm>
            <a:off x="6369958" y="1752601"/>
            <a:ext cx="4011084" cy="141627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5000000000000000000" pitchFamily="2" charset="2"/>
              <a:buChar char="•"/>
            </a:pPr>
            <a:r>
              <a:rPr lang="en-US" sz="1600" kern="0">
                <a:cs typeface="Arial"/>
              </a:rPr>
              <a:t>Simulates:</a:t>
            </a:r>
          </a:p>
          <a:p>
            <a:pPr lvl="1">
              <a:buFont typeface="Courier New" panose="05000000000000000000" pitchFamily="2" charset="2"/>
              <a:buChar char="o"/>
            </a:pPr>
            <a:r>
              <a:rPr lang="en-US" sz="1400" kern="0">
                <a:solidFill>
                  <a:srgbClr val="003399"/>
                </a:solidFill>
                <a:cs typeface="Arial"/>
              </a:rPr>
              <a:t>Irradiance</a:t>
            </a:r>
          </a:p>
          <a:p>
            <a:pPr lvl="1">
              <a:buFont typeface="Courier New" panose="05000000000000000000" pitchFamily="2" charset="2"/>
              <a:buChar char="o"/>
            </a:pPr>
            <a:r>
              <a:rPr lang="en-US" sz="1400" kern="0">
                <a:solidFill>
                  <a:srgbClr val="003399"/>
                </a:solidFill>
                <a:cs typeface="Arial"/>
              </a:rPr>
              <a:t>Integrated Irradiance (Signal)</a:t>
            </a:r>
          </a:p>
          <a:p>
            <a:pPr lvl="1">
              <a:buFont typeface="Courier New" panose="05000000000000000000" pitchFamily="2" charset="2"/>
              <a:buChar char="o"/>
            </a:pPr>
            <a:r>
              <a:rPr lang="en-US" sz="1400" kern="0">
                <a:solidFill>
                  <a:srgbClr val="003399"/>
                </a:solidFill>
                <a:cs typeface="Arial"/>
              </a:rPr>
              <a:t>Reflectance</a:t>
            </a:r>
          </a:p>
          <a:p>
            <a:pPr lvl="1">
              <a:buFont typeface="Courier New" panose="05000000000000000000" pitchFamily="2" charset="2"/>
              <a:buChar char="o"/>
            </a:pPr>
            <a:r>
              <a:rPr lang="en-US" sz="1400" kern="0">
                <a:solidFill>
                  <a:srgbClr val="003399"/>
                </a:solidFill>
                <a:cs typeface="Arial"/>
              </a:rPr>
              <a:t>Polarisation (DOLP)</a:t>
            </a:r>
            <a:endParaRPr lang="en-US" sz="1100" kern="0" err="1">
              <a:solidFill>
                <a:srgbClr val="003399"/>
              </a:solidFill>
              <a:cs typeface="Arial"/>
            </a:endParaRPr>
          </a:p>
        </p:txBody>
      </p:sp>
      <p:pic>
        <p:nvPicPr>
          <p:cNvPr id="26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3189FAC1-F0D2-0DFB-C71B-925DF52E3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902" y="409895"/>
            <a:ext cx="5362757" cy="5630552"/>
          </a:xfrm>
        </p:spPr>
      </p:pic>
      <p:pic>
        <p:nvPicPr>
          <p:cNvPr id="29" name="Picture 28" descr="A graph on a screen&#10;&#10;Description automatically generated">
            <a:extLst>
              <a:ext uri="{FF2B5EF4-FFF2-40B4-BE49-F238E27FC236}">
                <a16:creationId xmlns:a16="http://schemas.microsoft.com/office/drawing/2014/main" id="{4347CE8E-438F-D211-60E0-BF4F92D32A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1" t="25000" r="-402" b="2315"/>
          <a:stretch/>
        </p:blipFill>
        <p:spPr>
          <a:xfrm>
            <a:off x="6284025" y="3170341"/>
            <a:ext cx="4255322" cy="1555675"/>
          </a:xfrm>
          <a:prstGeom prst="rect">
            <a:avLst/>
          </a:prstGeom>
        </p:spPr>
      </p:pic>
      <p:pic>
        <p:nvPicPr>
          <p:cNvPr id="30" name="Picture 29" descr="A screen shot of a graph&#10;&#10;Description automatically generated">
            <a:extLst>
              <a:ext uri="{FF2B5EF4-FFF2-40B4-BE49-F238E27FC236}">
                <a16:creationId xmlns:a16="http://schemas.microsoft.com/office/drawing/2014/main" id="{F2ACF3EE-23FE-AFBA-7C2A-810AEB4209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73" t="24667" r="189" b="1738"/>
          <a:stretch/>
        </p:blipFill>
        <p:spPr>
          <a:xfrm>
            <a:off x="6244440" y="4729134"/>
            <a:ext cx="4253678" cy="155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9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60B7EC0-DC5E-1C3D-3F0B-4C490AEE0972}"/>
              </a:ext>
            </a:extLst>
          </p:cNvPr>
          <p:cNvSpPr txBox="1">
            <a:spLocks/>
          </p:cNvSpPr>
          <p:nvPr/>
        </p:nvSpPr>
        <p:spPr bwMode="auto">
          <a:xfrm>
            <a:off x="6333672" y="590550"/>
            <a:ext cx="4011084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r>
              <a:rPr lang="en-US" sz="2000" kern="0">
                <a:ea typeface="+mj-lt"/>
                <a:cs typeface="+mj-lt"/>
              </a:rPr>
              <a:t>TBX Main Features - Simulation</a:t>
            </a:r>
            <a:endParaRPr lang="en-US">
              <a:cs typeface="Arial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A9AEF6E-A117-4566-B8DB-881BBF08E5DF}"/>
              </a:ext>
            </a:extLst>
          </p:cNvPr>
          <p:cNvSpPr txBox="1">
            <a:spLocks/>
          </p:cNvSpPr>
          <p:nvPr/>
        </p:nvSpPr>
        <p:spPr>
          <a:xfrm>
            <a:off x="6369958" y="1752601"/>
            <a:ext cx="5018012" cy="199684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,Sans-Serif" panose="05000000000000000000" pitchFamily="2" charset="2"/>
              <a:buChar char="•"/>
            </a:pPr>
            <a:r>
              <a:rPr lang="en-US" sz="1600" kern="0">
                <a:cs typeface="Arial"/>
              </a:rPr>
              <a:t>Input:</a:t>
            </a:r>
            <a:endParaRPr lang="en-US" sz="1600" kern="0">
              <a:solidFill>
                <a:srgbClr val="005596"/>
              </a:solidFill>
              <a:cs typeface="Arial"/>
            </a:endParaRPr>
          </a:p>
          <a:p>
            <a:pPr lvl="1">
              <a:buFont typeface="Courier New,monospace" panose="05000000000000000000" pitchFamily="2" charset="2"/>
              <a:buChar char="o"/>
            </a:pPr>
            <a:r>
              <a:rPr lang="en-US" sz="1400" kern="0">
                <a:solidFill>
                  <a:srgbClr val="003399"/>
                </a:solidFill>
                <a:cs typeface="Arial"/>
              </a:rPr>
              <a:t>Geographic coordinates &amp; datetime/s</a:t>
            </a:r>
            <a:endParaRPr lang="en-US" sz="1400" kern="0">
              <a:solidFill>
                <a:srgbClr val="005596"/>
              </a:solidFill>
              <a:cs typeface="Arial"/>
            </a:endParaRPr>
          </a:p>
          <a:p>
            <a:pPr lvl="1">
              <a:buFont typeface="Courier New,monospace" panose="05000000000000000000" pitchFamily="2" charset="2"/>
              <a:buChar char="o"/>
            </a:pPr>
            <a:r>
              <a:rPr lang="en-US" sz="1400" kern="0">
                <a:solidFill>
                  <a:srgbClr val="003399"/>
                </a:solidFill>
                <a:cs typeface="Arial"/>
              </a:rPr>
              <a:t>Selenographic coordinates</a:t>
            </a:r>
            <a:endParaRPr lang="en-US" sz="1400" kern="0">
              <a:solidFill>
                <a:srgbClr val="005596"/>
              </a:solidFill>
              <a:cs typeface="Arial"/>
            </a:endParaRPr>
          </a:p>
          <a:p>
            <a:pPr lvl="1">
              <a:buFont typeface="Courier New,monospace" panose="05000000000000000000" pitchFamily="2" charset="2"/>
              <a:buChar char="o"/>
            </a:pPr>
            <a:r>
              <a:rPr lang="en-US" sz="1400" kern="0">
                <a:solidFill>
                  <a:srgbClr val="003399"/>
                </a:solidFill>
                <a:cs typeface="Arial"/>
              </a:rPr>
              <a:t>Satellite name &amp; datetime/s</a:t>
            </a:r>
            <a:endParaRPr lang="en-US" sz="1400" kern="0">
              <a:solidFill>
                <a:srgbClr val="005596"/>
              </a:solidFill>
              <a:cs typeface="Arial"/>
            </a:endParaRPr>
          </a:p>
          <a:p>
            <a:pPr marL="1200150" lvl="2">
              <a:buFont typeface="Wingdings,Sans-Serif" panose="05000000000000000000" pitchFamily="2" charset="2"/>
              <a:buChar char="§"/>
            </a:pPr>
            <a:r>
              <a:rPr lang="en-US" sz="1100" kern="0">
                <a:solidFill>
                  <a:srgbClr val="003399"/>
                </a:solidFill>
                <a:cs typeface="Arial"/>
              </a:rPr>
              <a:t>User may add satellites if they have .</a:t>
            </a:r>
            <a:r>
              <a:rPr lang="en-US" sz="1100" kern="0" err="1">
                <a:solidFill>
                  <a:srgbClr val="003399"/>
                </a:solidFill>
                <a:cs typeface="Arial"/>
              </a:rPr>
              <a:t>tle</a:t>
            </a:r>
            <a:r>
              <a:rPr lang="en-US" sz="1100" kern="0">
                <a:solidFill>
                  <a:srgbClr val="003399"/>
                </a:solidFill>
                <a:cs typeface="Arial"/>
              </a:rPr>
              <a:t> or .</a:t>
            </a:r>
            <a:r>
              <a:rPr lang="en-US" sz="1100" kern="0" err="1">
                <a:solidFill>
                  <a:srgbClr val="003399"/>
                </a:solidFill>
                <a:cs typeface="Arial"/>
              </a:rPr>
              <a:t>osf</a:t>
            </a:r>
            <a:r>
              <a:rPr lang="en-US" sz="1100" kern="0">
                <a:solidFill>
                  <a:srgbClr val="003399"/>
                </a:solidFill>
                <a:cs typeface="Arial"/>
              </a:rPr>
              <a:t> files.</a:t>
            </a:r>
            <a:endParaRPr lang="en-US" sz="1100" kern="0">
              <a:solidFill>
                <a:srgbClr val="005596"/>
              </a:solidFill>
              <a:cs typeface="Arial"/>
            </a:endParaRPr>
          </a:p>
          <a:p>
            <a:pPr lvl="1">
              <a:buFont typeface="Courier New,monospace" panose="05000000000000000000" pitchFamily="2" charset="2"/>
              <a:buChar char="o"/>
            </a:pPr>
            <a:r>
              <a:rPr lang="en-US" sz="1400" kern="0">
                <a:solidFill>
                  <a:srgbClr val="003399"/>
                </a:solidFill>
                <a:cs typeface="Arial"/>
              </a:rPr>
              <a:t>Optional: SRF file in GLOD format</a:t>
            </a:r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3BB8F4B-5810-1327-6F59-524B2093E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232" y="587375"/>
            <a:ext cx="3117396" cy="1843767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DBAADCC-0BC6-1509-B0DB-3DE2CFF82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07" y="594178"/>
            <a:ext cx="2476500" cy="1495425"/>
          </a:xfrm>
          <a:prstGeom prst="rect">
            <a:avLst/>
          </a:prstGeom>
        </p:spPr>
      </p:pic>
      <p:pic>
        <p:nvPicPr>
          <p:cNvPr id="6" name="Picture 5" descr="A screen shot of a computer&#10;&#10;Description automatically generated">
            <a:extLst>
              <a:ext uri="{FF2B5EF4-FFF2-40B4-BE49-F238E27FC236}">
                <a16:creationId xmlns:a16="http://schemas.microsoft.com/office/drawing/2014/main" id="{4A126A03-81E0-686D-1BCD-AF88565BE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39" y="2551339"/>
            <a:ext cx="3067050" cy="1047750"/>
          </a:xfrm>
          <a:prstGeom prst="rect">
            <a:avLst/>
          </a:prstGeom>
        </p:spPr>
      </p:pic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63EBB491-F943-5156-81D2-0CC8D0590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714" y="3742520"/>
            <a:ext cx="5352143" cy="2266745"/>
          </a:xfrm>
          <a:prstGeom prst="rect">
            <a:avLst/>
          </a:prstGeom>
        </p:spPr>
      </p:pic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965E9E18-227F-C359-DE9A-FC534735FF3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533" t="47619" r="47470" b="11905"/>
          <a:stretch/>
        </p:blipFill>
        <p:spPr>
          <a:xfrm>
            <a:off x="6423138" y="3601357"/>
            <a:ext cx="4752867" cy="253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52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60B7EC0-DC5E-1C3D-3F0B-4C490AEE0972}"/>
              </a:ext>
            </a:extLst>
          </p:cNvPr>
          <p:cNvSpPr txBox="1">
            <a:spLocks/>
          </p:cNvSpPr>
          <p:nvPr/>
        </p:nvSpPr>
        <p:spPr bwMode="auto">
          <a:xfrm>
            <a:off x="6333672" y="590550"/>
            <a:ext cx="4011084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r>
              <a:rPr lang="en-US" sz="2000" kern="0">
                <a:ea typeface="+mj-lt"/>
                <a:cs typeface="+mj-lt"/>
              </a:rPr>
              <a:t>TBX Main Features - Simulation</a:t>
            </a:r>
            <a:endParaRPr lang="en-US">
              <a:cs typeface="Arial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A9AEF6E-A117-4566-B8DB-881BBF08E5DF}"/>
              </a:ext>
            </a:extLst>
          </p:cNvPr>
          <p:cNvSpPr txBox="1">
            <a:spLocks/>
          </p:cNvSpPr>
          <p:nvPr/>
        </p:nvSpPr>
        <p:spPr>
          <a:xfrm>
            <a:off x="6369958" y="1752601"/>
            <a:ext cx="5018012" cy="199684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,Sans-Serif" panose="05000000000000000000" pitchFamily="2" charset="2"/>
              <a:buChar char="•"/>
            </a:pPr>
            <a:r>
              <a:rPr lang="en-US" sz="1600" kern="0">
                <a:cs typeface="Arial"/>
              </a:rPr>
              <a:t>Output:</a:t>
            </a:r>
            <a:endParaRPr lang="en-US" sz="1600" kern="0">
              <a:solidFill>
                <a:srgbClr val="005596"/>
              </a:solidFill>
              <a:cs typeface="Arial"/>
            </a:endParaRPr>
          </a:p>
          <a:p>
            <a:pPr lvl="1">
              <a:buFont typeface="Courier New,monospace" panose="05000000000000000000" pitchFamily="2" charset="2"/>
              <a:buChar char="o"/>
            </a:pPr>
            <a:r>
              <a:rPr lang="en-US" sz="1400" kern="0">
                <a:solidFill>
                  <a:srgbClr val="003399"/>
                </a:solidFill>
                <a:cs typeface="Arial"/>
              </a:rPr>
              <a:t>Graph (.</a:t>
            </a:r>
            <a:r>
              <a:rPr lang="en-US" sz="1400" kern="0" err="1">
                <a:solidFill>
                  <a:srgbClr val="003399"/>
                </a:solidFill>
                <a:cs typeface="Arial"/>
              </a:rPr>
              <a:t>png</a:t>
            </a:r>
            <a:r>
              <a:rPr lang="en-US" sz="1400" kern="0">
                <a:solidFill>
                  <a:srgbClr val="003399"/>
                </a:solidFill>
                <a:cs typeface="Arial"/>
              </a:rPr>
              <a:t>, .jpg, .pdf...)</a:t>
            </a:r>
            <a:endParaRPr lang="en-US" sz="1400" kern="0">
              <a:solidFill>
                <a:srgbClr val="005596"/>
              </a:solidFill>
              <a:cs typeface="Arial"/>
            </a:endParaRPr>
          </a:p>
          <a:p>
            <a:pPr lvl="1">
              <a:buFont typeface="Courier New,monospace" panose="05000000000000000000" pitchFamily="2" charset="2"/>
              <a:buChar char="o"/>
            </a:pPr>
            <a:r>
              <a:rPr lang="en-US" sz="1400" kern="0">
                <a:solidFill>
                  <a:srgbClr val="003399"/>
                </a:solidFill>
                <a:cs typeface="Arial"/>
              </a:rPr>
              <a:t>CSV file</a:t>
            </a:r>
            <a:endParaRPr lang="en-US" sz="1400" kern="0">
              <a:solidFill>
                <a:srgbClr val="005596"/>
              </a:solidFill>
              <a:cs typeface="Arial"/>
            </a:endParaRPr>
          </a:p>
          <a:p>
            <a:pPr lvl="1">
              <a:buFont typeface="Courier New,monospace" panose="05000000000000000000" pitchFamily="2" charset="2"/>
              <a:buChar char="o"/>
            </a:pPr>
            <a:r>
              <a:rPr lang="en-US" sz="1400" kern="0" err="1">
                <a:solidFill>
                  <a:srgbClr val="003399"/>
                </a:solidFill>
                <a:cs typeface="Arial"/>
              </a:rPr>
              <a:t>NetCDF</a:t>
            </a:r>
            <a:r>
              <a:rPr lang="en-US" sz="1400" kern="0">
                <a:solidFill>
                  <a:srgbClr val="003399"/>
                </a:solidFill>
                <a:cs typeface="Arial"/>
              </a:rPr>
              <a:t> in LGLOD (LIME-GLOD) format</a:t>
            </a:r>
            <a:endParaRPr lang="en-US" sz="1400" kern="0">
              <a:solidFill>
                <a:srgbClr val="005596"/>
              </a:solidFill>
              <a:cs typeface="Arial"/>
            </a:endParaRPr>
          </a:p>
          <a:p>
            <a:pPr marL="1200150" lvl="2">
              <a:buFont typeface="Wingdings,Sans-Serif" panose="05000000000000000000" pitchFamily="2" charset="2"/>
              <a:buChar char="§"/>
            </a:pPr>
            <a:r>
              <a:rPr lang="en-US" sz="1100" kern="0">
                <a:solidFill>
                  <a:srgbClr val="003399"/>
                </a:solidFill>
                <a:cs typeface="Arial"/>
              </a:rPr>
              <a:t>Reloadable</a:t>
            </a:r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D124D1F-00A6-6A9D-2547-976F1F3C73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55" t="13516" r="27157" b="39247"/>
          <a:stretch/>
        </p:blipFill>
        <p:spPr>
          <a:xfrm>
            <a:off x="6335986" y="4369622"/>
            <a:ext cx="4642134" cy="1421939"/>
          </a:xfrm>
          <a:prstGeom prst="rect">
            <a:avLst/>
          </a:prstGeom>
        </p:spPr>
      </p:pic>
      <p:pic>
        <p:nvPicPr>
          <p:cNvPr id="8" name="Picture 7" descr="A screen shot of a graph&#10;&#10;Description automatically generated">
            <a:extLst>
              <a:ext uri="{FF2B5EF4-FFF2-40B4-BE49-F238E27FC236}">
                <a16:creationId xmlns:a16="http://schemas.microsoft.com/office/drawing/2014/main" id="{C4817F3A-8CF4-E3DB-2545-53396362E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67" y="504705"/>
            <a:ext cx="5305096" cy="349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61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60B7EC0-DC5E-1C3D-3F0B-4C490AEE0972}"/>
              </a:ext>
            </a:extLst>
          </p:cNvPr>
          <p:cNvSpPr txBox="1">
            <a:spLocks/>
          </p:cNvSpPr>
          <p:nvPr/>
        </p:nvSpPr>
        <p:spPr bwMode="auto">
          <a:xfrm>
            <a:off x="807946" y="590550"/>
            <a:ext cx="55456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r>
              <a:rPr lang="en-US" sz="2000" kern="0">
                <a:ea typeface="+mj-lt"/>
                <a:cs typeface="+mj-lt"/>
              </a:rPr>
              <a:t>TBX Main Features – Spectral interpolation</a:t>
            </a:r>
            <a:endParaRPr lang="en-US">
              <a:cs typeface="Arial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A9AEF6E-A117-4566-B8DB-881BBF08E5DF}"/>
              </a:ext>
            </a:extLst>
          </p:cNvPr>
          <p:cNvSpPr txBox="1">
            <a:spLocks/>
          </p:cNvSpPr>
          <p:nvPr/>
        </p:nvSpPr>
        <p:spPr>
          <a:xfrm>
            <a:off x="807947" y="1752601"/>
            <a:ext cx="5018012" cy="275884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,Sans-Serif"/>
              <a:buChar char="•"/>
            </a:pPr>
            <a:r>
              <a:rPr lang="en-GB" sz="1600">
                <a:cs typeface="Arial"/>
              </a:rPr>
              <a:t>Reference spectrum</a:t>
            </a:r>
            <a:endParaRPr lang="en-US" sz="1600">
              <a:cs typeface="Arial"/>
            </a:endParaRPr>
          </a:p>
          <a:p>
            <a:pPr marL="685800" lvl="1">
              <a:buFont typeface="Courier New"/>
              <a:buChar char="o"/>
            </a:pPr>
            <a:r>
              <a:rPr lang="en-GB" sz="1400">
                <a:solidFill>
                  <a:srgbClr val="003399"/>
                </a:solidFill>
                <a:cs typeface="Arial"/>
              </a:rPr>
              <a:t>ASD (matching observation phase angle)</a:t>
            </a:r>
            <a:endParaRPr lang="en-US" sz="1400">
              <a:solidFill>
                <a:srgbClr val="003399"/>
              </a:solidFill>
              <a:cs typeface="Arial"/>
            </a:endParaRPr>
          </a:p>
          <a:p>
            <a:pPr marL="685800" lvl="1">
              <a:buFont typeface="Courier New"/>
              <a:buChar char="o"/>
            </a:pPr>
            <a:r>
              <a:rPr lang="en-GB" sz="1400">
                <a:solidFill>
                  <a:srgbClr val="003399"/>
                </a:solidFill>
                <a:cs typeface="Arial"/>
              </a:rPr>
              <a:t>Apollo </a:t>
            </a:r>
            <a:r>
              <a:rPr lang="en-GB" sz="1400">
                <a:solidFill>
                  <a:srgbClr val="003399"/>
                </a:solidFill>
                <a:ea typeface="+mn-lt"/>
                <a:cs typeface="+mn-lt"/>
              </a:rPr>
              <a:t>spectrum can be used as reference</a:t>
            </a:r>
            <a:endParaRPr lang="en-US" sz="1400">
              <a:solidFill>
                <a:srgbClr val="003399"/>
              </a:solidFill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600">
                <a:cs typeface="Arial"/>
              </a:rPr>
              <a:t>Reference dataset is rescaled</a:t>
            </a:r>
          </a:p>
          <a:p>
            <a:pPr marL="685800" lvl="1">
              <a:buFont typeface="Courier New"/>
              <a:buChar char="o"/>
            </a:pPr>
            <a:r>
              <a:rPr lang="en-GB" sz="1400">
                <a:solidFill>
                  <a:srgbClr val="003399"/>
                </a:solidFill>
                <a:cs typeface="Arial"/>
              </a:rPr>
              <a:t>Goes through the LIME model </a:t>
            </a:r>
            <a:r>
              <a:rPr lang="en-GB" sz="1400" err="1">
                <a:solidFill>
                  <a:srgbClr val="003399"/>
                </a:solidFill>
                <a:cs typeface="Arial"/>
              </a:rPr>
              <a:t>reflectances</a:t>
            </a:r>
            <a:r>
              <a:rPr lang="en-GB" sz="1400">
                <a:solidFill>
                  <a:srgbClr val="003399"/>
                </a:solidFill>
                <a:cs typeface="Arial"/>
              </a:rPr>
              <a:t> at CIMEL wavelengths</a:t>
            </a:r>
          </a:p>
          <a:p>
            <a:pPr marL="1085850" lvl="2">
              <a:buFont typeface="Wingdings"/>
              <a:buChar char="§"/>
            </a:pPr>
            <a:r>
              <a:rPr lang="en-GB" sz="1400">
                <a:solidFill>
                  <a:srgbClr val="003399"/>
                </a:solidFill>
                <a:cs typeface="Arial"/>
              </a:rPr>
              <a:t>Taking into account SRF</a:t>
            </a:r>
          </a:p>
          <a:p>
            <a:pPr marL="685800" lvl="1" indent="-285750">
              <a:buFont typeface="Courier New"/>
              <a:buChar char="o"/>
            </a:pPr>
            <a:r>
              <a:rPr lang="en-GB" sz="1400">
                <a:solidFill>
                  <a:srgbClr val="003399"/>
                </a:solidFill>
                <a:cs typeface="Arial"/>
              </a:rPr>
              <a:t>Scaling factors are spectrally interpolated</a:t>
            </a:r>
          </a:p>
          <a:p>
            <a:pPr marL="285750" indent="-285750">
              <a:buFont typeface="Arial,Sans-Serif"/>
              <a:buChar char="•"/>
            </a:pPr>
            <a:r>
              <a:rPr lang="en-GB" sz="1600" err="1">
                <a:cs typeface="Arial"/>
              </a:rPr>
              <a:t>CoMet</a:t>
            </a:r>
            <a:r>
              <a:rPr lang="en-GB" sz="1600">
                <a:cs typeface="Arial"/>
              </a:rPr>
              <a:t> toolkit used for interpolation</a:t>
            </a:r>
          </a:p>
        </p:txBody>
      </p:sp>
      <p:pic>
        <p:nvPicPr>
          <p:cNvPr id="2" name="Picture 1" descr="A graph of a graph showing a number of different data points&#10;&#10;Description automatically generated with medium confidence">
            <a:extLst>
              <a:ext uri="{FF2B5EF4-FFF2-40B4-BE49-F238E27FC236}">
                <a16:creationId xmlns:a16="http://schemas.microsoft.com/office/drawing/2014/main" id="{21495AE2-2C43-E5A9-4EA1-C4D385CF1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178" y="1178616"/>
            <a:ext cx="5394971" cy="3328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12EED2-3263-B476-049D-24FA1464D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077" y="4852087"/>
            <a:ext cx="1883887" cy="11025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7A6A01-082F-7AD0-48BC-8579A63D0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406" y="2310875"/>
            <a:ext cx="5519351" cy="21332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FC518E-9ED5-D367-DAA2-B31C3EDE8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432" y="4329145"/>
            <a:ext cx="5756190" cy="21847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704BBA-ACDD-CF10-FB64-4185BABD95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8538" y="536363"/>
            <a:ext cx="3254083" cy="183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05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60B7EC0-DC5E-1C3D-3F0B-4C490AEE0972}"/>
              </a:ext>
            </a:extLst>
          </p:cNvPr>
          <p:cNvSpPr txBox="1">
            <a:spLocks/>
          </p:cNvSpPr>
          <p:nvPr/>
        </p:nvSpPr>
        <p:spPr bwMode="auto">
          <a:xfrm>
            <a:off x="818243" y="590550"/>
            <a:ext cx="4618869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r>
              <a:rPr lang="en-US" sz="2000" kern="0">
                <a:ea typeface="+mj-lt"/>
                <a:cs typeface="+mj-lt"/>
              </a:rPr>
              <a:t>TBX Main Features - Uncertainties</a:t>
            </a:r>
            <a:endParaRPr lang="en-US">
              <a:cs typeface="Arial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A9AEF6E-A117-4566-B8DB-881BBF08E5DF}"/>
              </a:ext>
            </a:extLst>
          </p:cNvPr>
          <p:cNvSpPr txBox="1">
            <a:spLocks/>
          </p:cNvSpPr>
          <p:nvPr/>
        </p:nvSpPr>
        <p:spPr>
          <a:xfrm>
            <a:off x="818242" y="1922919"/>
            <a:ext cx="5195379" cy="275884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,Sans-Serif" panose="05000000000000000000" pitchFamily="2" charset="2"/>
              <a:buChar char="•"/>
            </a:pPr>
            <a:r>
              <a:rPr lang="en-US" sz="1600" kern="0">
                <a:cs typeface="Arial"/>
              </a:rPr>
              <a:t>TBX propagates uncertainties to lunar reflectance &amp; irradiance</a:t>
            </a:r>
          </a:p>
          <a:p>
            <a:pPr marL="685800" lvl="1">
              <a:buFont typeface="Arial,Sans-Serif" panose="05000000000000000000" pitchFamily="2" charset="2"/>
              <a:buChar char="•"/>
            </a:pPr>
            <a:r>
              <a:rPr lang="en-US" sz="1600" kern="0">
                <a:cs typeface="Arial"/>
              </a:rPr>
              <a:t>Uncertainties on CIMEL data</a:t>
            </a:r>
          </a:p>
          <a:p>
            <a:pPr marL="685800" lvl="1">
              <a:buFont typeface="Arial,Sans-Serif" panose="05000000000000000000" pitchFamily="2" charset="2"/>
              <a:buChar char="•"/>
            </a:pPr>
            <a:r>
              <a:rPr lang="en-US" sz="1600" kern="0">
                <a:cs typeface="Arial"/>
              </a:rPr>
              <a:t>Uncertainties on ASD data</a:t>
            </a:r>
          </a:p>
          <a:p>
            <a:pPr marL="685800" lvl="1">
              <a:buFont typeface="Arial,Sans-Serif" panose="05000000000000000000" pitchFamily="2" charset="2"/>
              <a:buChar char="•"/>
            </a:pPr>
            <a:r>
              <a:rPr lang="en-US" sz="1600" kern="0">
                <a:cs typeface="Arial"/>
              </a:rPr>
              <a:t>Uncertainties on spectral interpolation process</a:t>
            </a:r>
          </a:p>
          <a:p>
            <a:pPr marL="685800" lvl="1">
              <a:buFont typeface="Arial,Sans-Serif" panose="05000000000000000000" pitchFamily="2" charset="2"/>
              <a:buChar char="•"/>
            </a:pPr>
            <a:r>
              <a:rPr lang="en-US" sz="1600" kern="0">
                <a:cs typeface="Arial"/>
              </a:rPr>
              <a:t>Uncertainties on TSIS solar irradiance</a:t>
            </a:r>
          </a:p>
          <a:p>
            <a:pPr marL="285750" indent="-285750">
              <a:buFont typeface="Arial,Sans-Serif" panose="05000000000000000000" pitchFamily="2" charset="2"/>
              <a:buChar char="•"/>
            </a:pPr>
            <a:endParaRPr lang="en-US" sz="1600" kern="0">
              <a:cs typeface="Arial"/>
            </a:endParaRPr>
          </a:p>
          <a:p>
            <a:pPr marL="285750" indent="-285750">
              <a:buFont typeface="Arial,Sans-Serif" panose="05000000000000000000" pitchFamily="2" charset="2"/>
              <a:buChar char="•"/>
            </a:pPr>
            <a:r>
              <a:rPr lang="en-US" sz="1600" kern="0">
                <a:cs typeface="Arial"/>
              </a:rPr>
              <a:t>Error-correlation information taken into account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D00EB0-1A5D-3AA4-3AFD-264A43C1A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077" y="4852087"/>
            <a:ext cx="1883887" cy="1102530"/>
          </a:xfrm>
          <a:prstGeom prst="rect">
            <a:avLst/>
          </a:prstGeom>
        </p:spPr>
      </p:pic>
      <p:pic>
        <p:nvPicPr>
          <p:cNvPr id="3" name="Picture 2" descr="A screen shot of a graph&#10;&#10;Description automatically generated">
            <a:extLst>
              <a:ext uri="{FF2B5EF4-FFF2-40B4-BE49-F238E27FC236}">
                <a16:creationId xmlns:a16="http://schemas.microsoft.com/office/drawing/2014/main" id="{258C7057-BD59-3F3A-F297-A18676DA0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012" y="1752600"/>
            <a:ext cx="5305096" cy="349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36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60B7EC0-DC5E-1C3D-3F0B-4C490AEE0972}"/>
              </a:ext>
            </a:extLst>
          </p:cNvPr>
          <p:cNvSpPr txBox="1">
            <a:spLocks/>
          </p:cNvSpPr>
          <p:nvPr/>
        </p:nvSpPr>
        <p:spPr bwMode="auto">
          <a:xfrm>
            <a:off x="818243" y="590550"/>
            <a:ext cx="4618869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r>
              <a:rPr lang="en-US" sz="2000" kern="0">
                <a:ea typeface="+mj-lt"/>
                <a:cs typeface="+mj-lt"/>
              </a:rPr>
              <a:t>TBX Main Features - Comparison</a:t>
            </a:r>
            <a:endParaRPr lang="en-US">
              <a:cs typeface="Arial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A9AEF6E-A117-4566-B8DB-881BBF08E5DF}"/>
              </a:ext>
            </a:extLst>
          </p:cNvPr>
          <p:cNvSpPr txBox="1">
            <a:spLocks/>
          </p:cNvSpPr>
          <p:nvPr/>
        </p:nvSpPr>
        <p:spPr>
          <a:xfrm>
            <a:off x="818244" y="1752601"/>
            <a:ext cx="5018012" cy="275884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,Sans-Serif" panose="05000000000000000000" pitchFamily="2" charset="2"/>
              <a:buChar char="•"/>
            </a:pPr>
            <a:r>
              <a:rPr lang="en-US" sz="1600" kern="0">
                <a:cs typeface="Arial"/>
              </a:rPr>
              <a:t>Irradiance:</a:t>
            </a:r>
            <a:endParaRPr lang="en-US" sz="1600" kern="0">
              <a:solidFill>
                <a:srgbClr val="005596"/>
              </a:solidFill>
              <a:cs typeface="Arial"/>
            </a:endParaRPr>
          </a:p>
          <a:p>
            <a:pPr marL="685800" lvl="1" indent="-285750">
              <a:buFont typeface="Courier New,monospace" panose="05000000000000000000" pitchFamily="2" charset="2"/>
              <a:buChar char="o"/>
            </a:pPr>
            <a:r>
              <a:rPr lang="en-US" sz="1400" kern="0">
                <a:solidFill>
                  <a:srgbClr val="003399"/>
                </a:solidFill>
                <a:cs typeface="Arial"/>
              </a:rPr>
              <a:t>Compare by Moon phase angle (MPA) or datetime</a:t>
            </a:r>
            <a:endParaRPr lang="en-US" sz="1600" kern="0">
              <a:solidFill>
                <a:srgbClr val="005596"/>
              </a:solidFill>
              <a:cs typeface="Arial"/>
            </a:endParaRPr>
          </a:p>
          <a:p>
            <a:pPr>
              <a:buFont typeface="Arial,Sans-Serif" panose="05000000000000000000" pitchFamily="2" charset="2"/>
              <a:buChar char="•"/>
            </a:pPr>
            <a:r>
              <a:rPr lang="en-US" sz="1600" kern="0">
                <a:cs typeface="Arial"/>
              </a:rPr>
              <a:t>Input: </a:t>
            </a:r>
          </a:p>
          <a:p>
            <a:pPr lvl="1" indent="-342900">
              <a:buFont typeface="Courier New,monospace" panose="05000000000000000000" pitchFamily="2" charset="2"/>
              <a:buChar char="o"/>
            </a:pPr>
            <a:r>
              <a:rPr lang="en-US" sz="1400" kern="0">
                <a:solidFill>
                  <a:srgbClr val="003399"/>
                </a:solidFill>
                <a:cs typeface="Arial"/>
              </a:rPr>
              <a:t>Observation files in GLOD format</a:t>
            </a:r>
            <a:endParaRPr lang="en-US">
              <a:solidFill>
                <a:srgbClr val="003399"/>
              </a:solidFill>
            </a:endParaRPr>
          </a:p>
          <a:p>
            <a:pPr lvl="2">
              <a:buFont typeface="Wingdings,Sans-Serif" panose="05000000000000000000" pitchFamily="2" charset="2"/>
              <a:buChar char="§"/>
            </a:pPr>
            <a:r>
              <a:rPr lang="en-US" sz="1200" kern="0">
                <a:solidFill>
                  <a:srgbClr val="003399"/>
                </a:solidFill>
                <a:cs typeface="Arial"/>
              </a:rPr>
              <a:t>Allowing some exceptions</a:t>
            </a:r>
            <a:endParaRPr lang="en-US" sz="1400" kern="0">
              <a:solidFill>
                <a:srgbClr val="003399"/>
              </a:solidFill>
              <a:cs typeface="Arial"/>
            </a:endParaRPr>
          </a:p>
          <a:p>
            <a:pPr lvl="1" indent="-342900">
              <a:buFont typeface="Courier New,monospace" panose="05000000000000000000" pitchFamily="2" charset="2"/>
              <a:buChar char="o"/>
            </a:pPr>
            <a:r>
              <a:rPr lang="en-US" sz="1400" kern="0">
                <a:solidFill>
                  <a:srgbClr val="003399"/>
                </a:solidFill>
                <a:cs typeface="Arial"/>
              </a:rPr>
              <a:t>SRF file in GLOD format</a:t>
            </a:r>
          </a:p>
          <a:p>
            <a:pPr>
              <a:buFont typeface="Arial,Sans-Serif" panose="05000000000000000000" pitchFamily="2" charset="2"/>
              <a:buChar char="•"/>
            </a:pPr>
            <a:r>
              <a:rPr lang="en-US" sz="1600" kern="0">
                <a:cs typeface="Arial"/>
              </a:rPr>
              <a:t>Output:</a:t>
            </a:r>
          </a:p>
          <a:p>
            <a:pPr lvl="1" indent="-342900">
              <a:buFont typeface="Courier New,monospace" panose="05000000000000000000" pitchFamily="2" charset="2"/>
              <a:buChar char="o"/>
            </a:pPr>
            <a:r>
              <a:rPr lang="en-US" sz="1400" kern="0">
                <a:solidFill>
                  <a:srgbClr val="003399"/>
                </a:solidFill>
                <a:cs typeface="Arial"/>
              </a:rPr>
              <a:t>CSV file</a:t>
            </a:r>
          </a:p>
          <a:p>
            <a:pPr lvl="1" indent="-342900">
              <a:buFont typeface="Courier New,monospace" panose="05000000000000000000" pitchFamily="2" charset="2"/>
              <a:buChar char="o"/>
            </a:pPr>
            <a:r>
              <a:rPr lang="en-US" sz="1400" kern="0">
                <a:solidFill>
                  <a:srgbClr val="003399"/>
                </a:solidFill>
                <a:cs typeface="Arial"/>
              </a:rPr>
              <a:t>Graph (.</a:t>
            </a:r>
            <a:r>
              <a:rPr lang="en-US" sz="1400" kern="0" err="1">
                <a:solidFill>
                  <a:srgbClr val="003399"/>
                </a:solidFill>
                <a:cs typeface="Arial"/>
              </a:rPr>
              <a:t>png</a:t>
            </a:r>
            <a:r>
              <a:rPr lang="en-US" sz="1400" kern="0">
                <a:solidFill>
                  <a:srgbClr val="003399"/>
                </a:solidFill>
                <a:cs typeface="Arial"/>
              </a:rPr>
              <a:t>, .jpg, .pdf...)</a:t>
            </a:r>
          </a:p>
          <a:p>
            <a:pPr lvl="1" indent="-342900">
              <a:buFont typeface="Courier New,monospace" panose="05000000000000000000" pitchFamily="2" charset="2"/>
              <a:buChar char="o"/>
            </a:pPr>
            <a:r>
              <a:rPr lang="en-US" sz="1400" kern="0" err="1">
                <a:solidFill>
                  <a:srgbClr val="003399"/>
                </a:solidFill>
                <a:cs typeface="Arial"/>
              </a:rPr>
              <a:t>NetCDF</a:t>
            </a:r>
            <a:r>
              <a:rPr lang="en-US" sz="1400" kern="0">
                <a:solidFill>
                  <a:srgbClr val="003399"/>
                </a:solidFill>
                <a:cs typeface="Arial"/>
              </a:rPr>
              <a:t> (LGLOD format, reloadable)</a:t>
            </a:r>
            <a:endParaRPr lang="en-US"/>
          </a:p>
        </p:txBody>
      </p:sp>
      <p:pic>
        <p:nvPicPr>
          <p:cNvPr id="4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5B0C27DD-1942-2DB6-859C-B3C8FDBE2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703" y="4655152"/>
            <a:ext cx="3443889" cy="1123713"/>
          </a:xfrm>
          <a:prstGeom prst="rect">
            <a:avLst/>
          </a:prstGeom>
        </p:spPr>
      </p:pic>
      <p:pic>
        <p:nvPicPr>
          <p:cNvPr id="6" name="Picture 5" descr="A screen shot of a graph&#10;&#10;Description automatically generated">
            <a:extLst>
              <a:ext uri="{FF2B5EF4-FFF2-40B4-BE49-F238E27FC236}">
                <a16:creationId xmlns:a16="http://schemas.microsoft.com/office/drawing/2014/main" id="{06D44D3B-948F-C9D6-DCA9-FFC3C0662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365" y="1279606"/>
            <a:ext cx="5624785" cy="483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26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60B7EC0-DC5E-1C3D-3F0B-4C490AEE0972}"/>
              </a:ext>
            </a:extLst>
          </p:cNvPr>
          <p:cNvSpPr txBox="1">
            <a:spLocks/>
          </p:cNvSpPr>
          <p:nvPr/>
        </p:nvSpPr>
        <p:spPr bwMode="auto">
          <a:xfrm>
            <a:off x="6333672" y="590550"/>
            <a:ext cx="4011084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r>
              <a:rPr lang="en-US" sz="2000" kern="0">
                <a:ea typeface="+mj-lt"/>
                <a:cs typeface="+mj-lt"/>
              </a:rPr>
              <a:t>TBX Other Features</a:t>
            </a:r>
            <a:endParaRPr lang="en-US">
              <a:cs typeface="Arial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A9AEF6E-A117-4566-B8DB-881BBF08E5DF}"/>
              </a:ext>
            </a:extLst>
          </p:cNvPr>
          <p:cNvSpPr txBox="1">
            <a:spLocks/>
          </p:cNvSpPr>
          <p:nvPr/>
        </p:nvSpPr>
        <p:spPr>
          <a:xfrm>
            <a:off x="6369958" y="1752601"/>
            <a:ext cx="5018012" cy="199684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,Sans-Serif" panose="05000000000000000000" pitchFamily="2" charset="2"/>
              <a:buChar char="•"/>
            </a:pPr>
            <a:r>
              <a:rPr lang="en-US" sz="1600" kern="0">
                <a:cs typeface="Arial"/>
              </a:rPr>
              <a:t>Coefficients</a:t>
            </a:r>
            <a:endParaRPr lang="en-US" sz="1600" kern="0">
              <a:solidFill>
                <a:srgbClr val="005596"/>
              </a:solidFill>
              <a:cs typeface="Arial"/>
            </a:endParaRPr>
          </a:p>
          <a:p>
            <a:pPr marL="685800" lvl="1" indent="-342900">
              <a:buFont typeface="Courier New,monospace" panose="05000000000000000000" pitchFamily="2" charset="2"/>
              <a:buChar char="o"/>
            </a:pPr>
            <a:r>
              <a:rPr lang="en-US" sz="1400" kern="0">
                <a:solidFill>
                  <a:srgbClr val="003399"/>
                </a:solidFill>
                <a:cs typeface="Arial"/>
              </a:rPr>
              <a:t>Downloading &amp; switching versions</a:t>
            </a:r>
          </a:p>
          <a:p>
            <a:pPr marL="285750" indent="-285750">
              <a:buFont typeface="Arial,Sans-Serif" panose="05000000000000000000" pitchFamily="2" charset="2"/>
              <a:buChar char="•"/>
            </a:pPr>
            <a:r>
              <a:rPr lang="en-US" sz="1600" kern="0">
                <a:cs typeface="Arial"/>
              </a:rPr>
              <a:t>CLI (command-line interface)</a:t>
            </a:r>
          </a:p>
          <a:p>
            <a:pPr marL="685800" lvl="1" indent="-342900">
              <a:buFont typeface="Courier New,monospace" panose="05000000000000000000" pitchFamily="2" charset="2"/>
              <a:buChar char="o"/>
            </a:pPr>
            <a:r>
              <a:rPr lang="en-US" sz="1400" kern="0">
                <a:solidFill>
                  <a:srgbClr val="003399"/>
                </a:solidFill>
                <a:cs typeface="Arial"/>
              </a:rPr>
              <a:t>Same features as GUI</a:t>
            </a:r>
          </a:p>
          <a:p>
            <a:pPr marL="285750" indent="-285750">
              <a:buFont typeface="Arial,Sans-Serif" panose="05000000000000000000" pitchFamily="2" charset="2"/>
              <a:buChar char="•"/>
            </a:pPr>
            <a:r>
              <a:rPr lang="en-US" sz="1600" kern="0">
                <a:solidFill>
                  <a:srgbClr val="003399"/>
                </a:solidFill>
                <a:cs typeface="Arial"/>
              </a:rPr>
              <a:t>Customizing the simulations</a:t>
            </a:r>
          </a:p>
          <a:p>
            <a:pPr marL="285750" indent="-285750">
              <a:buFont typeface="Arial,Sans-Serif" panose="05000000000000000000" pitchFamily="2" charset="2"/>
              <a:buChar char="•"/>
            </a:pPr>
            <a:endParaRPr lang="en-US" sz="1600" kern="0">
              <a:cs typeface="Arial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768F0D3-CFEA-CFBD-97FC-CF054C023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929" y="3873499"/>
            <a:ext cx="4267200" cy="2152650"/>
          </a:xfrm>
          <a:prstGeom prst="rect">
            <a:avLst/>
          </a:prstGeom>
        </p:spPr>
      </p:pic>
      <p:pic>
        <p:nvPicPr>
          <p:cNvPr id="8" name="Picture 7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6D80C712-CAAF-EF54-07CB-F90BA50B9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23" y="1444171"/>
            <a:ext cx="596164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37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15B89-43DD-22CA-3843-E8FAFBDA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cs typeface="Arial"/>
              </a:rPr>
              <a:t>TBX Architecture (Simplified)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A0542C-BD3A-1CC8-8C54-0C5D45523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690619"/>
            <a:ext cx="5246048" cy="5952303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b="1">
                <a:cs typeface="Arial"/>
              </a:rPr>
              <a:t>Multitier architecture</a:t>
            </a:r>
          </a:p>
          <a:p>
            <a:endParaRPr lang="en-US" b="1">
              <a:cs typeface="Arial"/>
            </a:endParaRPr>
          </a:p>
          <a:p>
            <a:r>
              <a:rPr lang="en-US" b="1">
                <a:cs typeface="Arial"/>
              </a:rPr>
              <a:t>Modules:</a:t>
            </a:r>
          </a:p>
          <a:p>
            <a:pPr marL="285750" indent="-285750">
              <a:buFont typeface="Arial" panose="05000000000000000000" pitchFamily="2" charset="2"/>
              <a:buChar char="•"/>
            </a:pPr>
            <a:r>
              <a:rPr lang="en-US" b="1">
                <a:cs typeface="Arial"/>
              </a:rPr>
              <a:t>Presentation Layer</a:t>
            </a:r>
          </a:p>
          <a:p>
            <a:pPr marL="742950" lvl="1" indent="-285750">
              <a:buFont typeface="Courier New" panose="05000000000000000000" pitchFamily="2" charset="2"/>
              <a:buChar char="o"/>
            </a:pPr>
            <a:r>
              <a:rPr lang="en-US" b="1">
                <a:solidFill>
                  <a:srgbClr val="003399"/>
                </a:solidFill>
                <a:cs typeface="Arial"/>
              </a:rPr>
              <a:t>GUI</a:t>
            </a:r>
            <a:r>
              <a:rPr lang="en-US">
                <a:solidFill>
                  <a:srgbClr val="003399"/>
                </a:solidFill>
                <a:cs typeface="Arial"/>
              </a:rPr>
              <a:t>: graphical user interface</a:t>
            </a:r>
          </a:p>
          <a:p>
            <a:pPr marL="742950" lvl="1" indent="-285750">
              <a:buFont typeface="Courier New" panose="05000000000000000000" pitchFamily="2" charset="2"/>
              <a:buChar char="o"/>
            </a:pPr>
            <a:r>
              <a:rPr lang="en-US" b="1">
                <a:solidFill>
                  <a:srgbClr val="003399"/>
                </a:solidFill>
                <a:cs typeface="Arial"/>
              </a:rPr>
              <a:t>CLI</a:t>
            </a:r>
            <a:r>
              <a:rPr lang="en-US">
                <a:solidFill>
                  <a:srgbClr val="003399"/>
                </a:solidFill>
                <a:cs typeface="Arial"/>
              </a:rPr>
              <a:t>: command-line interface</a:t>
            </a:r>
          </a:p>
          <a:p>
            <a:pPr marL="285750" indent="-285750">
              <a:buFont typeface="Arial" panose="05000000000000000000" pitchFamily="2" charset="2"/>
              <a:buChar char="•"/>
            </a:pPr>
            <a:r>
              <a:rPr lang="en-US" b="1">
                <a:cs typeface="Arial"/>
              </a:rPr>
              <a:t>Application Layer</a:t>
            </a:r>
          </a:p>
          <a:p>
            <a:pPr marL="742950" lvl="1" indent="-285750">
              <a:buFont typeface="Courier New" panose="05000000000000000000" pitchFamily="2" charset="2"/>
              <a:buChar char="o"/>
            </a:pPr>
            <a:r>
              <a:rPr lang="en-US" b="1">
                <a:solidFill>
                  <a:srgbClr val="003399"/>
                </a:solidFill>
                <a:cs typeface="Arial"/>
              </a:rPr>
              <a:t>simulation</a:t>
            </a:r>
            <a:r>
              <a:rPr lang="en-US">
                <a:solidFill>
                  <a:srgbClr val="003399"/>
                </a:solidFill>
                <a:cs typeface="Arial"/>
              </a:rPr>
              <a:t>: Manages comparisons and simulations.</a:t>
            </a:r>
          </a:p>
          <a:p>
            <a:pPr marL="742950" lvl="1" indent="-285750">
              <a:buFont typeface="Courier New" panose="05000000000000000000" pitchFamily="2" charset="2"/>
              <a:buChar char="o"/>
            </a:pPr>
            <a:r>
              <a:rPr lang="en-US" b="1" err="1">
                <a:solidFill>
                  <a:srgbClr val="003399"/>
                </a:solidFill>
                <a:cs typeface="Arial"/>
              </a:rPr>
              <a:t>filedata</a:t>
            </a:r>
            <a:r>
              <a:rPr lang="en-US">
                <a:solidFill>
                  <a:srgbClr val="003399"/>
                </a:solidFill>
                <a:cs typeface="Arial"/>
              </a:rPr>
              <a:t>: Reading and storing data in multiple formats like .csv or .</a:t>
            </a:r>
            <a:r>
              <a:rPr lang="en-US" err="1">
                <a:solidFill>
                  <a:srgbClr val="003399"/>
                </a:solidFill>
                <a:cs typeface="Arial"/>
              </a:rPr>
              <a:t>nc</a:t>
            </a:r>
            <a:r>
              <a:rPr lang="en-US">
                <a:solidFill>
                  <a:srgbClr val="003399"/>
                </a:solidFill>
                <a:cs typeface="Arial"/>
              </a:rPr>
              <a:t>. It also checks that the GLOD format is correctly followed.</a:t>
            </a:r>
          </a:p>
          <a:p>
            <a:pPr marL="742950" lvl="1" indent="-285750">
              <a:buFont typeface="Courier New" panose="05000000000000000000" pitchFamily="2" charset="2"/>
              <a:buChar char="o"/>
            </a:pPr>
            <a:r>
              <a:rPr lang="en-US" b="1">
                <a:solidFill>
                  <a:srgbClr val="003399"/>
                </a:solidFill>
                <a:cs typeface="Arial"/>
              </a:rPr>
              <a:t>coefficients</a:t>
            </a:r>
            <a:r>
              <a:rPr lang="en-US">
                <a:solidFill>
                  <a:srgbClr val="003399"/>
                </a:solidFill>
                <a:cs typeface="Arial"/>
              </a:rPr>
              <a:t>: Accessing system's coefficients and downloading new ones.</a:t>
            </a:r>
          </a:p>
        </p:txBody>
      </p:sp>
      <p:pic>
        <p:nvPicPr>
          <p:cNvPr id="10" name="Content Placeholder 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933318B-028B-4742-C43D-DE51E107EB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5947" y="1525681"/>
            <a:ext cx="6367516" cy="3812060"/>
          </a:xfrm>
        </p:spPr>
      </p:pic>
    </p:spTree>
    <p:extLst>
      <p:ext uri="{BB962C8B-B14F-4D97-AF65-F5344CB8AC3E}">
        <p14:creationId xmlns:p14="http://schemas.microsoft.com/office/powerpoint/2010/main" val="286399898"/>
      </p:ext>
    </p:extLst>
  </p:cSld>
  <p:clrMapOvr>
    <a:masterClrMapping/>
  </p:clrMapOvr>
</p:sld>
</file>

<file path=ppt/theme/theme1.xml><?xml version="1.0" encoding="utf-8"?>
<a:theme xmlns:a="http://schemas.openxmlformats.org/drawingml/2006/main" name="NPL -NiCEMSI 2015">
  <a:themeElements>
    <a:clrScheme name="NPL Colours">
      <a:dk1>
        <a:srgbClr val="005596"/>
      </a:dk1>
      <a:lt1>
        <a:sysClr val="window" lastClr="FFFFFF"/>
      </a:lt1>
      <a:dk2>
        <a:srgbClr val="00AEEF"/>
      </a:dk2>
      <a:lt2>
        <a:srgbClr val="EEECE1"/>
      </a:lt2>
      <a:accent1>
        <a:srgbClr val="005596"/>
      </a:accent1>
      <a:accent2>
        <a:srgbClr val="00AEEF"/>
      </a:accent2>
      <a:accent3>
        <a:srgbClr val="791D7E"/>
      </a:accent3>
      <a:accent4>
        <a:srgbClr val="FFC425"/>
      </a:accent4>
      <a:accent5>
        <a:srgbClr val="EE3224"/>
      </a:accent5>
      <a:accent6>
        <a:srgbClr val="6DB33F"/>
      </a:accent6>
      <a:hlink>
        <a:srgbClr val="0000FF"/>
      </a:hlink>
      <a:folHlink>
        <a:srgbClr val="800080"/>
      </a:folHlink>
    </a:clrScheme>
    <a:fontScheme name="NP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pitchFamily="28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FBEB3597-03D0-4B9B-BCEC-CD38D0F14EB7}" vid="{D9B75EAE-8E0D-4434-B013-AE2CC498FD6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6123ed-c7dd-44a3-ad86-61d06971d053" xsi:nil="true"/>
    <lcf76f155ced4ddcb4097134ff3c332f xmlns="b3388b6a-82f1-4b3b-abc8-034fe0aeb8e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E9BD36A8DD1346A27DB23466837BCC" ma:contentTypeVersion="16" ma:contentTypeDescription="Create a new document." ma:contentTypeScope="" ma:versionID="fa55f5344daa201060c951aab5c4fe9a">
  <xsd:schema xmlns:xsd="http://www.w3.org/2001/XMLSchema" xmlns:xs="http://www.w3.org/2001/XMLSchema" xmlns:p="http://schemas.microsoft.com/office/2006/metadata/properties" xmlns:ns2="b3388b6a-82f1-4b3b-abc8-034fe0aeb8ec" xmlns:ns3="0dcaf395-f660-4959-b4fa-b825b83af5dd" xmlns:ns4="0c6123ed-c7dd-44a3-ad86-61d06971d053" targetNamespace="http://schemas.microsoft.com/office/2006/metadata/properties" ma:root="true" ma:fieldsID="9f25b9f4f843d69f39fae7595c981c36" ns2:_="" ns3:_="" ns4:_="">
    <xsd:import namespace="b3388b6a-82f1-4b3b-abc8-034fe0aeb8ec"/>
    <xsd:import namespace="0dcaf395-f660-4959-b4fa-b825b83af5dd"/>
    <xsd:import namespace="0c6123ed-c7dd-44a3-ad86-61d06971d0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388b6a-82f1-4b3b-abc8-034fe0aeb8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82bccc2-81de-48e5-8e7d-e3401e24a5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af395-f660-4959-b4fa-b825b83af5d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6123ed-c7dd-44a3-ad86-61d06971d05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c42f4183-b19b-4888-9904-aea8cbf939d3}" ma:internalName="TaxCatchAll" ma:showField="CatchAllData" ma:web="0c6123ed-c7dd-44a3-ad86-61d06971d0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14B47F-D6DB-4FAD-8C54-BE8975E579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FC6F7A-02BE-4208-B83E-BBCF5B384A5B}">
  <ds:schemaRefs>
    <ds:schemaRef ds:uri="0c6123ed-c7dd-44a3-ad86-61d06971d053"/>
    <ds:schemaRef ds:uri="0dcaf395-f660-4959-b4fa-b825b83af5dd"/>
    <ds:schemaRef ds:uri="b3388b6a-82f1-4b3b-abc8-034fe0aeb8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30C325D-825F-438D-AAC9-0C6B69CFFDC4}">
  <ds:schemaRefs>
    <ds:schemaRef ds:uri="0c6123ed-c7dd-44a3-ad86-61d06971d053"/>
    <ds:schemaRef ds:uri="0dcaf395-f660-4959-b4fa-b825b83af5dd"/>
    <ds:schemaRef ds:uri="b3388b6a-82f1-4b3b-abc8-034fe0aeb8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NPL -NiCEMSI 2015</vt:lpstr>
      <vt:lpstr>LIME TBX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TBX Architecture (Simplified)</vt:lpstr>
      <vt:lpstr>TBX Architecture (Simplified)</vt:lpstr>
      <vt:lpstr>Simplified composite structure diagram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LIME: Lunar Irradiance Model of ESA  Instrument Calibration and Uncertainty  Sarah Taylor (NPL), Stefan Adriaensen (VITO), Carlos Toledano (UVa), Alberto Berjón (UVa), Africa Baretto (UVa), Emma Woolliams (NPL), Maria Garcia-Miranda (NPL), Marc Bouvet (ESA)</dc:title>
  <dc:subject/>
  <dc:creator>Emma Woolliams</dc:creator>
  <cp:revision>1</cp:revision>
  <cp:lastPrinted>1601-01-01T00:00:00Z</cp:lastPrinted>
  <dcterms:created xsi:type="dcterms:W3CDTF">2020-09-29T13:16:01Z</dcterms:created>
  <dcterms:modified xsi:type="dcterms:W3CDTF">2024-02-27T15:39:59Z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rcoClassification">
    <vt:lpwstr>NPL Official</vt:lpwstr>
  </property>
  <property fmtid="{D5CDD505-2E9C-101B-9397-08002B2CF9AE}" pid="3" name="aliashPowerpointFooter">
    <vt:lpwstr/>
  </property>
  <property fmtid="{D5CDD505-2E9C-101B-9397-08002B2CF9AE}" pid="4" name="ContentTypeId">
    <vt:lpwstr>0x010100ACE9BD36A8DD1346A27DB23466837BCC</vt:lpwstr>
  </property>
  <property fmtid="{D5CDD505-2E9C-101B-9397-08002B2CF9AE}" pid="5" name="MediaServiceImageTags">
    <vt:lpwstr/>
  </property>
  <property fmtid="{D5CDD505-2E9C-101B-9397-08002B2CF9AE}" pid="6" name="MSIP_Label_9df4b5af-ab42-45d5-91e7-45583bed1b2a_Enabled">
    <vt:lpwstr>true</vt:lpwstr>
  </property>
  <property fmtid="{D5CDD505-2E9C-101B-9397-08002B2CF9AE}" pid="7" name="MSIP_Label_9df4b5af-ab42-45d5-91e7-45583bed1b2a_SetDate">
    <vt:lpwstr>2023-04-21T14:30:32Z</vt:lpwstr>
  </property>
  <property fmtid="{D5CDD505-2E9C-101B-9397-08002B2CF9AE}" pid="8" name="MSIP_Label_9df4b5af-ab42-45d5-91e7-45583bed1b2a_Method">
    <vt:lpwstr>Standard</vt:lpwstr>
  </property>
  <property fmtid="{D5CDD505-2E9C-101B-9397-08002B2CF9AE}" pid="9" name="MSIP_Label_9df4b5af-ab42-45d5-91e7-45583bed1b2a_Name">
    <vt:lpwstr>9df4b5af-ab42-45d5-91e7-45583bed1b2a</vt:lpwstr>
  </property>
  <property fmtid="{D5CDD505-2E9C-101B-9397-08002B2CF9AE}" pid="10" name="MSIP_Label_9df4b5af-ab42-45d5-91e7-45583bed1b2a_SiteId">
    <vt:lpwstr>601e5460-b1bf-49c0-bd2d-e76ffc186a8d</vt:lpwstr>
  </property>
  <property fmtid="{D5CDD505-2E9C-101B-9397-08002B2CF9AE}" pid="11" name="MSIP_Label_9df4b5af-ab42-45d5-91e7-45583bed1b2a_ActionId">
    <vt:lpwstr>c4b9eca1-87ab-4beb-93fb-b803760a8413</vt:lpwstr>
  </property>
  <property fmtid="{D5CDD505-2E9C-101B-9397-08002B2CF9AE}" pid="12" name="MSIP_Label_9df4b5af-ab42-45d5-91e7-45583bed1b2a_ContentBits">
    <vt:lpwstr>0</vt:lpwstr>
  </property>
</Properties>
</file>