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1.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3.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4.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87" r:id="rId6"/>
    <p:sldMasterId id="2147483713" r:id="rId7"/>
    <p:sldMasterId id="2147483771" r:id="rId8"/>
    <p:sldMasterId id="2147483794" r:id="rId9"/>
    <p:sldMasterId id="2147483803" r:id="rId10"/>
    <p:sldMasterId id="2147483859" r:id="rId11"/>
    <p:sldMasterId id="2147483919" r:id="rId12"/>
    <p:sldMasterId id="2147483962" r:id="rId13"/>
    <p:sldMasterId id="2147483979" r:id="rId14"/>
    <p:sldMasterId id="2147484100" r:id="rId15"/>
    <p:sldMasterId id="2147484206" r:id="rId16"/>
    <p:sldMasterId id="2147484225" r:id="rId17"/>
    <p:sldMasterId id="2147484235" r:id="rId18"/>
    <p:sldMasterId id="2147484245" r:id="rId19"/>
  </p:sldMasterIdLst>
  <p:notesMasterIdLst>
    <p:notesMasterId r:id="rId43"/>
  </p:notesMasterIdLst>
  <p:handoutMasterIdLst>
    <p:handoutMasterId r:id="rId44"/>
  </p:handoutMasterIdLst>
  <p:sldIdLst>
    <p:sldId id="297" r:id="rId20"/>
    <p:sldId id="580" r:id="rId21"/>
    <p:sldId id="485" r:id="rId22"/>
    <p:sldId id="583" r:id="rId23"/>
    <p:sldId id="568" r:id="rId24"/>
    <p:sldId id="533" r:id="rId25"/>
    <p:sldId id="557" r:id="rId26"/>
    <p:sldId id="598" r:id="rId27"/>
    <p:sldId id="584" r:id="rId28"/>
    <p:sldId id="585" r:id="rId29"/>
    <p:sldId id="586" r:id="rId30"/>
    <p:sldId id="589" r:id="rId31"/>
    <p:sldId id="590" r:id="rId32"/>
    <p:sldId id="591" r:id="rId33"/>
    <p:sldId id="587" r:id="rId34"/>
    <p:sldId id="597" r:id="rId35"/>
    <p:sldId id="596" r:id="rId36"/>
    <p:sldId id="588" r:id="rId37"/>
    <p:sldId id="593" r:id="rId38"/>
    <p:sldId id="592" r:id="rId39"/>
    <p:sldId id="595" r:id="rId40"/>
    <p:sldId id="599" r:id="rId41"/>
    <p:sldId id="317" r:id="rId42"/>
  </p:sldIdLst>
  <p:sldSz cx="9144000" cy="6858000" type="screen4x3"/>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6BA9"/>
    <a:srgbClr val="D3DBEC"/>
    <a:srgbClr val="898989"/>
    <a:srgbClr val="D48B82"/>
    <a:srgbClr val="7B90BF"/>
    <a:srgbClr val="719CAB"/>
    <a:srgbClr val="9EBBC6"/>
    <a:srgbClr val="ECD4CC"/>
    <a:srgbClr val="ABBBDC"/>
    <a:srgbClr val="FFCA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5758FB7-9AC5-4552-8A53-C91805E547FA}" styleName="Designformatvorlage 1 - Akz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58" autoAdjust="0"/>
    <p:restoredTop sz="99424" autoAdjust="0"/>
  </p:normalViewPr>
  <p:slideViewPr>
    <p:cSldViewPr>
      <p:cViewPr varScale="1">
        <p:scale>
          <a:sx n="92" d="100"/>
          <a:sy n="92" d="100"/>
        </p:scale>
        <p:origin x="-1350" y="-90"/>
      </p:cViewPr>
      <p:guideLst>
        <p:guide orient="horz" pos="1071"/>
        <p:guide pos="294"/>
      </p:guideLst>
    </p:cSldViewPr>
  </p:slideViewPr>
  <p:outlineViewPr>
    <p:cViewPr>
      <p:scale>
        <a:sx n="33" d="100"/>
        <a:sy n="33" d="100"/>
      </p:scale>
      <p:origin x="0" y="8046"/>
    </p:cViewPr>
  </p:outlineViewPr>
  <p:notesTextViewPr>
    <p:cViewPr>
      <p:scale>
        <a:sx n="1" d="1"/>
        <a:sy n="1" d="1"/>
      </p:scale>
      <p:origin x="0" y="0"/>
    </p:cViewPr>
  </p:notesTextViewPr>
  <p:sorterViewPr>
    <p:cViewPr>
      <p:scale>
        <a:sx n="80" d="100"/>
        <a:sy n="80" d="100"/>
      </p:scale>
      <p:origin x="0" y="3534"/>
    </p:cViewPr>
  </p:sorterViewPr>
  <p:notesViewPr>
    <p:cSldViewPr>
      <p:cViewPr varScale="1">
        <p:scale>
          <a:sx n="68" d="100"/>
          <a:sy n="68" d="100"/>
        </p:scale>
        <p:origin x="-2772" y="-90"/>
      </p:cViewPr>
      <p:guideLst>
        <p:guide orient="horz" pos="3224"/>
        <p:guide pos="2236"/>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7.xml"/><Relationship Id="rId39"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Master" Target="slideMasters/slideMaster12.xml"/><Relationship Id="rId20" Type="http://schemas.openxmlformats.org/officeDocument/2006/relationships/slide" Target="slides/slide1.xml"/><Relationship Id="rId29" Type="http://schemas.openxmlformats.org/officeDocument/2006/relationships/slide" Target="slides/slide10.xml"/><Relationship Id="rId41"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10" Type="http://schemas.openxmlformats.org/officeDocument/2006/relationships/slideMaster" Target="slideMasters/slideMaster6.xml"/><Relationship Id="rId19" Type="http://schemas.openxmlformats.org/officeDocument/2006/relationships/slideMaster" Target="slideMasters/slideMaster15.xml"/><Relationship Id="rId31" Type="http://schemas.openxmlformats.org/officeDocument/2006/relationships/slide" Target="slides/slide12.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2"/>
            <a:ext cx="3076363" cy="511730"/>
          </a:xfrm>
          <a:prstGeom prst="rect">
            <a:avLst/>
          </a:prstGeom>
        </p:spPr>
        <p:txBody>
          <a:bodyPr vert="horz" lIns="94752" tIns="47377" rIns="94752" bIns="47377" rtlCol="0"/>
          <a:lstStyle>
            <a:lvl1pPr algn="l">
              <a:defRPr sz="1200"/>
            </a:lvl1pPr>
          </a:lstStyle>
          <a:p>
            <a:endParaRPr lang="en-GB"/>
          </a:p>
        </p:txBody>
      </p:sp>
      <p:sp>
        <p:nvSpPr>
          <p:cNvPr id="3" name="Datumsplatzhalter 2"/>
          <p:cNvSpPr>
            <a:spLocks noGrp="1"/>
          </p:cNvSpPr>
          <p:nvPr>
            <p:ph type="dt" sz="quarter" idx="1"/>
          </p:nvPr>
        </p:nvSpPr>
        <p:spPr>
          <a:xfrm>
            <a:off x="4021296" y="2"/>
            <a:ext cx="3076363" cy="511730"/>
          </a:xfrm>
          <a:prstGeom prst="rect">
            <a:avLst/>
          </a:prstGeom>
        </p:spPr>
        <p:txBody>
          <a:bodyPr vert="horz" lIns="94752" tIns="47377" rIns="94752" bIns="47377" rtlCol="0"/>
          <a:lstStyle>
            <a:lvl1pPr algn="r">
              <a:defRPr sz="1200"/>
            </a:lvl1pPr>
          </a:lstStyle>
          <a:p>
            <a:fld id="{D7F4AE8B-A150-4820-BC27-EE42D733F4B8}" type="datetimeFigureOut">
              <a:rPr lang="en-GB" smtClean="0"/>
              <a:t>19/07/2016</a:t>
            </a:fld>
            <a:endParaRPr lang="en-GB"/>
          </a:p>
        </p:txBody>
      </p:sp>
      <p:sp>
        <p:nvSpPr>
          <p:cNvPr id="4" name="Fußzeilenplatzhalter 3"/>
          <p:cNvSpPr>
            <a:spLocks noGrp="1"/>
          </p:cNvSpPr>
          <p:nvPr>
            <p:ph type="ftr" sz="quarter" idx="2"/>
          </p:nvPr>
        </p:nvSpPr>
        <p:spPr>
          <a:xfrm>
            <a:off x="2" y="9721107"/>
            <a:ext cx="3076363" cy="511730"/>
          </a:xfrm>
          <a:prstGeom prst="rect">
            <a:avLst/>
          </a:prstGeom>
        </p:spPr>
        <p:txBody>
          <a:bodyPr vert="horz" lIns="94752" tIns="47377" rIns="94752" bIns="47377" rtlCol="0" anchor="b"/>
          <a:lstStyle>
            <a:lvl1pPr algn="l">
              <a:defRPr sz="1200"/>
            </a:lvl1pPr>
          </a:lstStyle>
          <a:p>
            <a:endParaRPr lang="en-GB"/>
          </a:p>
        </p:txBody>
      </p:sp>
      <p:sp>
        <p:nvSpPr>
          <p:cNvPr id="5" name="Foliennummernplatzhalter 4"/>
          <p:cNvSpPr>
            <a:spLocks noGrp="1"/>
          </p:cNvSpPr>
          <p:nvPr>
            <p:ph type="sldNum" sz="quarter" idx="3"/>
          </p:nvPr>
        </p:nvSpPr>
        <p:spPr>
          <a:xfrm>
            <a:off x="4021296" y="9721107"/>
            <a:ext cx="3076363" cy="511730"/>
          </a:xfrm>
          <a:prstGeom prst="rect">
            <a:avLst/>
          </a:prstGeom>
        </p:spPr>
        <p:txBody>
          <a:bodyPr vert="horz" lIns="94752" tIns="47377" rIns="94752" bIns="47377" rtlCol="0" anchor="b"/>
          <a:lstStyle>
            <a:lvl1pPr algn="r">
              <a:defRPr sz="1200"/>
            </a:lvl1pPr>
          </a:lstStyle>
          <a:p>
            <a:fld id="{43F05C2D-D39A-48CE-B0EB-51A11E4633C9}" type="slidenum">
              <a:rPr lang="en-GB" smtClean="0"/>
              <a:t>‹#›</a:t>
            </a:fld>
            <a:endParaRPr lang="en-GB"/>
          </a:p>
        </p:txBody>
      </p:sp>
    </p:spTree>
    <p:extLst>
      <p:ext uri="{BB962C8B-B14F-4D97-AF65-F5344CB8AC3E}">
        <p14:creationId xmlns:p14="http://schemas.microsoft.com/office/powerpoint/2010/main" val="1269491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2"/>
            <a:ext cx="3076363" cy="511730"/>
          </a:xfrm>
          <a:prstGeom prst="rect">
            <a:avLst/>
          </a:prstGeom>
        </p:spPr>
        <p:txBody>
          <a:bodyPr vert="horz" lIns="94752" tIns="47377" rIns="94752" bIns="47377" rtlCol="0"/>
          <a:lstStyle>
            <a:lvl1pPr algn="l">
              <a:defRPr sz="1200">
                <a:latin typeface="Arial" pitchFamily="34" charset="0"/>
              </a:defRPr>
            </a:lvl1pPr>
          </a:lstStyle>
          <a:p>
            <a:endParaRPr lang="de-DE" dirty="0"/>
          </a:p>
        </p:txBody>
      </p:sp>
      <p:sp>
        <p:nvSpPr>
          <p:cNvPr id="3" name="Datumsplatzhalter 2"/>
          <p:cNvSpPr>
            <a:spLocks noGrp="1"/>
          </p:cNvSpPr>
          <p:nvPr>
            <p:ph type="dt" idx="1"/>
          </p:nvPr>
        </p:nvSpPr>
        <p:spPr>
          <a:xfrm>
            <a:off x="4021296" y="2"/>
            <a:ext cx="3076363" cy="511730"/>
          </a:xfrm>
          <a:prstGeom prst="rect">
            <a:avLst/>
          </a:prstGeom>
        </p:spPr>
        <p:txBody>
          <a:bodyPr vert="horz" lIns="94752" tIns="47377" rIns="94752" bIns="47377" rtlCol="0"/>
          <a:lstStyle>
            <a:lvl1pPr algn="r">
              <a:defRPr sz="1200">
                <a:latin typeface="Arial" pitchFamily="34" charset="0"/>
              </a:defRPr>
            </a:lvl1pPr>
          </a:lstStyle>
          <a:p>
            <a:fld id="{45B75E70-762A-4375-AA7C-DE9BB7CC9339}" type="datetimeFigureOut">
              <a:rPr lang="de-DE" smtClean="0"/>
              <a:pPr/>
              <a:t>19.07.2016</a:t>
            </a:fld>
            <a:endParaRPr lang="de-DE" dirty="0"/>
          </a:p>
        </p:txBody>
      </p:sp>
      <p:sp>
        <p:nvSpPr>
          <p:cNvPr id="4" name="Folienbildplatzhalter 3"/>
          <p:cNvSpPr>
            <a:spLocks noGrp="1" noRot="1" noChangeAspect="1"/>
          </p:cNvSpPr>
          <p:nvPr>
            <p:ph type="sldImg" idx="2"/>
          </p:nvPr>
        </p:nvSpPr>
        <p:spPr>
          <a:xfrm>
            <a:off x="990600" y="766763"/>
            <a:ext cx="5118100" cy="3838575"/>
          </a:xfrm>
          <a:prstGeom prst="rect">
            <a:avLst/>
          </a:prstGeom>
          <a:noFill/>
          <a:ln w="12700">
            <a:solidFill>
              <a:prstClr val="black"/>
            </a:solidFill>
          </a:ln>
        </p:spPr>
        <p:txBody>
          <a:bodyPr vert="horz" lIns="94752" tIns="47377" rIns="94752" bIns="47377" rtlCol="0" anchor="ctr"/>
          <a:lstStyle/>
          <a:p>
            <a:endParaRPr lang="de-DE" dirty="0"/>
          </a:p>
        </p:txBody>
      </p:sp>
      <p:sp>
        <p:nvSpPr>
          <p:cNvPr id="5" name="Notizenplatzhalter 4"/>
          <p:cNvSpPr>
            <a:spLocks noGrp="1"/>
          </p:cNvSpPr>
          <p:nvPr>
            <p:ph type="body" sz="quarter" idx="3"/>
          </p:nvPr>
        </p:nvSpPr>
        <p:spPr>
          <a:xfrm>
            <a:off x="709931" y="4861443"/>
            <a:ext cx="5679440" cy="4605576"/>
          </a:xfrm>
          <a:prstGeom prst="rect">
            <a:avLst/>
          </a:prstGeom>
        </p:spPr>
        <p:txBody>
          <a:bodyPr vert="horz" lIns="94752" tIns="47377" rIns="94752" bIns="47377" rtlCol="0"/>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ußzeilenplatzhalter 5"/>
          <p:cNvSpPr>
            <a:spLocks noGrp="1"/>
          </p:cNvSpPr>
          <p:nvPr>
            <p:ph type="ftr" sz="quarter" idx="4"/>
          </p:nvPr>
        </p:nvSpPr>
        <p:spPr>
          <a:xfrm>
            <a:off x="2" y="9721107"/>
            <a:ext cx="3076363" cy="511730"/>
          </a:xfrm>
          <a:prstGeom prst="rect">
            <a:avLst/>
          </a:prstGeom>
        </p:spPr>
        <p:txBody>
          <a:bodyPr vert="horz" lIns="94752" tIns="47377" rIns="94752" bIns="47377" rtlCol="0" anchor="b"/>
          <a:lstStyle>
            <a:lvl1pPr algn="l">
              <a:defRPr sz="1200">
                <a:latin typeface="Arial" pitchFamily="34" charset="0"/>
              </a:defRPr>
            </a:lvl1pPr>
          </a:lstStyle>
          <a:p>
            <a:endParaRPr lang="de-DE" dirty="0"/>
          </a:p>
        </p:txBody>
      </p:sp>
      <p:sp>
        <p:nvSpPr>
          <p:cNvPr id="7" name="Foliennummernplatzhalter 6"/>
          <p:cNvSpPr>
            <a:spLocks noGrp="1"/>
          </p:cNvSpPr>
          <p:nvPr>
            <p:ph type="sldNum" sz="quarter" idx="5"/>
          </p:nvPr>
        </p:nvSpPr>
        <p:spPr>
          <a:xfrm>
            <a:off x="4021296" y="9721107"/>
            <a:ext cx="3076363" cy="511730"/>
          </a:xfrm>
          <a:prstGeom prst="rect">
            <a:avLst/>
          </a:prstGeom>
        </p:spPr>
        <p:txBody>
          <a:bodyPr vert="horz" lIns="94752" tIns="47377" rIns="94752" bIns="47377" rtlCol="0" anchor="b"/>
          <a:lstStyle>
            <a:lvl1pPr algn="r">
              <a:defRPr sz="1200">
                <a:latin typeface="Arial" pitchFamily="34" charset="0"/>
              </a:defRPr>
            </a:lvl1pPr>
          </a:lstStyle>
          <a:p>
            <a:fld id="{DF1895BC-06EC-475A-97CA-BF53472F2E03}" type="slidenum">
              <a:rPr lang="de-DE" smtClean="0"/>
              <a:pPr/>
              <a:t>‹#›</a:t>
            </a:fld>
            <a:endParaRPr lang="de-DE" dirty="0"/>
          </a:p>
        </p:txBody>
      </p:sp>
    </p:spTree>
    <p:extLst>
      <p:ext uri="{BB962C8B-B14F-4D97-AF65-F5344CB8AC3E}">
        <p14:creationId xmlns:p14="http://schemas.microsoft.com/office/powerpoint/2010/main" val="163683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93F881-86F8-44A0-81EC-2A391CB9003E}" type="slidenum">
              <a:rPr lang="de-DE">
                <a:solidFill>
                  <a:prstClr val="black"/>
                </a:solidFill>
              </a:rPr>
              <a:pPr/>
              <a:t>3</a:t>
            </a:fld>
            <a:endParaRPr lang="de-DE">
              <a:solidFill>
                <a:prstClr val="black"/>
              </a:solidFill>
            </a:endParaRPr>
          </a:p>
        </p:txBody>
      </p:sp>
      <p:sp>
        <p:nvSpPr>
          <p:cNvPr id="2220034" name="Rectangle 2"/>
          <p:cNvSpPr>
            <a:spLocks noGrp="1" noRot="1" noChangeAspect="1" noChangeArrowheads="1" noTextEdit="1"/>
          </p:cNvSpPr>
          <p:nvPr>
            <p:ph type="sldImg"/>
          </p:nvPr>
        </p:nvSpPr>
        <p:spPr>
          <a:xfrm>
            <a:off x="485775" y="684213"/>
            <a:ext cx="6129338" cy="4597400"/>
          </a:xfrm>
          <a:ln/>
        </p:spPr>
      </p:sp>
      <p:sp>
        <p:nvSpPr>
          <p:cNvPr id="2220035" name="Rectangle 3"/>
          <p:cNvSpPr>
            <a:spLocks noGrp="1" noChangeArrowheads="1"/>
          </p:cNvSpPr>
          <p:nvPr>
            <p:ph type="body" idx="1"/>
          </p:nvPr>
        </p:nvSpPr>
        <p:spPr>
          <a:xfrm>
            <a:off x="709601" y="5521522"/>
            <a:ext cx="5680103" cy="3947216"/>
          </a:xfrm>
        </p:spPr>
        <p:txBody>
          <a:bodyPr/>
          <a:lstStyle/>
          <a:p>
            <a:r>
              <a:rPr lang="de-DE"/>
              <a:t>… diese Folie nochmals als Zusammenfassung, was D, was DLR bei GMES beiträgt</a:t>
            </a:r>
          </a:p>
          <a:p>
            <a:endParaRPr lang="de-DE"/>
          </a:p>
          <a:p>
            <a:pPr>
              <a:buFontTx/>
              <a:buChar char="-"/>
            </a:pPr>
            <a:r>
              <a:rPr lang="de-DE"/>
              <a:t>Nationale Missionen</a:t>
            </a:r>
          </a:p>
          <a:p>
            <a:pPr>
              <a:buFontTx/>
              <a:buChar char="-"/>
            </a:pPr>
            <a:r>
              <a:rPr lang="de-DE"/>
              <a:t>Nationalen Einrichtungen für das Bodensegment (Stationen und Processing &amp; Archiving Centers (PAC))</a:t>
            </a:r>
          </a:p>
          <a:p>
            <a:pPr>
              <a:buFontTx/>
              <a:buChar char="-"/>
            </a:pPr>
            <a:r>
              <a:rPr lang="de-DE"/>
              <a:t>Bereitstellung und Erweiterung national aufgebauter Dienste</a:t>
            </a:r>
          </a:p>
          <a:p>
            <a:pPr>
              <a:buFontTx/>
              <a:buChar char="-"/>
            </a:pPr>
            <a:endParaRPr lang="de-DE"/>
          </a:p>
          <a:p>
            <a:r>
              <a:rPr lang="de-DE"/>
              <a:t>… Hier bei den Stationen nochmals eine Statement, dass wir in diesem Sinne streng darauf achten werden, dass bewährte nationale Einrichtungen eingesetzt werden und nicht nur ein Wettbewerb über den kleinsten Preis (und virtuell aufgebauten Stationen) stattfindet </a:t>
            </a:r>
            <a:r>
              <a:rPr lang="de-DE">
                <a:sym typeface="Wingdings" pitchFamily="2" charset="2"/>
              </a:rPr>
              <a:t> Thematik Inuvik vs. Alaska</a:t>
            </a:r>
          </a:p>
          <a:p>
            <a:endParaRPr lang="de-DE">
              <a:sym typeface="Wingdings" pitchFamily="2" charset="2"/>
            </a:endParaRPr>
          </a:p>
          <a:p>
            <a:r>
              <a:rPr lang="de-DE">
                <a:sym typeface="Wingdings" pitchFamily="2" charset="2"/>
              </a:rPr>
              <a:t>… Bei den GMES-Diensten Übergang zu einem der wichtigsten Dienste: Notfallkartierung</a:t>
            </a:r>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Folienbildplatzhalter 1"/>
          <p:cNvSpPr>
            <a:spLocks noGrp="1" noRot="1" noChangeAspect="1" noTextEdit="1"/>
          </p:cNvSpPr>
          <p:nvPr>
            <p:ph type="sldImg"/>
          </p:nvPr>
        </p:nvSpPr>
        <p:spPr>
          <a:ln/>
        </p:spPr>
      </p:sp>
      <p:sp>
        <p:nvSpPr>
          <p:cNvPr id="390147" name="Notizenplatzhalter 2"/>
          <p:cNvSpPr>
            <a:spLocks noGrp="1"/>
          </p:cNvSpPr>
          <p:nvPr>
            <p:ph type="body" idx="1"/>
          </p:nvPr>
        </p:nvSpPr>
        <p:spPr>
          <a:noFill/>
        </p:spPr>
        <p:txBody>
          <a:bodyPr/>
          <a:lstStyle/>
          <a:p>
            <a:endParaRPr lang="de-DE" altLang="de-DE" smtClean="0">
              <a:latin typeface="Arial" pitchFamily="34" charset="0"/>
            </a:endParaRPr>
          </a:p>
        </p:txBody>
      </p:sp>
      <p:sp>
        <p:nvSpPr>
          <p:cNvPr id="390148" name="Foliennummernplatzhalter 3"/>
          <p:cNvSpPr>
            <a:spLocks noGrp="1"/>
          </p:cNvSpPr>
          <p:nvPr>
            <p:ph type="sldNum" sz="quarter" idx="5"/>
          </p:nvPr>
        </p:nvSpPr>
        <p:spPr>
          <a:noFill/>
        </p:spPr>
        <p:txBody>
          <a:bodyPr/>
          <a:lstStyle>
            <a:lvl1pPr defTabSz="954088" eaLnBrk="0" hangingPunct="0">
              <a:spcBef>
                <a:spcPct val="30000"/>
              </a:spcBef>
              <a:defRPr sz="1200">
                <a:solidFill>
                  <a:schemeClr val="tx1"/>
                </a:solidFill>
                <a:latin typeface="Arial" pitchFamily="34" charset="0"/>
              </a:defRPr>
            </a:lvl1pPr>
            <a:lvl2pPr marL="741363" indent="-284163" defTabSz="954088" eaLnBrk="0" hangingPunct="0">
              <a:spcBef>
                <a:spcPct val="30000"/>
              </a:spcBef>
              <a:defRPr sz="1200">
                <a:solidFill>
                  <a:schemeClr val="tx1"/>
                </a:solidFill>
                <a:latin typeface="Arial" pitchFamily="34" charset="0"/>
              </a:defRPr>
            </a:lvl2pPr>
            <a:lvl3pPr marL="1141413" indent="-227013" defTabSz="954088" eaLnBrk="0" hangingPunct="0">
              <a:spcBef>
                <a:spcPct val="30000"/>
              </a:spcBef>
              <a:defRPr sz="1200">
                <a:solidFill>
                  <a:schemeClr val="tx1"/>
                </a:solidFill>
                <a:latin typeface="Arial" pitchFamily="34" charset="0"/>
              </a:defRPr>
            </a:lvl3pPr>
            <a:lvl4pPr marL="1598613" indent="-227013" defTabSz="954088" eaLnBrk="0" hangingPunct="0">
              <a:spcBef>
                <a:spcPct val="30000"/>
              </a:spcBef>
              <a:defRPr sz="1200">
                <a:solidFill>
                  <a:schemeClr val="tx1"/>
                </a:solidFill>
                <a:latin typeface="Arial" pitchFamily="34" charset="0"/>
              </a:defRPr>
            </a:lvl4pPr>
            <a:lvl5pPr marL="2055813" indent="-227013" defTabSz="954088" eaLnBrk="0" hangingPunct="0">
              <a:spcBef>
                <a:spcPct val="30000"/>
              </a:spcBef>
              <a:defRPr sz="1200">
                <a:solidFill>
                  <a:schemeClr val="tx1"/>
                </a:solidFill>
                <a:latin typeface="Arial" pitchFamily="34" charset="0"/>
              </a:defRPr>
            </a:lvl5pPr>
            <a:lvl6pPr marL="2513013" indent="-227013" defTabSz="954088" eaLnBrk="0" fontAlgn="base" hangingPunct="0">
              <a:spcBef>
                <a:spcPct val="30000"/>
              </a:spcBef>
              <a:spcAft>
                <a:spcPct val="0"/>
              </a:spcAft>
              <a:defRPr sz="1200">
                <a:solidFill>
                  <a:schemeClr val="tx1"/>
                </a:solidFill>
                <a:latin typeface="Arial" pitchFamily="34" charset="0"/>
              </a:defRPr>
            </a:lvl6pPr>
            <a:lvl7pPr marL="2970213" indent="-227013" defTabSz="954088" eaLnBrk="0" fontAlgn="base" hangingPunct="0">
              <a:spcBef>
                <a:spcPct val="30000"/>
              </a:spcBef>
              <a:spcAft>
                <a:spcPct val="0"/>
              </a:spcAft>
              <a:defRPr sz="1200">
                <a:solidFill>
                  <a:schemeClr val="tx1"/>
                </a:solidFill>
                <a:latin typeface="Arial" pitchFamily="34" charset="0"/>
              </a:defRPr>
            </a:lvl7pPr>
            <a:lvl8pPr marL="3427413" indent="-227013" defTabSz="954088" eaLnBrk="0" fontAlgn="base" hangingPunct="0">
              <a:spcBef>
                <a:spcPct val="30000"/>
              </a:spcBef>
              <a:spcAft>
                <a:spcPct val="0"/>
              </a:spcAft>
              <a:defRPr sz="1200">
                <a:solidFill>
                  <a:schemeClr val="tx1"/>
                </a:solidFill>
                <a:latin typeface="Arial" pitchFamily="34" charset="0"/>
              </a:defRPr>
            </a:lvl8pPr>
            <a:lvl9pPr marL="3884613" indent="-227013" defTabSz="95408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FD7688A-EE0B-4BF7-9D49-9C54005FFE53}" type="slidenum">
              <a:rPr lang="de-DE" altLang="de-DE" sz="1300" smtClean="0"/>
              <a:pPr eaLnBrk="1" hangingPunct="1">
                <a:spcBef>
                  <a:spcPct val="0"/>
                </a:spcBef>
              </a:pPr>
              <a:t>13</a:t>
            </a:fld>
            <a:endParaRPr lang="de-DE" altLang="de-DE" sz="13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Folienbildplatzhalter 1"/>
          <p:cNvSpPr>
            <a:spLocks noGrp="1" noRot="1" noChangeAspect="1" noTextEdit="1"/>
          </p:cNvSpPr>
          <p:nvPr>
            <p:ph type="sldImg"/>
          </p:nvPr>
        </p:nvSpPr>
        <p:spPr>
          <a:ln/>
        </p:spPr>
      </p:sp>
      <p:sp>
        <p:nvSpPr>
          <p:cNvPr id="392195" name="Notizenplatzhalter 2"/>
          <p:cNvSpPr>
            <a:spLocks noGrp="1"/>
          </p:cNvSpPr>
          <p:nvPr>
            <p:ph type="body" idx="1"/>
          </p:nvPr>
        </p:nvSpPr>
        <p:spPr>
          <a:noFill/>
        </p:spPr>
        <p:txBody>
          <a:bodyPr/>
          <a:lstStyle/>
          <a:p>
            <a:endParaRPr lang="de-DE" altLang="de-DE" smtClean="0">
              <a:latin typeface="Arial" pitchFamily="34" charset="0"/>
            </a:endParaRPr>
          </a:p>
        </p:txBody>
      </p:sp>
      <p:sp>
        <p:nvSpPr>
          <p:cNvPr id="392196" name="Foliennummernplatzhalter 3"/>
          <p:cNvSpPr>
            <a:spLocks noGrp="1"/>
          </p:cNvSpPr>
          <p:nvPr>
            <p:ph type="sldNum" sz="quarter" idx="5"/>
          </p:nvPr>
        </p:nvSpPr>
        <p:spPr>
          <a:noFill/>
        </p:spPr>
        <p:txBody>
          <a:bodyPr/>
          <a:lstStyle>
            <a:lvl1pPr defTabSz="954088" eaLnBrk="0" hangingPunct="0">
              <a:spcBef>
                <a:spcPct val="30000"/>
              </a:spcBef>
              <a:defRPr sz="1200">
                <a:solidFill>
                  <a:schemeClr val="tx1"/>
                </a:solidFill>
                <a:latin typeface="Arial" pitchFamily="34" charset="0"/>
              </a:defRPr>
            </a:lvl1pPr>
            <a:lvl2pPr marL="741363" indent="-284163" defTabSz="954088" eaLnBrk="0" hangingPunct="0">
              <a:spcBef>
                <a:spcPct val="30000"/>
              </a:spcBef>
              <a:defRPr sz="1200">
                <a:solidFill>
                  <a:schemeClr val="tx1"/>
                </a:solidFill>
                <a:latin typeface="Arial" pitchFamily="34" charset="0"/>
              </a:defRPr>
            </a:lvl2pPr>
            <a:lvl3pPr marL="1141413" indent="-227013" defTabSz="954088" eaLnBrk="0" hangingPunct="0">
              <a:spcBef>
                <a:spcPct val="30000"/>
              </a:spcBef>
              <a:defRPr sz="1200">
                <a:solidFill>
                  <a:schemeClr val="tx1"/>
                </a:solidFill>
                <a:latin typeface="Arial" pitchFamily="34" charset="0"/>
              </a:defRPr>
            </a:lvl3pPr>
            <a:lvl4pPr marL="1598613" indent="-227013" defTabSz="954088" eaLnBrk="0" hangingPunct="0">
              <a:spcBef>
                <a:spcPct val="30000"/>
              </a:spcBef>
              <a:defRPr sz="1200">
                <a:solidFill>
                  <a:schemeClr val="tx1"/>
                </a:solidFill>
                <a:latin typeface="Arial" pitchFamily="34" charset="0"/>
              </a:defRPr>
            </a:lvl4pPr>
            <a:lvl5pPr marL="2055813" indent="-227013" defTabSz="954088" eaLnBrk="0" hangingPunct="0">
              <a:spcBef>
                <a:spcPct val="30000"/>
              </a:spcBef>
              <a:defRPr sz="1200">
                <a:solidFill>
                  <a:schemeClr val="tx1"/>
                </a:solidFill>
                <a:latin typeface="Arial" pitchFamily="34" charset="0"/>
              </a:defRPr>
            </a:lvl5pPr>
            <a:lvl6pPr marL="2513013" indent="-227013" defTabSz="954088" eaLnBrk="0" fontAlgn="base" hangingPunct="0">
              <a:spcBef>
                <a:spcPct val="30000"/>
              </a:spcBef>
              <a:spcAft>
                <a:spcPct val="0"/>
              </a:spcAft>
              <a:defRPr sz="1200">
                <a:solidFill>
                  <a:schemeClr val="tx1"/>
                </a:solidFill>
                <a:latin typeface="Arial" pitchFamily="34" charset="0"/>
              </a:defRPr>
            </a:lvl6pPr>
            <a:lvl7pPr marL="2970213" indent="-227013" defTabSz="954088" eaLnBrk="0" fontAlgn="base" hangingPunct="0">
              <a:spcBef>
                <a:spcPct val="30000"/>
              </a:spcBef>
              <a:spcAft>
                <a:spcPct val="0"/>
              </a:spcAft>
              <a:defRPr sz="1200">
                <a:solidFill>
                  <a:schemeClr val="tx1"/>
                </a:solidFill>
                <a:latin typeface="Arial" pitchFamily="34" charset="0"/>
              </a:defRPr>
            </a:lvl7pPr>
            <a:lvl8pPr marL="3427413" indent="-227013" defTabSz="954088" eaLnBrk="0" fontAlgn="base" hangingPunct="0">
              <a:spcBef>
                <a:spcPct val="30000"/>
              </a:spcBef>
              <a:spcAft>
                <a:spcPct val="0"/>
              </a:spcAft>
              <a:defRPr sz="1200">
                <a:solidFill>
                  <a:schemeClr val="tx1"/>
                </a:solidFill>
                <a:latin typeface="Arial" pitchFamily="34" charset="0"/>
              </a:defRPr>
            </a:lvl8pPr>
            <a:lvl9pPr marL="3884613" indent="-227013" defTabSz="95408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AB80440-A936-49D1-A308-983D0A13423B}" type="slidenum">
              <a:rPr lang="de-DE" altLang="de-DE" sz="1300" smtClean="0"/>
              <a:pPr eaLnBrk="1" hangingPunct="1">
                <a:spcBef>
                  <a:spcPct val="0"/>
                </a:spcBef>
              </a:pPr>
              <a:t>14</a:t>
            </a:fld>
            <a:endParaRPr lang="de-DE" altLang="de-DE" sz="13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p:spPr>
        <p:txBody>
          <a:bodyPr/>
          <a:lstStyle>
            <a:lvl1pPr defTabSz="977900" eaLnBrk="0" hangingPunct="0">
              <a:spcBef>
                <a:spcPct val="30000"/>
              </a:spcBef>
              <a:defRPr sz="1200">
                <a:solidFill>
                  <a:schemeClr val="tx1"/>
                </a:solidFill>
                <a:latin typeface="Arial" pitchFamily="34" charset="0"/>
              </a:defRPr>
            </a:lvl1pPr>
            <a:lvl2pPr marL="768350" indent="-293688" defTabSz="977900" eaLnBrk="0" hangingPunct="0">
              <a:spcBef>
                <a:spcPct val="30000"/>
              </a:spcBef>
              <a:defRPr sz="1200">
                <a:solidFill>
                  <a:schemeClr val="tx1"/>
                </a:solidFill>
                <a:latin typeface="Arial" pitchFamily="34" charset="0"/>
              </a:defRPr>
            </a:lvl2pPr>
            <a:lvl3pPr marL="1182688" indent="-234950" defTabSz="977900" eaLnBrk="0" hangingPunct="0">
              <a:spcBef>
                <a:spcPct val="30000"/>
              </a:spcBef>
              <a:defRPr sz="1200">
                <a:solidFill>
                  <a:schemeClr val="tx1"/>
                </a:solidFill>
                <a:latin typeface="Arial" pitchFamily="34" charset="0"/>
              </a:defRPr>
            </a:lvl3pPr>
            <a:lvl4pPr marL="1655763" indent="-234950" defTabSz="977900" eaLnBrk="0" hangingPunct="0">
              <a:spcBef>
                <a:spcPct val="30000"/>
              </a:spcBef>
              <a:defRPr sz="1200">
                <a:solidFill>
                  <a:schemeClr val="tx1"/>
                </a:solidFill>
                <a:latin typeface="Arial" pitchFamily="34" charset="0"/>
              </a:defRPr>
            </a:lvl4pPr>
            <a:lvl5pPr marL="2130425" indent="-234950" defTabSz="977900" eaLnBrk="0" hangingPunct="0">
              <a:spcBef>
                <a:spcPct val="30000"/>
              </a:spcBef>
              <a:defRPr sz="1200">
                <a:solidFill>
                  <a:schemeClr val="tx1"/>
                </a:solidFill>
                <a:latin typeface="Arial" pitchFamily="34" charset="0"/>
              </a:defRPr>
            </a:lvl5pPr>
            <a:lvl6pPr marL="2587625" indent="-234950" defTabSz="977900" eaLnBrk="0" fontAlgn="base" hangingPunct="0">
              <a:spcBef>
                <a:spcPct val="30000"/>
              </a:spcBef>
              <a:spcAft>
                <a:spcPct val="0"/>
              </a:spcAft>
              <a:defRPr sz="1200">
                <a:solidFill>
                  <a:schemeClr val="tx1"/>
                </a:solidFill>
                <a:latin typeface="Arial" pitchFamily="34" charset="0"/>
              </a:defRPr>
            </a:lvl6pPr>
            <a:lvl7pPr marL="3044825" indent="-234950" defTabSz="977900" eaLnBrk="0" fontAlgn="base" hangingPunct="0">
              <a:spcBef>
                <a:spcPct val="30000"/>
              </a:spcBef>
              <a:spcAft>
                <a:spcPct val="0"/>
              </a:spcAft>
              <a:defRPr sz="1200">
                <a:solidFill>
                  <a:schemeClr val="tx1"/>
                </a:solidFill>
                <a:latin typeface="Arial" pitchFamily="34" charset="0"/>
              </a:defRPr>
            </a:lvl7pPr>
            <a:lvl8pPr marL="3502025" indent="-234950" defTabSz="977900" eaLnBrk="0" fontAlgn="base" hangingPunct="0">
              <a:spcBef>
                <a:spcPct val="30000"/>
              </a:spcBef>
              <a:spcAft>
                <a:spcPct val="0"/>
              </a:spcAft>
              <a:defRPr sz="1200">
                <a:solidFill>
                  <a:schemeClr val="tx1"/>
                </a:solidFill>
                <a:latin typeface="Arial" pitchFamily="34" charset="0"/>
              </a:defRPr>
            </a:lvl8pPr>
            <a:lvl9pPr marL="3959225" indent="-234950" defTabSz="9779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0F74298-092C-4E48-90AC-5612F9F531FC}" type="slidenum">
              <a:rPr lang="de-DE" altLang="de-DE" smtClean="0">
                <a:solidFill>
                  <a:srgbClr val="000000"/>
                </a:solidFill>
              </a:rPr>
              <a:pPr eaLnBrk="1" hangingPunct="1">
                <a:spcBef>
                  <a:spcPct val="0"/>
                </a:spcBef>
              </a:pPr>
              <a:t>15</a:t>
            </a:fld>
            <a:endParaRPr lang="de-DE" altLang="de-DE" smtClean="0">
              <a:solidFill>
                <a:srgbClr val="000000"/>
              </a:solidFill>
            </a:endParaRPr>
          </a:p>
        </p:txBody>
      </p:sp>
      <p:sp>
        <p:nvSpPr>
          <p:cNvPr id="384003" name="Rectangle 2"/>
          <p:cNvSpPr>
            <a:spLocks noGrp="1" noRot="1" noChangeAspect="1" noChangeArrowheads="1" noTextEdit="1"/>
          </p:cNvSpPr>
          <p:nvPr>
            <p:ph type="sldImg"/>
          </p:nvPr>
        </p:nvSpPr>
        <p:spPr>
          <a:ln/>
        </p:spPr>
      </p:sp>
      <p:sp>
        <p:nvSpPr>
          <p:cNvPr id="384004" name="Rectangle 3"/>
          <p:cNvSpPr>
            <a:spLocks noGrp="1" noChangeArrowheads="1"/>
          </p:cNvSpPr>
          <p:nvPr>
            <p:ph type="body" idx="1"/>
          </p:nvPr>
        </p:nvSpPr>
        <p:spPr>
          <a:noFill/>
        </p:spPr>
        <p:txBody>
          <a:bodyPr/>
          <a:lstStyle/>
          <a:p>
            <a:pPr eaLnBrk="1" hangingPunct="1"/>
            <a:r>
              <a:rPr lang="en-GB" altLang="de-DE" smtClean="0">
                <a:latin typeface="Arial" pitchFamily="34" charset="0"/>
              </a:rPr>
              <a:t>One of Germanys main space projects is the hyperspectral mission EnMAP. </a:t>
            </a:r>
          </a:p>
          <a:p>
            <a:pPr eaLnBrk="1" hangingPunct="1"/>
            <a:endParaRPr lang="en-GB" altLang="de-DE" smtClean="0">
              <a:latin typeface="Arial" pitchFamily="34" charset="0"/>
            </a:endParaRPr>
          </a:p>
          <a:p>
            <a:pPr eaLnBrk="1" hangingPunct="1"/>
            <a:r>
              <a:rPr lang="en-GB" altLang="de-DE" smtClean="0">
                <a:latin typeface="Arial" pitchFamily="34" charset="0"/>
              </a:rPr>
              <a:t>It will be the </a:t>
            </a:r>
            <a:r>
              <a:rPr lang="en-GB" altLang="de-DE" b="1" smtClean="0">
                <a:latin typeface="Arial" pitchFamily="34" charset="0"/>
              </a:rPr>
              <a:t>first hyperspectral mission </a:t>
            </a:r>
            <a:r>
              <a:rPr lang="en-GB" altLang="de-DE" smtClean="0">
                <a:latin typeface="Arial" pitchFamily="34" charset="0"/>
              </a:rPr>
              <a:t>ranging from the </a:t>
            </a:r>
            <a:r>
              <a:rPr lang="en-GB" altLang="de-DE" b="1" smtClean="0">
                <a:latin typeface="Arial" pitchFamily="34" charset="0"/>
              </a:rPr>
              <a:t>visible up the SWIR spectrum with high resolution</a:t>
            </a:r>
            <a:r>
              <a:rPr lang="en-GB" altLang="de-DE" smtClean="0">
                <a:latin typeface="Arial" pitchFamily="34" charset="0"/>
              </a:rPr>
              <a:t>. </a:t>
            </a:r>
          </a:p>
          <a:p>
            <a:pPr eaLnBrk="1" hangingPunct="1"/>
            <a:endParaRPr lang="en-GB" altLang="de-DE" smtClean="0">
              <a:latin typeface="Arial" pitchFamily="34" charset="0"/>
            </a:endParaRPr>
          </a:p>
          <a:p>
            <a:pPr eaLnBrk="1" hangingPunct="1"/>
            <a:r>
              <a:rPr lang="en-GB" altLang="de-DE" smtClean="0">
                <a:latin typeface="Arial" pitchFamily="34" charset="0"/>
              </a:rPr>
              <a:t>EnMAP is driven by </a:t>
            </a:r>
            <a:r>
              <a:rPr lang="en-GB" altLang="de-DE" b="1" smtClean="0">
                <a:latin typeface="Arial" pitchFamily="34" charset="0"/>
              </a:rPr>
              <a:t>scientific requirements </a:t>
            </a:r>
            <a:r>
              <a:rPr lang="en-GB" altLang="de-DE" smtClean="0">
                <a:latin typeface="Arial" pitchFamily="34" charset="0"/>
              </a:rPr>
              <a:t>and will serve as a </a:t>
            </a:r>
            <a:r>
              <a:rPr lang="en-GB" altLang="de-DE" b="1" smtClean="0">
                <a:latin typeface="Arial" pitchFamily="34" charset="0"/>
              </a:rPr>
              <a:t>demonstrator for EO applications</a:t>
            </a:r>
            <a:r>
              <a:rPr lang="en-GB" altLang="de-DE" smtClean="0">
                <a:latin typeface="Arial" pitchFamily="34" charset="0"/>
              </a:rPr>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with 20 </a:t>
            </a:r>
            <a:r>
              <a:rPr lang="en-GB" sz="1300" dirty="0" err="1"/>
              <a:t>arcmin</a:t>
            </a:r>
            <a:r>
              <a:rPr lang="en-GB" sz="1300" dirty="0"/>
              <a:t> accuracy</a:t>
            </a:r>
            <a:endParaRPr lang="en-US" dirty="0"/>
          </a:p>
        </p:txBody>
      </p:sp>
      <p:sp>
        <p:nvSpPr>
          <p:cNvPr id="4" name="Slide Number Placeholder 3"/>
          <p:cNvSpPr>
            <a:spLocks noGrp="1"/>
          </p:cNvSpPr>
          <p:nvPr>
            <p:ph type="sldNum" sz="quarter" idx="10"/>
          </p:nvPr>
        </p:nvSpPr>
        <p:spPr/>
        <p:txBody>
          <a:bodyPr/>
          <a:lstStyle/>
          <a:p>
            <a:fld id="{DF1895BC-06EC-475A-97CA-BF53472F2E03}" type="slidenum">
              <a:rPr lang="de-DE" smtClean="0">
                <a:solidFill>
                  <a:prstClr val="black"/>
                </a:solidFill>
              </a:rPr>
              <a:pPr/>
              <a:t>16</a:t>
            </a:fld>
            <a:endParaRPr lang="de-DE" dirty="0">
              <a:solidFill>
                <a:prstClr val="black"/>
              </a:solidFill>
            </a:endParaRPr>
          </a:p>
        </p:txBody>
      </p:sp>
    </p:spTree>
    <p:extLst>
      <p:ext uri="{BB962C8B-B14F-4D97-AF65-F5344CB8AC3E}">
        <p14:creationId xmlns:p14="http://schemas.microsoft.com/office/powerpoint/2010/main" val="2579937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p:spPr>
        <p:txBody>
          <a:bodyPr/>
          <a:lstStyle>
            <a:lvl1pPr defTabSz="954088" eaLnBrk="0" hangingPunct="0">
              <a:spcBef>
                <a:spcPct val="30000"/>
              </a:spcBef>
              <a:defRPr sz="1200">
                <a:solidFill>
                  <a:schemeClr val="tx1"/>
                </a:solidFill>
                <a:latin typeface="Arial" pitchFamily="34" charset="0"/>
              </a:defRPr>
            </a:lvl1pPr>
            <a:lvl2pPr marL="741363" indent="-284163" defTabSz="954088" eaLnBrk="0" hangingPunct="0">
              <a:spcBef>
                <a:spcPct val="30000"/>
              </a:spcBef>
              <a:defRPr sz="1200">
                <a:solidFill>
                  <a:schemeClr val="tx1"/>
                </a:solidFill>
                <a:latin typeface="Arial" pitchFamily="34" charset="0"/>
              </a:defRPr>
            </a:lvl2pPr>
            <a:lvl3pPr marL="1141413" indent="-227013" defTabSz="954088" eaLnBrk="0" hangingPunct="0">
              <a:spcBef>
                <a:spcPct val="30000"/>
              </a:spcBef>
              <a:defRPr sz="1200">
                <a:solidFill>
                  <a:schemeClr val="tx1"/>
                </a:solidFill>
                <a:latin typeface="Arial" pitchFamily="34" charset="0"/>
              </a:defRPr>
            </a:lvl3pPr>
            <a:lvl4pPr marL="1598613" indent="-227013" defTabSz="954088" eaLnBrk="0" hangingPunct="0">
              <a:spcBef>
                <a:spcPct val="30000"/>
              </a:spcBef>
              <a:defRPr sz="1200">
                <a:solidFill>
                  <a:schemeClr val="tx1"/>
                </a:solidFill>
                <a:latin typeface="Arial" pitchFamily="34" charset="0"/>
              </a:defRPr>
            </a:lvl4pPr>
            <a:lvl5pPr marL="2055813" indent="-227013" defTabSz="954088" eaLnBrk="0" hangingPunct="0">
              <a:spcBef>
                <a:spcPct val="30000"/>
              </a:spcBef>
              <a:defRPr sz="1200">
                <a:solidFill>
                  <a:schemeClr val="tx1"/>
                </a:solidFill>
                <a:latin typeface="Arial" pitchFamily="34" charset="0"/>
              </a:defRPr>
            </a:lvl5pPr>
            <a:lvl6pPr marL="2513013" indent="-227013" defTabSz="954088" eaLnBrk="0" fontAlgn="base" hangingPunct="0">
              <a:spcBef>
                <a:spcPct val="30000"/>
              </a:spcBef>
              <a:spcAft>
                <a:spcPct val="0"/>
              </a:spcAft>
              <a:defRPr sz="1200">
                <a:solidFill>
                  <a:schemeClr val="tx1"/>
                </a:solidFill>
                <a:latin typeface="Arial" pitchFamily="34" charset="0"/>
              </a:defRPr>
            </a:lvl6pPr>
            <a:lvl7pPr marL="2970213" indent="-227013" defTabSz="954088" eaLnBrk="0" fontAlgn="base" hangingPunct="0">
              <a:spcBef>
                <a:spcPct val="30000"/>
              </a:spcBef>
              <a:spcAft>
                <a:spcPct val="0"/>
              </a:spcAft>
              <a:defRPr sz="1200">
                <a:solidFill>
                  <a:schemeClr val="tx1"/>
                </a:solidFill>
                <a:latin typeface="Arial" pitchFamily="34" charset="0"/>
              </a:defRPr>
            </a:lvl7pPr>
            <a:lvl8pPr marL="3427413" indent="-227013" defTabSz="954088" eaLnBrk="0" fontAlgn="base" hangingPunct="0">
              <a:spcBef>
                <a:spcPct val="30000"/>
              </a:spcBef>
              <a:spcAft>
                <a:spcPct val="0"/>
              </a:spcAft>
              <a:defRPr sz="1200">
                <a:solidFill>
                  <a:schemeClr val="tx1"/>
                </a:solidFill>
                <a:latin typeface="Arial" pitchFamily="34" charset="0"/>
              </a:defRPr>
            </a:lvl8pPr>
            <a:lvl9pPr marL="3884613" indent="-227013" defTabSz="95408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603249F-2D2A-409A-9B10-DCA73E12DE36}" type="slidenum">
              <a:rPr lang="de-DE" altLang="de-DE" sz="1300" smtClean="0"/>
              <a:pPr eaLnBrk="1" hangingPunct="1">
                <a:spcBef>
                  <a:spcPct val="0"/>
                </a:spcBef>
              </a:pPr>
              <a:t>19</a:t>
            </a:fld>
            <a:endParaRPr lang="de-DE" altLang="de-DE" sz="1300" smtClean="0"/>
          </a:p>
        </p:txBody>
      </p:sp>
      <p:sp>
        <p:nvSpPr>
          <p:cNvPr id="394243" name="Rectangle 2"/>
          <p:cNvSpPr>
            <a:spLocks noRot="1" noChangeArrowheads="1" noTextEdit="1"/>
          </p:cNvSpPr>
          <p:nvPr>
            <p:ph type="sldImg"/>
          </p:nvPr>
        </p:nvSpPr>
        <p:spPr>
          <a:xfrm>
            <a:off x="492125" y="684213"/>
            <a:ext cx="6121400" cy="4591050"/>
          </a:xfrm>
          <a:ln/>
        </p:spPr>
      </p:sp>
      <p:sp>
        <p:nvSpPr>
          <p:cNvPr id="394244" name="Rectangle 3"/>
          <p:cNvSpPr>
            <a:spLocks noGrp="1" noChangeArrowheads="1"/>
          </p:cNvSpPr>
          <p:nvPr>
            <p:ph type="body" idx="1"/>
          </p:nvPr>
        </p:nvSpPr>
        <p:spPr>
          <a:noFill/>
        </p:spPr>
        <p:txBody>
          <a:bodyPr/>
          <a:lstStyle/>
          <a:p>
            <a:pPr eaLnBrk="1" hangingPunct="1"/>
            <a:endParaRPr lang="de-DE" altLang="de-DE"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Folienbildplatzhalter 1"/>
          <p:cNvSpPr>
            <a:spLocks noGrp="1" noRot="1" noChangeAspect="1" noTextEdit="1"/>
          </p:cNvSpPr>
          <p:nvPr>
            <p:ph type="sldImg"/>
          </p:nvPr>
        </p:nvSpPr>
        <p:spPr>
          <a:xfrm>
            <a:off x="990600" y="766763"/>
            <a:ext cx="5118100" cy="3838575"/>
          </a:xfrm>
          <a:ln/>
        </p:spPr>
      </p:sp>
      <p:sp>
        <p:nvSpPr>
          <p:cNvPr id="402435" name="Notizenplatzhalter 2"/>
          <p:cNvSpPr>
            <a:spLocks noGrp="1"/>
          </p:cNvSpPr>
          <p:nvPr>
            <p:ph type="body" idx="1"/>
          </p:nvPr>
        </p:nvSpPr>
        <p:spPr>
          <a:noFill/>
        </p:spPr>
        <p:txBody>
          <a:bodyPr/>
          <a:lstStyle/>
          <a:p>
            <a:r>
              <a:rPr lang="de-DE" altLang="de-DE" smtClean="0">
                <a:latin typeface="Arial" pitchFamily="34" charset="0"/>
              </a:rPr>
              <a:t>LDCM (NASA) </a:t>
            </a:r>
          </a:p>
        </p:txBody>
      </p:sp>
      <p:sp>
        <p:nvSpPr>
          <p:cNvPr id="402436" name="Foliennummernplatzhalter 3"/>
          <p:cNvSpPr>
            <a:spLocks noGrp="1"/>
          </p:cNvSpPr>
          <p:nvPr>
            <p:ph type="sldNum" sz="quarter" idx="5"/>
          </p:nvPr>
        </p:nvSpPr>
        <p:spPr>
          <a:noFill/>
        </p:spPr>
        <p:txBody>
          <a:bodyPr/>
          <a:lstStyle>
            <a:lvl1pPr defTabSz="952500" eaLnBrk="0" hangingPunct="0">
              <a:spcBef>
                <a:spcPct val="30000"/>
              </a:spcBef>
              <a:defRPr sz="1200">
                <a:solidFill>
                  <a:schemeClr val="tx1"/>
                </a:solidFill>
                <a:latin typeface="Arial" pitchFamily="34" charset="0"/>
              </a:defRPr>
            </a:lvl1pPr>
            <a:lvl2pPr marL="741363" indent="-284163" defTabSz="952500" eaLnBrk="0" hangingPunct="0">
              <a:spcBef>
                <a:spcPct val="30000"/>
              </a:spcBef>
              <a:defRPr sz="1200">
                <a:solidFill>
                  <a:schemeClr val="tx1"/>
                </a:solidFill>
                <a:latin typeface="Arial" pitchFamily="34" charset="0"/>
              </a:defRPr>
            </a:lvl2pPr>
            <a:lvl3pPr marL="1141413" indent="-227013" defTabSz="952500" eaLnBrk="0" hangingPunct="0">
              <a:spcBef>
                <a:spcPct val="30000"/>
              </a:spcBef>
              <a:defRPr sz="1200">
                <a:solidFill>
                  <a:schemeClr val="tx1"/>
                </a:solidFill>
                <a:latin typeface="Arial" pitchFamily="34" charset="0"/>
              </a:defRPr>
            </a:lvl3pPr>
            <a:lvl4pPr marL="1598613" indent="-227013" defTabSz="952500" eaLnBrk="0" hangingPunct="0">
              <a:spcBef>
                <a:spcPct val="30000"/>
              </a:spcBef>
              <a:defRPr sz="1200">
                <a:solidFill>
                  <a:schemeClr val="tx1"/>
                </a:solidFill>
                <a:latin typeface="Arial" pitchFamily="34" charset="0"/>
              </a:defRPr>
            </a:lvl4pPr>
            <a:lvl5pPr marL="2055813" indent="-227013" defTabSz="952500" eaLnBrk="0" hangingPunct="0">
              <a:spcBef>
                <a:spcPct val="30000"/>
              </a:spcBef>
              <a:defRPr sz="1200">
                <a:solidFill>
                  <a:schemeClr val="tx1"/>
                </a:solidFill>
                <a:latin typeface="Arial" pitchFamily="34" charset="0"/>
              </a:defRPr>
            </a:lvl5pPr>
            <a:lvl6pPr marL="2513013" indent="-227013" defTabSz="952500" eaLnBrk="0" fontAlgn="base" hangingPunct="0">
              <a:spcBef>
                <a:spcPct val="30000"/>
              </a:spcBef>
              <a:spcAft>
                <a:spcPct val="0"/>
              </a:spcAft>
              <a:defRPr sz="1200">
                <a:solidFill>
                  <a:schemeClr val="tx1"/>
                </a:solidFill>
                <a:latin typeface="Arial" pitchFamily="34" charset="0"/>
              </a:defRPr>
            </a:lvl6pPr>
            <a:lvl7pPr marL="2970213" indent="-227013" defTabSz="952500" eaLnBrk="0" fontAlgn="base" hangingPunct="0">
              <a:spcBef>
                <a:spcPct val="30000"/>
              </a:spcBef>
              <a:spcAft>
                <a:spcPct val="0"/>
              </a:spcAft>
              <a:defRPr sz="1200">
                <a:solidFill>
                  <a:schemeClr val="tx1"/>
                </a:solidFill>
                <a:latin typeface="Arial" pitchFamily="34" charset="0"/>
              </a:defRPr>
            </a:lvl7pPr>
            <a:lvl8pPr marL="3427413" indent="-227013" defTabSz="952500" eaLnBrk="0" fontAlgn="base" hangingPunct="0">
              <a:spcBef>
                <a:spcPct val="30000"/>
              </a:spcBef>
              <a:spcAft>
                <a:spcPct val="0"/>
              </a:spcAft>
              <a:defRPr sz="1200">
                <a:solidFill>
                  <a:schemeClr val="tx1"/>
                </a:solidFill>
                <a:latin typeface="Arial" pitchFamily="34" charset="0"/>
              </a:defRPr>
            </a:lvl8pPr>
            <a:lvl9pPr marL="3884613" indent="-227013" defTabSz="9525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E2CF917-656E-40BE-9CD7-0C4A9A410A13}" type="slidenum">
              <a:rPr lang="de-DE" altLang="de-DE" sz="1300" smtClean="0">
                <a:solidFill>
                  <a:srgbClr val="000000"/>
                </a:solidFill>
              </a:rPr>
              <a:pPr eaLnBrk="1" hangingPunct="1">
                <a:spcBef>
                  <a:spcPct val="0"/>
                </a:spcBef>
              </a:pPr>
              <a:t>20</a:t>
            </a:fld>
            <a:endParaRPr lang="de-DE" altLang="de-DE" sz="1300" smtClean="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defTabSz="988574" eaLnBrk="0" hangingPunct="0">
              <a:defRPr>
                <a:solidFill>
                  <a:schemeClr val="tx1"/>
                </a:solidFill>
                <a:latin typeface="Arial" pitchFamily="34" charset="0"/>
              </a:defRPr>
            </a:lvl1pPr>
            <a:lvl2pPr marL="769805" indent="-296079" defTabSz="988574" eaLnBrk="0" hangingPunct="0">
              <a:defRPr>
                <a:solidFill>
                  <a:schemeClr val="tx1"/>
                </a:solidFill>
                <a:latin typeface="Arial" pitchFamily="34" charset="0"/>
              </a:defRPr>
            </a:lvl2pPr>
            <a:lvl3pPr marL="1184315" indent="-236863" defTabSz="988574" eaLnBrk="0" hangingPunct="0">
              <a:defRPr>
                <a:solidFill>
                  <a:schemeClr val="tx1"/>
                </a:solidFill>
                <a:latin typeface="Arial" pitchFamily="34" charset="0"/>
              </a:defRPr>
            </a:lvl3pPr>
            <a:lvl4pPr marL="1658041" indent="-236863" defTabSz="988574" eaLnBrk="0" hangingPunct="0">
              <a:defRPr>
                <a:solidFill>
                  <a:schemeClr val="tx1"/>
                </a:solidFill>
                <a:latin typeface="Arial" pitchFamily="34" charset="0"/>
              </a:defRPr>
            </a:lvl4pPr>
            <a:lvl5pPr marL="2131768" indent="-236863" defTabSz="988574" eaLnBrk="0" hangingPunct="0">
              <a:defRPr>
                <a:solidFill>
                  <a:schemeClr val="tx1"/>
                </a:solidFill>
                <a:latin typeface="Arial" pitchFamily="34" charset="0"/>
              </a:defRPr>
            </a:lvl5pPr>
            <a:lvl6pPr marL="2605493" indent="-236863" defTabSz="988574" eaLnBrk="0" fontAlgn="base" hangingPunct="0">
              <a:spcBef>
                <a:spcPct val="0"/>
              </a:spcBef>
              <a:spcAft>
                <a:spcPct val="0"/>
              </a:spcAft>
              <a:defRPr>
                <a:solidFill>
                  <a:schemeClr val="tx1"/>
                </a:solidFill>
                <a:latin typeface="Arial" pitchFamily="34" charset="0"/>
              </a:defRPr>
            </a:lvl6pPr>
            <a:lvl7pPr marL="3079218" indent="-236863" defTabSz="988574" eaLnBrk="0" fontAlgn="base" hangingPunct="0">
              <a:spcBef>
                <a:spcPct val="0"/>
              </a:spcBef>
              <a:spcAft>
                <a:spcPct val="0"/>
              </a:spcAft>
              <a:defRPr>
                <a:solidFill>
                  <a:schemeClr val="tx1"/>
                </a:solidFill>
                <a:latin typeface="Arial" pitchFamily="34" charset="0"/>
              </a:defRPr>
            </a:lvl7pPr>
            <a:lvl8pPr marL="3552945" indent="-236863" defTabSz="988574" eaLnBrk="0" fontAlgn="base" hangingPunct="0">
              <a:spcBef>
                <a:spcPct val="0"/>
              </a:spcBef>
              <a:spcAft>
                <a:spcPct val="0"/>
              </a:spcAft>
              <a:defRPr>
                <a:solidFill>
                  <a:schemeClr val="tx1"/>
                </a:solidFill>
                <a:latin typeface="Arial" pitchFamily="34" charset="0"/>
              </a:defRPr>
            </a:lvl8pPr>
            <a:lvl9pPr marL="4026672" indent="-236863" defTabSz="988574" eaLnBrk="0" fontAlgn="base" hangingPunct="0">
              <a:spcBef>
                <a:spcPct val="0"/>
              </a:spcBef>
              <a:spcAft>
                <a:spcPct val="0"/>
              </a:spcAft>
              <a:defRPr>
                <a:solidFill>
                  <a:schemeClr val="tx1"/>
                </a:solidFill>
                <a:latin typeface="Arial" pitchFamily="34" charset="0"/>
              </a:defRPr>
            </a:lvl9pPr>
          </a:lstStyle>
          <a:p>
            <a:pPr eaLnBrk="1" hangingPunct="1"/>
            <a:fld id="{905533AE-91F5-40AA-A665-5DE527021737}" type="slidenum">
              <a:rPr lang="de-DE" altLang="de-DE" smtClean="0">
                <a:solidFill>
                  <a:prstClr val="black"/>
                </a:solidFill>
              </a:rPr>
              <a:pPr eaLnBrk="1" hangingPunct="1"/>
              <a:t>22</a:t>
            </a:fld>
            <a:endParaRPr lang="de-DE" altLang="de-DE" smtClean="0">
              <a:solidFill>
                <a:prstClr val="black"/>
              </a:solidFill>
            </a:endParaRPr>
          </a:p>
        </p:txBody>
      </p:sp>
      <p:sp>
        <p:nvSpPr>
          <p:cNvPr id="183299" name="Rectangle 2"/>
          <p:cNvSpPr>
            <a:spLocks noGrp="1" noRot="1" noChangeAspect="1" noChangeArrowheads="1" noTextEdit="1"/>
          </p:cNvSpPr>
          <p:nvPr>
            <p:ph type="sldImg"/>
          </p:nvPr>
        </p:nvSpPr>
        <p:spPr>
          <a:xfrm>
            <a:off x="485775" y="684213"/>
            <a:ext cx="6127750" cy="4595812"/>
          </a:xfrm>
          <a:ln/>
        </p:spPr>
      </p:sp>
      <p:sp>
        <p:nvSpPr>
          <p:cNvPr id="183300" name="Rectangle 3"/>
          <p:cNvSpPr>
            <a:spLocks noGrp="1" noChangeArrowheads="1"/>
          </p:cNvSpPr>
          <p:nvPr>
            <p:ph type="body" idx="1"/>
          </p:nvPr>
        </p:nvSpPr>
        <p:spPr>
          <a:xfrm>
            <a:off x="709160" y="5520103"/>
            <a:ext cx="5680981" cy="3947833"/>
          </a:xfrm>
          <a:noFill/>
        </p:spPr>
        <p:txBody>
          <a:bodyPr/>
          <a:lstStyle/>
          <a:p>
            <a:pPr eaLnBrk="1" hangingPunct="1"/>
            <a:endParaRPr lang="de-DE" altLang="de-DE"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p:txBody>
          <a:bodyPr/>
          <a:lstStyle>
            <a:lvl1pPr defTabSz="988866" eaLnBrk="0" hangingPunct="0">
              <a:defRPr sz="1900">
                <a:solidFill>
                  <a:schemeClr val="tx1"/>
                </a:solidFill>
                <a:latin typeface="Arial" pitchFamily="34" charset="0"/>
              </a:defRPr>
            </a:lvl1pPr>
            <a:lvl2pPr marL="742838" indent="-285708" defTabSz="988866" eaLnBrk="0" hangingPunct="0">
              <a:defRPr sz="1900">
                <a:solidFill>
                  <a:schemeClr val="tx1"/>
                </a:solidFill>
                <a:latin typeface="Arial" pitchFamily="34" charset="0"/>
              </a:defRPr>
            </a:lvl2pPr>
            <a:lvl3pPr marL="1142832" indent="-228566" defTabSz="988866" eaLnBrk="0" hangingPunct="0">
              <a:defRPr sz="1900">
                <a:solidFill>
                  <a:schemeClr val="tx1"/>
                </a:solidFill>
                <a:latin typeface="Arial" pitchFamily="34" charset="0"/>
              </a:defRPr>
            </a:lvl3pPr>
            <a:lvl4pPr marL="1599962" indent="-228566" defTabSz="988866" eaLnBrk="0" hangingPunct="0">
              <a:defRPr sz="1900">
                <a:solidFill>
                  <a:schemeClr val="tx1"/>
                </a:solidFill>
                <a:latin typeface="Arial" pitchFamily="34" charset="0"/>
              </a:defRPr>
            </a:lvl4pPr>
            <a:lvl5pPr marL="2057095" indent="-228566" defTabSz="988866" eaLnBrk="0" hangingPunct="0">
              <a:defRPr sz="1900">
                <a:solidFill>
                  <a:schemeClr val="tx1"/>
                </a:solidFill>
                <a:latin typeface="Arial" pitchFamily="34" charset="0"/>
              </a:defRPr>
            </a:lvl5pPr>
            <a:lvl6pPr marL="2514228" indent="-228566" defTabSz="988866" eaLnBrk="0" fontAlgn="base" hangingPunct="0">
              <a:spcBef>
                <a:spcPct val="0"/>
              </a:spcBef>
              <a:spcAft>
                <a:spcPct val="0"/>
              </a:spcAft>
              <a:defRPr sz="1900">
                <a:solidFill>
                  <a:schemeClr val="tx1"/>
                </a:solidFill>
                <a:latin typeface="Arial" pitchFamily="34" charset="0"/>
              </a:defRPr>
            </a:lvl6pPr>
            <a:lvl7pPr marL="2971360" indent="-228566" defTabSz="988866" eaLnBrk="0" fontAlgn="base" hangingPunct="0">
              <a:spcBef>
                <a:spcPct val="0"/>
              </a:spcBef>
              <a:spcAft>
                <a:spcPct val="0"/>
              </a:spcAft>
              <a:defRPr sz="1900">
                <a:solidFill>
                  <a:schemeClr val="tx1"/>
                </a:solidFill>
                <a:latin typeface="Arial" pitchFamily="34" charset="0"/>
              </a:defRPr>
            </a:lvl7pPr>
            <a:lvl8pPr marL="3428492" indent="-228566" defTabSz="988866" eaLnBrk="0" fontAlgn="base" hangingPunct="0">
              <a:spcBef>
                <a:spcPct val="0"/>
              </a:spcBef>
              <a:spcAft>
                <a:spcPct val="0"/>
              </a:spcAft>
              <a:defRPr sz="1900">
                <a:solidFill>
                  <a:schemeClr val="tx1"/>
                </a:solidFill>
                <a:latin typeface="Arial" pitchFamily="34" charset="0"/>
              </a:defRPr>
            </a:lvl8pPr>
            <a:lvl9pPr marL="3885623" indent="-228566" defTabSz="988866" eaLnBrk="0" fontAlgn="base" hangingPunct="0">
              <a:spcBef>
                <a:spcPct val="0"/>
              </a:spcBef>
              <a:spcAft>
                <a:spcPct val="0"/>
              </a:spcAft>
              <a:defRPr sz="1900">
                <a:solidFill>
                  <a:schemeClr val="tx1"/>
                </a:solidFill>
                <a:latin typeface="Arial" pitchFamily="34" charset="0"/>
              </a:defRPr>
            </a:lvl9pPr>
          </a:lstStyle>
          <a:p>
            <a:pPr eaLnBrk="1" hangingPunct="1">
              <a:defRPr/>
            </a:pPr>
            <a:fld id="{B6A22282-24B6-4952-89B5-03BEBDDA31EE}" type="slidenum">
              <a:rPr lang="de-DE" sz="1300"/>
              <a:pPr eaLnBrk="1" hangingPunct="1">
                <a:defRPr/>
              </a:pPr>
              <a:t>23</a:t>
            </a:fld>
            <a:endParaRPr lang="de-DE" sz="1300"/>
          </a:p>
        </p:txBody>
      </p:sp>
      <p:sp>
        <p:nvSpPr>
          <p:cNvPr id="159747" name="Rectangle 2"/>
          <p:cNvSpPr>
            <a:spLocks noGrp="1" noRot="1" noChangeAspect="1" noChangeArrowheads="1" noTextEdit="1"/>
          </p:cNvSpPr>
          <p:nvPr>
            <p:ph type="sldImg"/>
          </p:nvPr>
        </p:nvSpPr>
        <p:spPr>
          <a:xfrm>
            <a:off x="487363" y="684213"/>
            <a:ext cx="6127750" cy="4595812"/>
          </a:xfrm>
          <a:ln/>
        </p:spPr>
      </p:sp>
      <p:sp>
        <p:nvSpPr>
          <p:cNvPr id="159748" name="Rectangle 3"/>
          <p:cNvSpPr>
            <a:spLocks noGrp="1" noChangeArrowheads="1"/>
          </p:cNvSpPr>
          <p:nvPr>
            <p:ph type="body" idx="1"/>
          </p:nvPr>
        </p:nvSpPr>
        <p:spPr>
          <a:xfrm>
            <a:off x="709601" y="5521520"/>
            <a:ext cx="5680103" cy="3945580"/>
          </a:xfrm>
          <a:noFill/>
        </p:spPr>
        <p:txBody>
          <a:bodyPr/>
          <a:lstStyle/>
          <a:p>
            <a:pPr eaLnBrk="1" hangingPunct="1"/>
            <a:endParaRPr lang="de-DE"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Folienbildplatzhalter 1"/>
          <p:cNvSpPr>
            <a:spLocks noGrp="1" noRot="1" noChangeAspect="1" noTextEdit="1"/>
          </p:cNvSpPr>
          <p:nvPr>
            <p:ph type="sldImg"/>
          </p:nvPr>
        </p:nvSpPr>
        <p:spPr>
          <a:ln/>
        </p:spPr>
      </p:sp>
      <p:sp>
        <p:nvSpPr>
          <p:cNvPr id="330755" name="Notizenplatzhalter 2"/>
          <p:cNvSpPr>
            <a:spLocks noGrp="1"/>
          </p:cNvSpPr>
          <p:nvPr>
            <p:ph type="body" idx="1"/>
          </p:nvPr>
        </p:nvSpPr>
        <p:spPr>
          <a:noFill/>
        </p:spPr>
        <p:txBody>
          <a:bodyPr/>
          <a:lstStyle/>
          <a:p>
            <a:endParaRPr lang="de-DE" altLang="de-DE" smtClean="0">
              <a:latin typeface="Arial" pitchFamily="34" charset="0"/>
            </a:endParaRPr>
          </a:p>
        </p:txBody>
      </p:sp>
      <p:sp>
        <p:nvSpPr>
          <p:cNvPr id="330756" name="Foliennummernplatzhalter 3"/>
          <p:cNvSpPr>
            <a:spLocks noGrp="1"/>
          </p:cNvSpPr>
          <p:nvPr>
            <p:ph type="sldNum" sz="quarter" idx="5"/>
          </p:nvPr>
        </p:nvSpPr>
        <p:spPr>
          <a:noFill/>
        </p:spPr>
        <p:txBody>
          <a:bodyPr/>
          <a:lstStyle>
            <a:lvl1pPr defTabSz="954088" eaLnBrk="0" hangingPunct="0">
              <a:spcBef>
                <a:spcPct val="30000"/>
              </a:spcBef>
              <a:defRPr sz="1200">
                <a:solidFill>
                  <a:schemeClr val="tx1"/>
                </a:solidFill>
                <a:latin typeface="Arial" pitchFamily="34" charset="0"/>
              </a:defRPr>
            </a:lvl1pPr>
            <a:lvl2pPr marL="741363" indent="-284163" defTabSz="954088" eaLnBrk="0" hangingPunct="0">
              <a:spcBef>
                <a:spcPct val="30000"/>
              </a:spcBef>
              <a:defRPr sz="1200">
                <a:solidFill>
                  <a:schemeClr val="tx1"/>
                </a:solidFill>
                <a:latin typeface="Arial" pitchFamily="34" charset="0"/>
              </a:defRPr>
            </a:lvl2pPr>
            <a:lvl3pPr marL="1141413" indent="-227013" defTabSz="954088" eaLnBrk="0" hangingPunct="0">
              <a:spcBef>
                <a:spcPct val="30000"/>
              </a:spcBef>
              <a:defRPr sz="1200">
                <a:solidFill>
                  <a:schemeClr val="tx1"/>
                </a:solidFill>
                <a:latin typeface="Arial" pitchFamily="34" charset="0"/>
              </a:defRPr>
            </a:lvl3pPr>
            <a:lvl4pPr marL="1598613" indent="-227013" defTabSz="954088" eaLnBrk="0" hangingPunct="0">
              <a:spcBef>
                <a:spcPct val="30000"/>
              </a:spcBef>
              <a:defRPr sz="1200">
                <a:solidFill>
                  <a:schemeClr val="tx1"/>
                </a:solidFill>
                <a:latin typeface="Arial" pitchFamily="34" charset="0"/>
              </a:defRPr>
            </a:lvl4pPr>
            <a:lvl5pPr marL="2055813" indent="-227013" defTabSz="954088" eaLnBrk="0" hangingPunct="0">
              <a:spcBef>
                <a:spcPct val="30000"/>
              </a:spcBef>
              <a:defRPr sz="1200">
                <a:solidFill>
                  <a:schemeClr val="tx1"/>
                </a:solidFill>
                <a:latin typeface="Arial" pitchFamily="34" charset="0"/>
              </a:defRPr>
            </a:lvl5pPr>
            <a:lvl6pPr marL="2513013" indent="-227013" defTabSz="954088" eaLnBrk="0" fontAlgn="base" hangingPunct="0">
              <a:spcBef>
                <a:spcPct val="30000"/>
              </a:spcBef>
              <a:spcAft>
                <a:spcPct val="0"/>
              </a:spcAft>
              <a:defRPr sz="1200">
                <a:solidFill>
                  <a:schemeClr val="tx1"/>
                </a:solidFill>
                <a:latin typeface="Arial" pitchFamily="34" charset="0"/>
              </a:defRPr>
            </a:lvl6pPr>
            <a:lvl7pPr marL="2970213" indent="-227013" defTabSz="954088" eaLnBrk="0" fontAlgn="base" hangingPunct="0">
              <a:spcBef>
                <a:spcPct val="30000"/>
              </a:spcBef>
              <a:spcAft>
                <a:spcPct val="0"/>
              </a:spcAft>
              <a:defRPr sz="1200">
                <a:solidFill>
                  <a:schemeClr val="tx1"/>
                </a:solidFill>
                <a:latin typeface="Arial" pitchFamily="34" charset="0"/>
              </a:defRPr>
            </a:lvl7pPr>
            <a:lvl8pPr marL="3427413" indent="-227013" defTabSz="954088" eaLnBrk="0" fontAlgn="base" hangingPunct="0">
              <a:spcBef>
                <a:spcPct val="30000"/>
              </a:spcBef>
              <a:spcAft>
                <a:spcPct val="0"/>
              </a:spcAft>
              <a:defRPr sz="1200">
                <a:solidFill>
                  <a:schemeClr val="tx1"/>
                </a:solidFill>
                <a:latin typeface="Arial" pitchFamily="34" charset="0"/>
              </a:defRPr>
            </a:lvl8pPr>
            <a:lvl9pPr marL="3884613" indent="-227013" defTabSz="95408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9FAC813-1AFF-42DC-95EF-A39E67294956}" type="slidenum">
              <a:rPr lang="de-DE" altLang="de-DE" sz="1300" smtClean="0"/>
              <a:pPr eaLnBrk="1" hangingPunct="1">
                <a:spcBef>
                  <a:spcPct val="0"/>
                </a:spcBef>
              </a:pPr>
              <a:t>4</a:t>
            </a:fld>
            <a:endParaRPr lang="de-DE" altLang="de-DE" sz="13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90600" y="766763"/>
            <a:ext cx="5118100" cy="383857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DC2E8F35-5F31-4FDD-82BF-B49AC7F4898C}" type="slidenum">
              <a:rPr lang="de-DE" smtClean="0">
                <a:solidFill>
                  <a:prstClr val="black"/>
                </a:solidFill>
              </a:rPr>
              <a:pPr>
                <a:defRPr/>
              </a:pPr>
              <a:t>6</a:t>
            </a:fld>
            <a:endParaRPr lang="de-DE" dirty="0">
              <a:solidFill>
                <a:prstClr val="black"/>
              </a:solidFill>
            </a:endParaRPr>
          </a:p>
        </p:txBody>
      </p:sp>
    </p:spTree>
    <p:extLst>
      <p:ext uri="{BB962C8B-B14F-4D97-AF65-F5344CB8AC3E}">
        <p14:creationId xmlns:p14="http://schemas.microsoft.com/office/powerpoint/2010/main" val="3603175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F1895BC-06EC-475A-97CA-BF53472F2E03}" type="slidenum">
              <a:rPr lang="de-DE" smtClean="0">
                <a:solidFill>
                  <a:prstClr val="black"/>
                </a:solidFill>
              </a:rPr>
              <a:pPr/>
              <a:t>7</a:t>
            </a:fld>
            <a:endParaRPr lang="de-DE" dirty="0">
              <a:solidFill>
                <a:prstClr val="black"/>
              </a:solidFill>
            </a:endParaRPr>
          </a:p>
        </p:txBody>
      </p:sp>
    </p:spTree>
    <p:extLst>
      <p:ext uri="{BB962C8B-B14F-4D97-AF65-F5344CB8AC3E}">
        <p14:creationId xmlns:p14="http://schemas.microsoft.com/office/powerpoint/2010/main" val="2608940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p:cNvSpPr>
            <a:spLocks noGrp="1" noRot="1" noChangeAspect="1" noTextEdit="1"/>
          </p:cNvSpPr>
          <p:nvPr>
            <p:ph type="sldImg"/>
          </p:nvPr>
        </p:nvSpPr>
        <p:spPr>
          <a:ln/>
        </p:spPr>
      </p:sp>
      <p:sp>
        <p:nvSpPr>
          <p:cNvPr id="36867" name="Notizenplatzhalter 2"/>
          <p:cNvSpPr>
            <a:spLocks noGrp="1"/>
          </p:cNvSpPr>
          <p:nvPr>
            <p:ph type="body" idx="1"/>
          </p:nvPr>
        </p:nvSpPr>
        <p:spPr>
          <a:noFill/>
        </p:spPr>
        <p:txBody>
          <a:bodyPr/>
          <a:lstStyle/>
          <a:p>
            <a:r>
              <a:rPr lang="en-GB" altLang="de-DE" noProof="0" dirty="0" smtClean="0">
                <a:latin typeface="Arial" pitchFamily="34" charset="0"/>
              </a:rPr>
              <a:t>Let me start with an illustration</a:t>
            </a:r>
            <a:r>
              <a:rPr lang="en-GB" altLang="de-DE" baseline="0" noProof="0" dirty="0" smtClean="0">
                <a:latin typeface="Arial" pitchFamily="34" charset="0"/>
              </a:rPr>
              <a:t> of missions and nations contributing to global earth observation</a:t>
            </a:r>
            <a:r>
              <a:rPr lang="en-GB" altLang="de-DE" b="0" baseline="0" noProof="0" dirty="0" smtClean="0">
                <a:latin typeface="Arial" pitchFamily="34" charset="0"/>
              </a:rPr>
              <a:t>. </a:t>
            </a:r>
            <a:endParaRPr lang="en-GB" altLang="de-DE" b="0" noProof="0" dirty="0" smtClean="0">
              <a:latin typeface="Arial" pitchFamily="34" charset="0"/>
            </a:endParaRPr>
          </a:p>
          <a:p>
            <a:endParaRPr lang="en-GB" altLang="de-DE" noProof="0" dirty="0" smtClean="0">
              <a:latin typeface="Arial" pitchFamily="34" charset="0"/>
              <a:sym typeface="Wingdings" pitchFamily="2" charset="2"/>
            </a:endParaRPr>
          </a:p>
          <a:p>
            <a:pPr marL="237277" indent="-237277" defTabSz="947684" eaLnBrk="0" fontAlgn="base" hangingPunct="0">
              <a:spcBef>
                <a:spcPct val="30000"/>
              </a:spcBef>
              <a:spcAft>
                <a:spcPct val="0"/>
              </a:spcAft>
              <a:buFont typeface="Arial" panose="020B0604020202020204" pitchFamily="34" charset="0"/>
              <a:buChar char="•"/>
              <a:defRPr/>
            </a:pPr>
            <a:r>
              <a:rPr lang="en-GB" altLang="de-DE" noProof="0" dirty="0" smtClean="0">
                <a:latin typeface="Arial" pitchFamily="34" charset="0"/>
                <a:sym typeface="Wingdings" pitchFamily="2" charset="2"/>
              </a:rPr>
              <a:t>You</a:t>
            </a:r>
            <a:r>
              <a:rPr lang="en-GB" altLang="de-DE" baseline="0" noProof="0" dirty="0" smtClean="0">
                <a:latin typeface="Arial" pitchFamily="34" charset="0"/>
                <a:sym typeface="Wingdings" pitchFamily="2" charset="2"/>
              </a:rPr>
              <a:t> will find </a:t>
            </a:r>
            <a:r>
              <a:rPr lang="en-GB" altLang="de-DE" noProof="0" dirty="0" smtClean="0">
                <a:latin typeface="Arial" pitchFamily="34" charset="0"/>
                <a:sym typeface="Wingdings" pitchFamily="2" charset="2"/>
              </a:rPr>
              <a:t>ESA with the Earth Explorers</a:t>
            </a:r>
          </a:p>
          <a:p>
            <a:pPr marL="237277" indent="-237277">
              <a:buFont typeface="Arial" panose="020B0604020202020204" pitchFamily="34" charset="0"/>
              <a:buChar char="•"/>
            </a:pPr>
            <a:r>
              <a:rPr lang="en-GB" altLang="de-DE" noProof="0" dirty="0" smtClean="0">
                <a:latin typeface="Arial" pitchFamily="34" charset="0"/>
              </a:rPr>
              <a:t>In</a:t>
            </a:r>
            <a:r>
              <a:rPr lang="en-GB" altLang="de-DE" baseline="0" noProof="0" dirty="0" smtClean="0">
                <a:latin typeface="Arial" pitchFamily="34" charset="0"/>
              </a:rPr>
              <a:t> the inner circle you see the m</a:t>
            </a:r>
            <a:r>
              <a:rPr lang="en-GB" altLang="de-DE" noProof="0" dirty="0" smtClean="0">
                <a:latin typeface="Arial" pitchFamily="34" charset="0"/>
              </a:rPr>
              <a:t>eteorological satellites from</a:t>
            </a:r>
            <a:r>
              <a:rPr lang="en-GB" altLang="de-DE" baseline="0" noProof="0" dirty="0" smtClean="0">
                <a:latin typeface="Arial" pitchFamily="34" charset="0"/>
              </a:rPr>
              <a:t> EUMETSAT</a:t>
            </a:r>
            <a:endParaRPr lang="en-GB" altLang="de-DE" noProof="0" dirty="0" smtClean="0">
              <a:latin typeface="Arial" pitchFamily="34" charset="0"/>
              <a:sym typeface="Wingdings" pitchFamily="2" charset="2"/>
            </a:endParaRPr>
          </a:p>
          <a:p>
            <a:pPr marL="237277" indent="-237277">
              <a:buFont typeface="Arial" panose="020B0604020202020204" pitchFamily="34" charset="0"/>
              <a:buChar char="•"/>
            </a:pPr>
            <a:r>
              <a:rPr lang="en-GB" altLang="de-DE" noProof="0" dirty="0" smtClean="0">
                <a:latin typeface="Arial" pitchFamily="34" charset="0"/>
                <a:sym typeface="Wingdings" pitchFamily="2" charset="2"/>
              </a:rPr>
              <a:t>Further more the</a:t>
            </a:r>
            <a:r>
              <a:rPr lang="en-GB" altLang="de-DE" baseline="0" noProof="0" dirty="0" smtClean="0">
                <a:latin typeface="Arial" pitchFamily="34" charset="0"/>
                <a:sym typeface="Wingdings" pitchFamily="2" charset="2"/>
              </a:rPr>
              <a:t> </a:t>
            </a:r>
            <a:r>
              <a:rPr lang="en-GB" altLang="de-DE" noProof="0" dirty="0" smtClean="0">
                <a:latin typeface="Arial" pitchFamily="34" charset="0"/>
                <a:sym typeface="Wingdings" pitchFamily="2" charset="2"/>
              </a:rPr>
              <a:t>COPERNICUS Sentinels from the European</a:t>
            </a:r>
            <a:r>
              <a:rPr lang="en-GB" altLang="de-DE" baseline="0" noProof="0" dirty="0" smtClean="0">
                <a:latin typeface="Arial" pitchFamily="34" charset="0"/>
                <a:sym typeface="Wingdings" pitchFamily="2" charset="2"/>
              </a:rPr>
              <a:t> Union </a:t>
            </a:r>
            <a:r>
              <a:rPr lang="en-GB" altLang="de-DE" noProof="0" dirty="0" smtClean="0">
                <a:latin typeface="Arial" pitchFamily="34" charset="0"/>
                <a:sym typeface="Wingdings" pitchFamily="2" charset="2"/>
              </a:rPr>
              <a:t> and</a:t>
            </a:r>
          </a:p>
          <a:p>
            <a:endParaRPr lang="en-GB" altLang="de-DE" noProof="0" dirty="0" smtClean="0">
              <a:latin typeface="Arial" pitchFamily="34" charset="0"/>
            </a:endParaRPr>
          </a:p>
          <a:p>
            <a:pPr marL="177957" indent="-177957">
              <a:buFont typeface="Arial" panose="020B0604020202020204" pitchFamily="34" charset="0"/>
              <a:buChar char="•"/>
            </a:pPr>
            <a:r>
              <a:rPr lang="en-GB" altLang="de-DE" b="0" baseline="0" noProof="0" dirty="0" smtClean="0">
                <a:latin typeface="Arial" pitchFamily="34" charset="0"/>
              </a:rPr>
              <a:t>On the outer circle you may notice </a:t>
            </a:r>
            <a:r>
              <a:rPr lang="en-GB" altLang="de-DE" b="1" baseline="0" noProof="0" dirty="0" smtClean="0">
                <a:latin typeface="Arial" pitchFamily="34" charset="0"/>
              </a:rPr>
              <a:t>the </a:t>
            </a:r>
            <a:r>
              <a:rPr lang="en-GB" altLang="de-DE" b="1" noProof="0" dirty="0" smtClean="0">
                <a:latin typeface="Arial" pitchFamily="34" charset="0"/>
              </a:rPr>
              <a:t>German </a:t>
            </a:r>
            <a:r>
              <a:rPr lang="en-GB" altLang="de-DE" b="0" noProof="0" dirty="0" smtClean="0">
                <a:latin typeface="Arial" pitchFamily="34" charset="0"/>
              </a:rPr>
              <a:t>earth</a:t>
            </a:r>
            <a:r>
              <a:rPr lang="en-GB" altLang="de-DE" b="0" baseline="0" noProof="0" dirty="0" smtClean="0">
                <a:latin typeface="Arial" pitchFamily="34" charset="0"/>
              </a:rPr>
              <a:t> observation</a:t>
            </a:r>
            <a:r>
              <a:rPr lang="en-GB" altLang="de-DE" b="0" noProof="0" dirty="0" smtClean="0">
                <a:latin typeface="Arial" pitchFamily="34" charset="0"/>
              </a:rPr>
              <a:t> missions.</a:t>
            </a:r>
          </a:p>
          <a:p>
            <a:endParaRPr lang="en-GB" altLang="de-DE" b="0" noProof="0" dirty="0" smtClean="0">
              <a:latin typeface="Arial" pitchFamily="34" charset="0"/>
            </a:endParaRPr>
          </a:p>
          <a:p>
            <a:r>
              <a:rPr lang="en-GB" altLang="de-DE" noProof="0" dirty="0" smtClean="0">
                <a:latin typeface="Arial" pitchFamily="34" charset="0"/>
              </a:rPr>
              <a:t>Its obvious that there</a:t>
            </a:r>
            <a:r>
              <a:rPr lang="en-GB" altLang="de-DE" baseline="0" noProof="0" dirty="0" smtClean="0">
                <a:latin typeface="Arial" pitchFamily="34" charset="0"/>
              </a:rPr>
              <a:t> is a permanent need of coordination</a:t>
            </a:r>
            <a:r>
              <a:rPr lang="en-GB" altLang="de-DE" noProof="0" dirty="0" smtClean="0">
                <a:latin typeface="Arial" pitchFamily="34" charset="0"/>
              </a:rPr>
              <a:t>. New missions ideally should address gaps in the observation portfolio.</a:t>
            </a:r>
          </a:p>
          <a:p>
            <a:endParaRPr lang="en-GB" altLang="de-DE" noProof="0" dirty="0" smtClean="0">
              <a:latin typeface="Arial" pitchFamily="34" charset="0"/>
              <a:sym typeface="Wingdings" pitchFamily="2" charset="2"/>
            </a:endParaRPr>
          </a:p>
        </p:txBody>
      </p:sp>
      <p:sp>
        <p:nvSpPr>
          <p:cNvPr id="36868" name="Foliennummernplatzhalter 3"/>
          <p:cNvSpPr>
            <a:spLocks noGrp="1"/>
          </p:cNvSpPr>
          <p:nvPr>
            <p:ph type="sldNum" sz="quarter" idx="5"/>
          </p:nvPr>
        </p:nvSpPr>
        <p:spPr>
          <a:noFill/>
        </p:spPr>
        <p:txBody>
          <a:bodyPr/>
          <a:lstStyle>
            <a:lvl1pPr eaLnBrk="0" hangingPunct="0">
              <a:spcBef>
                <a:spcPct val="30000"/>
              </a:spcBef>
              <a:defRPr sz="1100">
                <a:solidFill>
                  <a:schemeClr val="tx1"/>
                </a:solidFill>
                <a:latin typeface="Arial" pitchFamily="34" charset="0"/>
              </a:defRPr>
            </a:lvl1pPr>
            <a:lvl2pPr marL="767515" indent="-295198" eaLnBrk="0" hangingPunct="0">
              <a:spcBef>
                <a:spcPct val="30000"/>
              </a:spcBef>
              <a:defRPr sz="1100">
                <a:solidFill>
                  <a:schemeClr val="tx1"/>
                </a:solidFill>
                <a:latin typeface="Arial" pitchFamily="34" charset="0"/>
              </a:defRPr>
            </a:lvl2pPr>
            <a:lvl3pPr marL="1180792" indent="-236158" eaLnBrk="0" hangingPunct="0">
              <a:spcBef>
                <a:spcPct val="30000"/>
              </a:spcBef>
              <a:defRPr sz="1100">
                <a:solidFill>
                  <a:schemeClr val="tx1"/>
                </a:solidFill>
                <a:latin typeface="Arial" pitchFamily="34" charset="0"/>
              </a:defRPr>
            </a:lvl3pPr>
            <a:lvl4pPr marL="1653109" indent="-236158" eaLnBrk="0" hangingPunct="0">
              <a:spcBef>
                <a:spcPct val="30000"/>
              </a:spcBef>
              <a:defRPr sz="1100">
                <a:solidFill>
                  <a:schemeClr val="tx1"/>
                </a:solidFill>
                <a:latin typeface="Arial" pitchFamily="34" charset="0"/>
              </a:defRPr>
            </a:lvl4pPr>
            <a:lvl5pPr marL="2125426" indent="-236158" eaLnBrk="0" hangingPunct="0">
              <a:spcBef>
                <a:spcPct val="30000"/>
              </a:spcBef>
              <a:defRPr sz="1100">
                <a:solidFill>
                  <a:schemeClr val="tx1"/>
                </a:solidFill>
                <a:latin typeface="Arial" pitchFamily="34" charset="0"/>
              </a:defRPr>
            </a:lvl5pPr>
            <a:lvl6pPr marL="2597743" indent="-236158" eaLnBrk="0" fontAlgn="base" hangingPunct="0">
              <a:spcBef>
                <a:spcPct val="30000"/>
              </a:spcBef>
              <a:spcAft>
                <a:spcPct val="0"/>
              </a:spcAft>
              <a:defRPr sz="1100">
                <a:solidFill>
                  <a:schemeClr val="tx1"/>
                </a:solidFill>
                <a:latin typeface="Arial" pitchFamily="34" charset="0"/>
              </a:defRPr>
            </a:lvl6pPr>
            <a:lvl7pPr marL="3070060" indent="-236158" eaLnBrk="0" fontAlgn="base" hangingPunct="0">
              <a:spcBef>
                <a:spcPct val="30000"/>
              </a:spcBef>
              <a:spcAft>
                <a:spcPct val="0"/>
              </a:spcAft>
              <a:defRPr sz="1100">
                <a:solidFill>
                  <a:schemeClr val="tx1"/>
                </a:solidFill>
                <a:latin typeface="Arial" pitchFamily="34" charset="0"/>
              </a:defRPr>
            </a:lvl7pPr>
            <a:lvl8pPr marL="3542376" indent="-236158" eaLnBrk="0" fontAlgn="base" hangingPunct="0">
              <a:spcBef>
                <a:spcPct val="30000"/>
              </a:spcBef>
              <a:spcAft>
                <a:spcPct val="0"/>
              </a:spcAft>
              <a:defRPr sz="1100">
                <a:solidFill>
                  <a:schemeClr val="tx1"/>
                </a:solidFill>
                <a:latin typeface="Arial" pitchFamily="34" charset="0"/>
              </a:defRPr>
            </a:lvl8pPr>
            <a:lvl9pPr marL="4014693" indent="-236158" eaLnBrk="0" fontAlgn="base" hangingPunct="0">
              <a:spcBef>
                <a:spcPct val="30000"/>
              </a:spcBef>
              <a:spcAft>
                <a:spcPct val="0"/>
              </a:spcAft>
              <a:defRPr sz="1100">
                <a:solidFill>
                  <a:schemeClr val="tx1"/>
                </a:solidFill>
                <a:latin typeface="Arial" pitchFamily="34" charset="0"/>
              </a:defRPr>
            </a:lvl9pPr>
          </a:lstStyle>
          <a:p>
            <a:pPr eaLnBrk="1" hangingPunct="1">
              <a:spcBef>
                <a:spcPct val="0"/>
              </a:spcBef>
            </a:pPr>
            <a:fld id="{08D3D906-A6C9-4793-B61A-1B4FC728BF05}" type="slidenum">
              <a:rPr lang="de-DE" altLang="de-DE" smtClean="0">
                <a:solidFill>
                  <a:prstClr val="black"/>
                </a:solidFill>
                <a:cs typeface="Arial" pitchFamily="34" charset="0"/>
              </a:rPr>
              <a:pPr eaLnBrk="1" hangingPunct="1">
                <a:spcBef>
                  <a:spcPct val="0"/>
                </a:spcBef>
              </a:pPr>
              <a:t>8</a:t>
            </a:fld>
            <a:endParaRPr lang="de-DE" altLang="de-DE" smtClean="0">
              <a:solidFill>
                <a:prstClr val="black"/>
              </a:solidFill>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Folienbildplatzhalter 1"/>
          <p:cNvSpPr>
            <a:spLocks noGrp="1" noRot="1" noChangeAspect="1" noTextEdit="1"/>
          </p:cNvSpPr>
          <p:nvPr>
            <p:ph type="sldImg"/>
          </p:nvPr>
        </p:nvSpPr>
        <p:spPr>
          <a:ln/>
        </p:spPr>
      </p:sp>
      <p:sp>
        <p:nvSpPr>
          <p:cNvPr id="355331" name="Notizenplatzhalter 2"/>
          <p:cNvSpPr>
            <a:spLocks noGrp="1"/>
          </p:cNvSpPr>
          <p:nvPr>
            <p:ph type="body" idx="1"/>
          </p:nvPr>
        </p:nvSpPr>
        <p:spPr>
          <a:noFill/>
        </p:spPr>
        <p:txBody>
          <a:bodyPr/>
          <a:lstStyle/>
          <a:p>
            <a:endParaRPr lang="en-US" altLang="de-DE" smtClean="0">
              <a:latin typeface="Arial" pitchFamily="34" charset="0"/>
            </a:endParaRPr>
          </a:p>
          <a:p>
            <a:r>
              <a:rPr lang="en-US" altLang="de-DE" smtClean="0">
                <a:latin typeface="Arial" pitchFamily="34" charset="0"/>
              </a:rPr>
              <a:t>Missions in colored blocks, surrounded by bold lines are missions in operations or in phase C/D.</a:t>
            </a:r>
          </a:p>
          <a:p>
            <a:r>
              <a:rPr lang="en-US" altLang="de-DE" smtClean="0">
                <a:latin typeface="Arial" pitchFamily="34" charset="0"/>
              </a:rPr>
              <a:t>The Missions in light colored blocks are planned missions under consideration.</a:t>
            </a:r>
          </a:p>
          <a:p>
            <a:endParaRPr lang="en-US" altLang="de-DE" smtClean="0">
              <a:latin typeface="Arial" pitchFamily="34" charset="0"/>
            </a:endParaRPr>
          </a:p>
          <a:p>
            <a:pPr eaLnBrk="1" hangingPunct="1"/>
            <a:r>
              <a:rPr lang="en-US" altLang="de-DE" smtClean="0">
                <a:latin typeface="Arial" pitchFamily="34" charset="0"/>
              </a:rPr>
              <a:t>This is an overview of current missions, of missions under development and planned missions. In operations we have the 4 missions: TS-X, TD-X, RapidEye and GRACE. Additional 6 ones are in development. These missions are delivering or will deliver data for GHG monitoring, Infrared information of the atmosphere and the surface, mapping and hazard monitoring, DEM generation, optical spectroscopy, for the gravity field, just to mention some of the most prominent applications. </a:t>
            </a:r>
          </a:p>
          <a:p>
            <a:pPr eaLnBrk="1" hangingPunct="1"/>
            <a:endParaRPr lang="en-US" altLang="de-DE" smtClean="0">
              <a:latin typeface="Arial" pitchFamily="34" charset="0"/>
            </a:endParaRPr>
          </a:p>
          <a:p>
            <a:pPr eaLnBrk="1" hangingPunct="1"/>
            <a:r>
              <a:rPr lang="en-US" altLang="de-DE" smtClean="0">
                <a:latin typeface="Arial" pitchFamily="34" charset="0"/>
              </a:rPr>
              <a:t>With these missions Germany contributes significantly to the global Earth Observation system and fulfills requirements of scientific, governmental and commercial users. These missions are complementary to ESA’s Earth Explorers, to Eumetsat meteorology satellites and to the Copernicus missions by the European Commission. </a:t>
            </a:r>
          </a:p>
          <a:p>
            <a:pPr eaLnBrk="1" hangingPunct="1"/>
            <a:endParaRPr lang="en-US" altLang="de-DE" smtClean="0">
              <a:latin typeface="Arial" pitchFamily="34" charset="0"/>
            </a:endParaRPr>
          </a:p>
          <a:p>
            <a:pPr eaLnBrk="1" hangingPunct="1"/>
            <a:r>
              <a:rPr lang="en-US" altLang="de-DE" smtClean="0">
                <a:latin typeface="Arial" pitchFamily="34" charset="0"/>
              </a:rPr>
              <a:t>The vision of the German EO Programme is to enable new solutions for data and information requirements for the users. Therefore it is the responsibility of the governmental space program to take the risk for the development of new technologies and to demonstrate them in space. In the next step the user involvement and financial engagement must increase and finally the governance of the system must be taken over by the user of the system, while the space programme will focus on the development of critical key technologies for the next generation of these systems. Continuity of services is a must for the users and therefore our strategy is a long-term strategy in contrary to an engagement in one-of-missions (one-hit-wonders).</a:t>
            </a:r>
          </a:p>
          <a:p>
            <a:endParaRPr lang="en-US" altLang="de-DE" smtClean="0">
              <a:latin typeface="Arial" pitchFamily="34" charset="0"/>
            </a:endParaRPr>
          </a:p>
          <a:p>
            <a:endParaRPr lang="en-US" altLang="de-DE" smtClean="0">
              <a:latin typeface="Arial" pitchFamily="34" charset="0"/>
            </a:endParaRPr>
          </a:p>
          <a:p>
            <a:endParaRPr lang="en-US" altLang="de-DE" smtClean="0">
              <a:latin typeface="Arial" pitchFamily="34" charset="0"/>
            </a:endParaRPr>
          </a:p>
        </p:txBody>
      </p:sp>
      <p:sp>
        <p:nvSpPr>
          <p:cNvPr id="355332" name="Foliennummernplatzhalter 3"/>
          <p:cNvSpPr>
            <a:spLocks noGrp="1"/>
          </p:cNvSpPr>
          <p:nvPr>
            <p:ph type="sldNum" sz="quarter" idx="5"/>
          </p:nvPr>
        </p:nvSpPr>
        <p:spPr>
          <a:noFill/>
        </p:spPr>
        <p:txBody>
          <a:bodyPr/>
          <a:lstStyle>
            <a:lvl1pPr defTabSz="955675" eaLnBrk="0" hangingPunct="0">
              <a:spcBef>
                <a:spcPct val="30000"/>
              </a:spcBef>
              <a:defRPr sz="1200">
                <a:solidFill>
                  <a:schemeClr val="tx1"/>
                </a:solidFill>
                <a:latin typeface="Arial" pitchFamily="34" charset="0"/>
              </a:defRPr>
            </a:lvl1pPr>
            <a:lvl2pPr marL="742950" indent="-285750" defTabSz="955675" eaLnBrk="0" hangingPunct="0">
              <a:spcBef>
                <a:spcPct val="30000"/>
              </a:spcBef>
              <a:defRPr sz="1200">
                <a:solidFill>
                  <a:schemeClr val="tx1"/>
                </a:solidFill>
                <a:latin typeface="Arial" pitchFamily="34" charset="0"/>
              </a:defRPr>
            </a:lvl2pPr>
            <a:lvl3pPr marL="1143000" indent="-228600" defTabSz="955675" eaLnBrk="0" hangingPunct="0">
              <a:spcBef>
                <a:spcPct val="30000"/>
              </a:spcBef>
              <a:defRPr sz="1200">
                <a:solidFill>
                  <a:schemeClr val="tx1"/>
                </a:solidFill>
                <a:latin typeface="Arial" pitchFamily="34" charset="0"/>
              </a:defRPr>
            </a:lvl3pPr>
            <a:lvl4pPr marL="1600200" indent="-228600" defTabSz="955675" eaLnBrk="0" hangingPunct="0">
              <a:spcBef>
                <a:spcPct val="30000"/>
              </a:spcBef>
              <a:defRPr sz="1200">
                <a:solidFill>
                  <a:schemeClr val="tx1"/>
                </a:solidFill>
                <a:latin typeface="Arial" pitchFamily="34" charset="0"/>
              </a:defRPr>
            </a:lvl4pPr>
            <a:lvl5pPr marL="2057400" indent="-228600" defTabSz="955675" eaLnBrk="0" hangingPunct="0">
              <a:spcBef>
                <a:spcPct val="30000"/>
              </a:spcBef>
              <a:defRPr sz="1200">
                <a:solidFill>
                  <a:schemeClr val="tx1"/>
                </a:solidFill>
                <a:latin typeface="Arial" pitchFamily="34" charset="0"/>
              </a:defRPr>
            </a:lvl5pPr>
            <a:lvl6pPr marL="2514600" indent="-228600" defTabSz="955675" eaLnBrk="0" fontAlgn="base" hangingPunct="0">
              <a:spcBef>
                <a:spcPct val="30000"/>
              </a:spcBef>
              <a:spcAft>
                <a:spcPct val="0"/>
              </a:spcAft>
              <a:defRPr sz="1200">
                <a:solidFill>
                  <a:schemeClr val="tx1"/>
                </a:solidFill>
                <a:latin typeface="Arial" pitchFamily="34" charset="0"/>
              </a:defRPr>
            </a:lvl6pPr>
            <a:lvl7pPr marL="2971800" indent="-228600" defTabSz="955675" eaLnBrk="0" fontAlgn="base" hangingPunct="0">
              <a:spcBef>
                <a:spcPct val="30000"/>
              </a:spcBef>
              <a:spcAft>
                <a:spcPct val="0"/>
              </a:spcAft>
              <a:defRPr sz="1200">
                <a:solidFill>
                  <a:schemeClr val="tx1"/>
                </a:solidFill>
                <a:latin typeface="Arial" pitchFamily="34" charset="0"/>
              </a:defRPr>
            </a:lvl7pPr>
            <a:lvl8pPr marL="3429000" indent="-228600" defTabSz="955675" eaLnBrk="0" fontAlgn="base" hangingPunct="0">
              <a:spcBef>
                <a:spcPct val="30000"/>
              </a:spcBef>
              <a:spcAft>
                <a:spcPct val="0"/>
              </a:spcAft>
              <a:defRPr sz="1200">
                <a:solidFill>
                  <a:schemeClr val="tx1"/>
                </a:solidFill>
                <a:latin typeface="Arial" pitchFamily="34" charset="0"/>
              </a:defRPr>
            </a:lvl8pPr>
            <a:lvl9pPr marL="3886200" indent="-228600" defTabSz="9556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DD66CB3-AB3D-4470-BF89-9AEB65E8704C}" type="slidenum">
              <a:rPr lang="de-DE" altLang="de-DE" sz="1300" smtClean="0"/>
              <a:pPr eaLnBrk="1" hangingPunct="1">
                <a:spcBef>
                  <a:spcPct val="0"/>
                </a:spcBef>
              </a:pPr>
              <a:t>9</a:t>
            </a:fld>
            <a:endParaRPr lang="de-DE" altLang="de-DE" sz="13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lvl1pPr defTabSz="987425" eaLnBrk="0" hangingPunct="0">
              <a:spcBef>
                <a:spcPct val="30000"/>
              </a:spcBef>
              <a:defRPr sz="1200">
                <a:solidFill>
                  <a:schemeClr val="tx1"/>
                </a:solidFill>
                <a:latin typeface="Arial" pitchFamily="34" charset="0"/>
              </a:defRPr>
            </a:lvl1pPr>
            <a:lvl2pPr marL="768350" indent="-295275" defTabSz="987425" eaLnBrk="0" hangingPunct="0">
              <a:spcBef>
                <a:spcPct val="30000"/>
              </a:spcBef>
              <a:defRPr sz="1200">
                <a:solidFill>
                  <a:schemeClr val="tx1"/>
                </a:solidFill>
                <a:latin typeface="Arial" pitchFamily="34" charset="0"/>
              </a:defRPr>
            </a:lvl2pPr>
            <a:lvl3pPr marL="1184275" indent="-236538" defTabSz="987425" eaLnBrk="0" hangingPunct="0">
              <a:spcBef>
                <a:spcPct val="30000"/>
              </a:spcBef>
              <a:defRPr sz="1200">
                <a:solidFill>
                  <a:schemeClr val="tx1"/>
                </a:solidFill>
                <a:latin typeface="Arial" pitchFamily="34" charset="0"/>
              </a:defRPr>
            </a:lvl3pPr>
            <a:lvl4pPr marL="1657350" indent="-236538" defTabSz="987425" eaLnBrk="0" hangingPunct="0">
              <a:spcBef>
                <a:spcPct val="30000"/>
              </a:spcBef>
              <a:defRPr sz="1200">
                <a:solidFill>
                  <a:schemeClr val="tx1"/>
                </a:solidFill>
                <a:latin typeface="Arial" pitchFamily="34" charset="0"/>
              </a:defRPr>
            </a:lvl4pPr>
            <a:lvl5pPr marL="2132013" indent="-236538" defTabSz="987425" eaLnBrk="0" hangingPunct="0">
              <a:spcBef>
                <a:spcPct val="30000"/>
              </a:spcBef>
              <a:defRPr sz="1200">
                <a:solidFill>
                  <a:schemeClr val="tx1"/>
                </a:solidFill>
                <a:latin typeface="Arial" pitchFamily="34" charset="0"/>
              </a:defRPr>
            </a:lvl5pPr>
            <a:lvl6pPr marL="2589213" indent="-236538" defTabSz="987425" eaLnBrk="0" fontAlgn="base" hangingPunct="0">
              <a:spcBef>
                <a:spcPct val="30000"/>
              </a:spcBef>
              <a:spcAft>
                <a:spcPct val="0"/>
              </a:spcAft>
              <a:defRPr sz="1200">
                <a:solidFill>
                  <a:schemeClr val="tx1"/>
                </a:solidFill>
                <a:latin typeface="Arial" pitchFamily="34" charset="0"/>
              </a:defRPr>
            </a:lvl6pPr>
            <a:lvl7pPr marL="3046413" indent="-236538" defTabSz="987425" eaLnBrk="0" fontAlgn="base" hangingPunct="0">
              <a:spcBef>
                <a:spcPct val="30000"/>
              </a:spcBef>
              <a:spcAft>
                <a:spcPct val="0"/>
              </a:spcAft>
              <a:defRPr sz="1200">
                <a:solidFill>
                  <a:schemeClr val="tx1"/>
                </a:solidFill>
                <a:latin typeface="Arial" pitchFamily="34" charset="0"/>
              </a:defRPr>
            </a:lvl7pPr>
            <a:lvl8pPr marL="3503613" indent="-236538" defTabSz="987425" eaLnBrk="0" fontAlgn="base" hangingPunct="0">
              <a:spcBef>
                <a:spcPct val="30000"/>
              </a:spcBef>
              <a:spcAft>
                <a:spcPct val="0"/>
              </a:spcAft>
              <a:defRPr sz="1200">
                <a:solidFill>
                  <a:schemeClr val="tx1"/>
                </a:solidFill>
                <a:latin typeface="Arial" pitchFamily="34" charset="0"/>
              </a:defRPr>
            </a:lvl8pPr>
            <a:lvl9pPr marL="3960813" indent="-236538" defTabSz="98742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55B5BB4-131B-42D0-9543-4C82969C2035}" type="slidenum">
              <a:rPr lang="de-DE" altLang="de-DE" sz="1300">
                <a:solidFill>
                  <a:srgbClr val="000000"/>
                </a:solidFill>
              </a:rPr>
              <a:pPr eaLnBrk="1" hangingPunct="1">
                <a:spcBef>
                  <a:spcPct val="0"/>
                </a:spcBef>
              </a:pPr>
              <a:t>10</a:t>
            </a:fld>
            <a:endParaRPr lang="de-DE" altLang="de-DE" sz="1300">
              <a:solidFill>
                <a:srgbClr val="000000"/>
              </a:solidFill>
            </a:endParaRPr>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noFill/>
        </p:spPr>
        <p:txBody>
          <a:bodyPr/>
          <a:lstStyle/>
          <a:p>
            <a:pPr eaLnBrk="1" hangingPunct="1"/>
            <a:endParaRPr lang="de-DE" altLang="de-DE"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Folienbildplatzhalter 1"/>
          <p:cNvSpPr>
            <a:spLocks noGrp="1" noRot="1" noChangeAspect="1" noTextEdit="1"/>
          </p:cNvSpPr>
          <p:nvPr>
            <p:ph type="sldImg"/>
          </p:nvPr>
        </p:nvSpPr>
        <p:spPr>
          <a:ln/>
        </p:spPr>
      </p:sp>
      <p:sp>
        <p:nvSpPr>
          <p:cNvPr id="380931" name="Notizenplatzhalter 2"/>
          <p:cNvSpPr>
            <a:spLocks noGrp="1"/>
          </p:cNvSpPr>
          <p:nvPr>
            <p:ph type="body" idx="1"/>
          </p:nvPr>
        </p:nvSpPr>
        <p:spPr>
          <a:noFill/>
        </p:spPr>
        <p:txBody>
          <a:bodyPr/>
          <a:lstStyle/>
          <a:p>
            <a:endParaRPr lang="de-DE" altLang="de-DE" smtClean="0">
              <a:latin typeface="Arial" pitchFamily="34" charset="0"/>
            </a:endParaRPr>
          </a:p>
        </p:txBody>
      </p:sp>
      <p:sp>
        <p:nvSpPr>
          <p:cNvPr id="380932" name="Foliennummernplatzhalter 3"/>
          <p:cNvSpPr>
            <a:spLocks noGrp="1"/>
          </p:cNvSpPr>
          <p:nvPr>
            <p:ph type="sldNum" sz="quarter" idx="5"/>
          </p:nvPr>
        </p:nvSpPr>
        <p:spPr>
          <a:noFill/>
        </p:spPr>
        <p:txBody>
          <a:bodyPr/>
          <a:lstStyle>
            <a:lvl1pPr defTabSz="987425" eaLnBrk="0" hangingPunct="0">
              <a:spcBef>
                <a:spcPct val="30000"/>
              </a:spcBef>
              <a:defRPr sz="1200">
                <a:solidFill>
                  <a:schemeClr val="tx1"/>
                </a:solidFill>
                <a:latin typeface="Arial" pitchFamily="34" charset="0"/>
              </a:defRPr>
            </a:lvl1pPr>
            <a:lvl2pPr marL="768350" indent="-295275" defTabSz="987425" eaLnBrk="0" hangingPunct="0">
              <a:spcBef>
                <a:spcPct val="30000"/>
              </a:spcBef>
              <a:defRPr sz="1200">
                <a:solidFill>
                  <a:schemeClr val="tx1"/>
                </a:solidFill>
                <a:latin typeface="Arial" pitchFamily="34" charset="0"/>
              </a:defRPr>
            </a:lvl2pPr>
            <a:lvl3pPr marL="1184275" indent="-236538" defTabSz="987425" eaLnBrk="0" hangingPunct="0">
              <a:spcBef>
                <a:spcPct val="30000"/>
              </a:spcBef>
              <a:defRPr sz="1200">
                <a:solidFill>
                  <a:schemeClr val="tx1"/>
                </a:solidFill>
                <a:latin typeface="Arial" pitchFamily="34" charset="0"/>
              </a:defRPr>
            </a:lvl3pPr>
            <a:lvl4pPr marL="1657350" indent="-236538" defTabSz="987425" eaLnBrk="0" hangingPunct="0">
              <a:spcBef>
                <a:spcPct val="30000"/>
              </a:spcBef>
              <a:defRPr sz="1200">
                <a:solidFill>
                  <a:schemeClr val="tx1"/>
                </a:solidFill>
                <a:latin typeface="Arial" pitchFamily="34" charset="0"/>
              </a:defRPr>
            </a:lvl4pPr>
            <a:lvl5pPr marL="2132013" indent="-236538" defTabSz="987425" eaLnBrk="0" hangingPunct="0">
              <a:spcBef>
                <a:spcPct val="30000"/>
              </a:spcBef>
              <a:defRPr sz="1200">
                <a:solidFill>
                  <a:schemeClr val="tx1"/>
                </a:solidFill>
                <a:latin typeface="Arial" pitchFamily="34" charset="0"/>
              </a:defRPr>
            </a:lvl5pPr>
            <a:lvl6pPr marL="2589213" indent="-236538" defTabSz="987425" eaLnBrk="0" fontAlgn="base" hangingPunct="0">
              <a:spcBef>
                <a:spcPct val="30000"/>
              </a:spcBef>
              <a:spcAft>
                <a:spcPct val="0"/>
              </a:spcAft>
              <a:defRPr sz="1200">
                <a:solidFill>
                  <a:schemeClr val="tx1"/>
                </a:solidFill>
                <a:latin typeface="Arial" pitchFamily="34" charset="0"/>
              </a:defRPr>
            </a:lvl6pPr>
            <a:lvl7pPr marL="3046413" indent="-236538" defTabSz="987425" eaLnBrk="0" fontAlgn="base" hangingPunct="0">
              <a:spcBef>
                <a:spcPct val="30000"/>
              </a:spcBef>
              <a:spcAft>
                <a:spcPct val="0"/>
              </a:spcAft>
              <a:defRPr sz="1200">
                <a:solidFill>
                  <a:schemeClr val="tx1"/>
                </a:solidFill>
                <a:latin typeface="Arial" pitchFamily="34" charset="0"/>
              </a:defRPr>
            </a:lvl7pPr>
            <a:lvl8pPr marL="3503613" indent="-236538" defTabSz="987425" eaLnBrk="0" fontAlgn="base" hangingPunct="0">
              <a:spcBef>
                <a:spcPct val="30000"/>
              </a:spcBef>
              <a:spcAft>
                <a:spcPct val="0"/>
              </a:spcAft>
              <a:defRPr sz="1200">
                <a:solidFill>
                  <a:schemeClr val="tx1"/>
                </a:solidFill>
                <a:latin typeface="Arial" pitchFamily="34" charset="0"/>
              </a:defRPr>
            </a:lvl8pPr>
            <a:lvl9pPr marL="3960813" indent="-236538" defTabSz="98742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101D780-EFBB-4BAB-B5F2-6D1385BB9F7F}" type="slidenum">
              <a:rPr lang="de-DE" altLang="de-DE" sz="1300" smtClean="0">
                <a:solidFill>
                  <a:srgbClr val="000000"/>
                </a:solidFill>
              </a:rPr>
              <a:pPr eaLnBrk="1" hangingPunct="1">
                <a:spcBef>
                  <a:spcPct val="0"/>
                </a:spcBef>
              </a:pPr>
              <a:t>11</a:t>
            </a:fld>
            <a:endParaRPr lang="de-DE" altLang="de-DE" sz="1300" smtClean="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Folienbildplatzhalter 1"/>
          <p:cNvSpPr>
            <a:spLocks noGrp="1" noRot="1" noChangeAspect="1" noTextEdit="1"/>
          </p:cNvSpPr>
          <p:nvPr>
            <p:ph type="sldImg"/>
          </p:nvPr>
        </p:nvSpPr>
        <p:spPr>
          <a:ln/>
        </p:spPr>
      </p:sp>
      <p:sp>
        <p:nvSpPr>
          <p:cNvPr id="389123" name="Notizenplatzhalter 2"/>
          <p:cNvSpPr>
            <a:spLocks noGrp="1"/>
          </p:cNvSpPr>
          <p:nvPr>
            <p:ph type="body" idx="1"/>
          </p:nvPr>
        </p:nvSpPr>
        <p:spPr>
          <a:noFill/>
        </p:spPr>
        <p:txBody>
          <a:bodyPr/>
          <a:lstStyle/>
          <a:p>
            <a:endParaRPr lang="de-DE" altLang="de-DE" smtClean="0">
              <a:latin typeface="Arial" pitchFamily="34" charset="0"/>
            </a:endParaRPr>
          </a:p>
        </p:txBody>
      </p:sp>
      <p:sp>
        <p:nvSpPr>
          <p:cNvPr id="389124" name="Foliennummernplatzhalter 3"/>
          <p:cNvSpPr>
            <a:spLocks noGrp="1"/>
          </p:cNvSpPr>
          <p:nvPr>
            <p:ph type="sldNum" sz="quarter" idx="5"/>
          </p:nvPr>
        </p:nvSpPr>
        <p:spPr>
          <a:noFill/>
        </p:spPr>
        <p:txBody>
          <a:bodyPr/>
          <a:lstStyle>
            <a:lvl1pPr defTabSz="954088" eaLnBrk="0" hangingPunct="0">
              <a:spcBef>
                <a:spcPct val="30000"/>
              </a:spcBef>
              <a:defRPr sz="1200">
                <a:solidFill>
                  <a:schemeClr val="tx1"/>
                </a:solidFill>
                <a:latin typeface="Arial" pitchFamily="34" charset="0"/>
              </a:defRPr>
            </a:lvl1pPr>
            <a:lvl2pPr marL="741363" indent="-284163" defTabSz="954088" eaLnBrk="0" hangingPunct="0">
              <a:spcBef>
                <a:spcPct val="30000"/>
              </a:spcBef>
              <a:defRPr sz="1200">
                <a:solidFill>
                  <a:schemeClr val="tx1"/>
                </a:solidFill>
                <a:latin typeface="Arial" pitchFamily="34" charset="0"/>
              </a:defRPr>
            </a:lvl2pPr>
            <a:lvl3pPr marL="1141413" indent="-227013" defTabSz="954088" eaLnBrk="0" hangingPunct="0">
              <a:spcBef>
                <a:spcPct val="30000"/>
              </a:spcBef>
              <a:defRPr sz="1200">
                <a:solidFill>
                  <a:schemeClr val="tx1"/>
                </a:solidFill>
                <a:latin typeface="Arial" pitchFamily="34" charset="0"/>
              </a:defRPr>
            </a:lvl3pPr>
            <a:lvl4pPr marL="1598613" indent="-227013" defTabSz="954088" eaLnBrk="0" hangingPunct="0">
              <a:spcBef>
                <a:spcPct val="30000"/>
              </a:spcBef>
              <a:defRPr sz="1200">
                <a:solidFill>
                  <a:schemeClr val="tx1"/>
                </a:solidFill>
                <a:latin typeface="Arial" pitchFamily="34" charset="0"/>
              </a:defRPr>
            </a:lvl4pPr>
            <a:lvl5pPr marL="2055813" indent="-227013" defTabSz="954088" eaLnBrk="0" hangingPunct="0">
              <a:spcBef>
                <a:spcPct val="30000"/>
              </a:spcBef>
              <a:defRPr sz="1200">
                <a:solidFill>
                  <a:schemeClr val="tx1"/>
                </a:solidFill>
                <a:latin typeface="Arial" pitchFamily="34" charset="0"/>
              </a:defRPr>
            </a:lvl5pPr>
            <a:lvl6pPr marL="2513013" indent="-227013" defTabSz="954088" eaLnBrk="0" fontAlgn="base" hangingPunct="0">
              <a:spcBef>
                <a:spcPct val="30000"/>
              </a:spcBef>
              <a:spcAft>
                <a:spcPct val="0"/>
              </a:spcAft>
              <a:defRPr sz="1200">
                <a:solidFill>
                  <a:schemeClr val="tx1"/>
                </a:solidFill>
                <a:latin typeface="Arial" pitchFamily="34" charset="0"/>
              </a:defRPr>
            </a:lvl6pPr>
            <a:lvl7pPr marL="2970213" indent="-227013" defTabSz="954088" eaLnBrk="0" fontAlgn="base" hangingPunct="0">
              <a:spcBef>
                <a:spcPct val="30000"/>
              </a:spcBef>
              <a:spcAft>
                <a:spcPct val="0"/>
              </a:spcAft>
              <a:defRPr sz="1200">
                <a:solidFill>
                  <a:schemeClr val="tx1"/>
                </a:solidFill>
                <a:latin typeface="Arial" pitchFamily="34" charset="0"/>
              </a:defRPr>
            </a:lvl7pPr>
            <a:lvl8pPr marL="3427413" indent="-227013" defTabSz="954088" eaLnBrk="0" fontAlgn="base" hangingPunct="0">
              <a:spcBef>
                <a:spcPct val="30000"/>
              </a:spcBef>
              <a:spcAft>
                <a:spcPct val="0"/>
              </a:spcAft>
              <a:defRPr sz="1200">
                <a:solidFill>
                  <a:schemeClr val="tx1"/>
                </a:solidFill>
                <a:latin typeface="Arial" pitchFamily="34" charset="0"/>
              </a:defRPr>
            </a:lvl8pPr>
            <a:lvl9pPr marL="3884613" indent="-227013" defTabSz="95408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C4A4B30-63D4-4947-B957-9239019F28DB}" type="slidenum">
              <a:rPr lang="de-DE" altLang="de-DE" sz="1300" smtClean="0"/>
              <a:pPr eaLnBrk="1" hangingPunct="1">
                <a:spcBef>
                  <a:spcPct val="0"/>
                </a:spcBef>
              </a:pPr>
              <a:t>12</a:t>
            </a:fld>
            <a:endParaRPr lang="de-DE" altLang="de-DE" sz="130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DEUTSCH">
    <p:spTree>
      <p:nvGrpSpPr>
        <p:cNvPr id="1" name=""/>
        <p:cNvGrpSpPr/>
        <p:nvPr/>
      </p:nvGrpSpPr>
      <p:grpSpPr>
        <a:xfrm>
          <a:off x="0" y="0"/>
          <a:ext cx="0" cy="0"/>
          <a:chOff x="0" y="0"/>
          <a:chExt cx="0" cy="0"/>
        </a:xfrm>
      </p:grpSpPr>
      <p:pic>
        <p:nvPicPr>
          <p:cNvPr id="6" name="Picture 2" descr="\\psf\Host\Users\cd\Desktop\Startbild_4zu3-D.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5"/>
          <p:cNvSpPr>
            <a:spLocks noGrp="1" noChangeArrowheads="1"/>
          </p:cNvSpPr>
          <p:nvPr>
            <p:ph type="ctrTitle" sz="quarter" hasCustomPrompt="1"/>
          </p:nvPr>
        </p:nvSpPr>
        <p:spPr>
          <a:xfrm>
            <a:off x="878400" y="1573200"/>
            <a:ext cx="7779600" cy="741362"/>
          </a:xfrm>
          <a:prstGeom prst="rect">
            <a:avLst/>
          </a:prstGeom>
        </p:spPr>
        <p:txBody>
          <a:bodyPr lIns="0" tIns="0" rIns="0" bIns="0" anchor="t"/>
          <a:lstStyle>
            <a:lvl1pPr>
              <a:tabLst>
                <a:tab pos="2038350" algn="l"/>
              </a:tabLst>
              <a:defRPr b="1">
                <a:latin typeface="+mj-lt"/>
              </a:defRPr>
            </a:lvl1pPr>
          </a:lstStyle>
          <a:p>
            <a:pPr lvl="0"/>
            <a:r>
              <a:rPr lang="en-GB" noProof="0" dirty="0" smtClean="0"/>
              <a:t>Click here to insert lecture title</a:t>
            </a:r>
          </a:p>
        </p:txBody>
      </p:sp>
      <p:sp>
        <p:nvSpPr>
          <p:cNvPr id="8" name="Untertitel 2"/>
          <p:cNvSpPr>
            <a:spLocks noGrp="1"/>
          </p:cNvSpPr>
          <p:nvPr>
            <p:ph type="subTitle" idx="1" hasCustomPrompt="1"/>
          </p:nvPr>
        </p:nvSpPr>
        <p:spPr>
          <a:xfrm>
            <a:off x="878400" y="2429999"/>
            <a:ext cx="7779600" cy="1152000"/>
          </a:xfrm>
          <a:prstGeom prst="rect">
            <a:avLst/>
          </a:prstGeom>
        </p:spPr>
        <p:txBody>
          <a:bodyPr/>
          <a:lstStyle>
            <a:lvl1pPr marL="0" marR="0" indent="0" algn="l" defTabSz="914400" rtl="0" eaLnBrk="1" fontAlgn="auto" latinLnBrk="0" hangingPunct="1">
              <a:lnSpc>
                <a:spcPct val="100000"/>
              </a:lnSpc>
              <a:spcBef>
                <a:spcPts val="300"/>
              </a:spcBef>
              <a:spcAft>
                <a:spcPts val="300"/>
              </a:spcAft>
              <a:buClrTx/>
              <a:buSzTx/>
              <a:buFontTx/>
              <a:buNone/>
              <a:tabLst/>
              <a:defRPr sz="2400">
                <a:solidFill>
                  <a:srgbClr val="686868"/>
                </a:solidFill>
                <a:latin typeface="+mj-lt"/>
              </a:defRPr>
            </a:lvl1pPr>
          </a:lstStyle>
          <a:p>
            <a:pPr lvl="0"/>
            <a:r>
              <a:rPr lang="en-GB" noProof="0" dirty="0" smtClean="0"/>
              <a:t>Click here to insert lecture subtitle</a:t>
            </a:r>
          </a:p>
        </p:txBody>
      </p:sp>
      <p:pic>
        <p:nvPicPr>
          <p:cNvPr id="11" name="Grafik 10" descr="dlr_signe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44475" y="5857909"/>
            <a:ext cx="8572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1046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51"/>
          <p:cNvSpPr>
            <a:spLocks noGrp="1" noChangeArrowheads="1"/>
          </p:cNvSpPr>
          <p:nvPr>
            <p:ph type="sldNum" sz="quarter" idx="10"/>
          </p:nvPr>
        </p:nvSpPr>
        <p:spPr>
          <a:xfrm>
            <a:off x="1143017" y="122268"/>
            <a:ext cx="1230313" cy="122237"/>
          </a:xfrm>
          <a:prstGeom prst="rect">
            <a:avLst/>
          </a:prstGeom>
          <a:ln/>
        </p:spPr>
        <p:txBody>
          <a:bodyPr/>
          <a:lstStyle>
            <a:lvl1pPr>
              <a:defRPr/>
            </a:lvl1pPr>
          </a:lstStyle>
          <a:p>
            <a:pPr>
              <a:defRPr/>
            </a:pPr>
            <a:r>
              <a:rPr lang="de-DE"/>
              <a:t>www.DLR.de  •  Chart </a:t>
            </a:r>
            <a:fld id="{32472557-09D5-4963-8EC6-B344159E914B}" type="slidenum">
              <a:rPr lang="de-DE"/>
              <a:pPr>
                <a:defRPr/>
              </a:pPr>
              <a:t>‹#›</a:t>
            </a:fld>
            <a:endParaRPr lang="de-DE"/>
          </a:p>
        </p:txBody>
      </p:sp>
      <p:sp>
        <p:nvSpPr>
          <p:cNvPr id="3" name="Rectangle 52"/>
          <p:cNvSpPr>
            <a:spLocks noGrp="1" noChangeArrowheads="1"/>
          </p:cNvSpPr>
          <p:nvPr>
            <p:ph type="ftr" sz="quarter" idx="11"/>
          </p:nvPr>
        </p:nvSpPr>
        <p:spPr>
          <a:xfrm>
            <a:off x="2374900" y="122268"/>
            <a:ext cx="5399088" cy="122237"/>
          </a:xfrm>
          <a:prstGeom prst="rect">
            <a:avLst/>
          </a:prstGeom>
          <a:ln/>
        </p:spPr>
        <p:txBody>
          <a:bodyPr/>
          <a:lstStyle>
            <a:lvl1pPr>
              <a:defRPr/>
            </a:lvl1pPr>
          </a:lstStyle>
          <a:p>
            <a:pPr>
              <a:defRPr/>
            </a:pPr>
            <a:r>
              <a:rPr lang="en-US" smtClean="0"/>
              <a:t>&gt; GIFAS &gt; Prof. Wörner &gt; March 2012</a:t>
            </a:r>
            <a:endParaRPr lang="de-DE"/>
          </a:p>
        </p:txBody>
      </p:sp>
    </p:spTree>
    <p:extLst>
      <p:ext uri="{BB962C8B-B14F-4D97-AF65-F5344CB8AC3E}">
        <p14:creationId xmlns:p14="http://schemas.microsoft.com/office/powerpoint/2010/main" val="258065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FD: ganzseitig  Bild / Ra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08"/>
            <a:ext cx="8172000" cy="738187"/>
          </a:xfrm>
        </p:spPr>
        <p:txBody>
          <a:bodyPr/>
          <a:lstStyle/>
          <a:p>
            <a:r>
              <a:rPr lang="en-GB" noProof="0" dirty="0" smtClean="0"/>
              <a:t>Click here to insert chart title</a:t>
            </a:r>
            <a:endParaRPr lang="en-GB" noProof="0" dirty="0"/>
          </a:p>
        </p:txBody>
      </p:sp>
      <p:sp>
        <p:nvSpPr>
          <p:cNvPr id="6" name="Bildplatzhalter 5"/>
          <p:cNvSpPr>
            <a:spLocks noGrp="1"/>
          </p:cNvSpPr>
          <p:nvPr>
            <p:ph type="pic" sz="quarter" idx="13" hasCustomPrompt="1"/>
          </p:nvPr>
        </p:nvSpPr>
        <p:spPr>
          <a:xfrm>
            <a:off x="466725" y="1476408"/>
            <a:ext cx="8192087"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2045241500"/>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 DFD: Titel + Aufzählung">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486000" y="1591199"/>
            <a:ext cx="8172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itel 5"/>
          <p:cNvSpPr>
            <a:spLocks noGrp="1"/>
          </p:cNvSpPr>
          <p:nvPr>
            <p:ph type="title"/>
          </p:nvPr>
        </p:nvSpPr>
        <p:spPr>
          <a:xfrm>
            <a:off x="486000" y="530573"/>
            <a:ext cx="8172000" cy="738187"/>
          </a:xfrm>
        </p:spPr>
        <p:txBody>
          <a:bodyPr/>
          <a:lstStyle/>
          <a:p>
            <a:r>
              <a:rPr lang="en-GB" dirty="0" smtClean="0"/>
              <a:t>Headline </a:t>
            </a:r>
            <a:r>
              <a:rPr lang="en-GB" dirty="0" err="1" smtClean="0"/>
              <a:t>lorem</a:t>
            </a:r>
            <a:r>
              <a:rPr lang="en-GB" dirty="0" smtClean="0"/>
              <a:t> </a:t>
            </a:r>
            <a:r>
              <a:rPr lang="en-GB" dirty="0" err="1" smtClean="0"/>
              <a:t>ipsum</a:t>
            </a:r>
            <a:r>
              <a:rPr lang="en-GB" dirty="0" smtClean="0"/>
              <a:t/>
            </a:r>
            <a:br>
              <a:rPr lang="en-GB" dirty="0" smtClean="0"/>
            </a:br>
            <a:r>
              <a:rPr lang="en-GB" dirty="0" smtClean="0"/>
              <a:t>2nd line </a:t>
            </a:r>
            <a:r>
              <a:rPr lang="en-GB" dirty="0" err="1" smtClean="0"/>
              <a:t>lorem</a:t>
            </a:r>
            <a:r>
              <a:rPr lang="en-GB" dirty="0" smtClean="0"/>
              <a:t> </a:t>
            </a:r>
            <a:r>
              <a:rPr lang="en-GB" dirty="0" err="1" smtClean="0"/>
              <a:t>ipsum</a:t>
            </a:r>
            <a:r>
              <a:rPr lang="en-GB" dirty="0" smtClean="0"/>
              <a:t> </a:t>
            </a:r>
            <a:r>
              <a:rPr lang="en-GB" dirty="0" err="1" smtClean="0"/>
              <a:t>dorum</a:t>
            </a:r>
            <a:endParaRPr lang="en-GB" dirty="0"/>
          </a:p>
        </p:txBody>
      </p:sp>
    </p:spTree>
    <p:extLst>
      <p:ext uri="{BB962C8B-B14F-4D97-AF65-F5344CB8AC3E}">
        <p14:creationId xmlns:p14="http://schemas.microsoft.com/office/powerpoint/2010/main" val="3165319144"/>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 DFD: Titel + Aufzählung">
    <p:spTree>
      <p:nvGrpSpPr>
        <p:cNvPr id="1" name=""/>
        <p:cNvGrpSpPr/>
        <p:nvPr/>
      </p:nvGrpSpPr>
      <p:grpSpPr>
        <a:xfrm>
          <a:off x="0" y="0"/>
          <a:ext cx="0" cy="0"/>
          <a:chOff x="0" y="0"/>
          <a:chExt cx="0" cy="0"/>
        </a:xfrm>
      </p:grpSpPr>
      <p:sp>
        <p:nvSpPr>
          <p:cNvPr id="6" name="Titel 5"/>
          <p:cNvSpPr>
            <a:spLocks noGrp="1"/>
          </p:cNvSpPr>
          <p:nvPr>
            <p:ph type="title"/>
          </p:nvPr>
        </p:nvSpPr>
        <p:spPr>
          <a:xfrm>
            <a:off x="486000" y="530573"/>
            <a:ext cx="8172000" cy="738187"/>
          </a:xfrm>
        </p:spPr>
        <p:txBody>
          <a:bodyPr/>
          <a:lstStyle/>
          <a:p>
            <a:r>
              <a:rPr lang="en-GB" dirty="0" smtClean="0"/>
              <a:t>Headline </a:t>
            </a:r>
            <a:r>
              <a:rPr lang="en-GB" dirty="0" err="1" smtClean="0"/>
              <a:t>lorem</a:t>
            </a:r>
            <a:r>
              <a:rPr lang="en-GB" dirty="0" smtClean="0"/>
              <a:t> </a:t>
            </a:r>
            <a:r>
              <a:rPr lang="en-GB" dirty="0" err="1" smtClean="0"/>
              <a:t>ipsum</a:t>
            </a:r>
            <a:r>
              <a:rPr lang="en-GB" dirty="0" smtClean="0"/>
              <a:t/>
            </a:r>
            <a:br>
              <a:rPr lang="en-GB" dirty="0" smtClean="0"/>
            </a:br>
            <a:r>
              <a:rPr lang="en-GB" dirty="0" smtClean="0"/>
              <a:t>2nd line </a:t>
            </a:r>
            <a:r>
              <a:rPr lang="en-GB" dirty="0" err="1" smtClean="0"/>
              <a:t>lorem</a:t>
            </a:r>
            <a:r>
              <a:rPr lang="en-GB" dirty="0" smtClean="0"/>
              <a:t> </a:t>
            </a:r>
            <a:r>
              <a:rPr lang="en-GB" dirty="0" err="1" smtClean="0"/>
              <a:t>ipsum</a:t>
            </a:r>
            <a:r>
              <a:rPr lang="en-GB" dirty="0" smtClean="0"/>
              <a:t> </a:t>
            </a:r>
            <a:r>
              <a:rPr lang="en-GB" dirty="0" err="1" smtClean="0"/>
              <a:t>dorum</a:t>
            </a:r>
            <a:endParaRPr lang="en-GB" dirty="0"/>
          </a:p>
        </p:txBody>
      </p:sp>
    </p:spTree>
    <p:extLst>
      <p:ext uri="{BB962C8B-B14F-4D97-AF65-F5344CB8AC3E}">
        <p14:creationId xmlns:p14="http://schemas.microsoft.com/office/powerpoint/2010/main" val="2195240674"/>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FD: mit Bild / Ra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08"/>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solidFill>
                  <a:schemeClr val="tx1">
                    <a:lumMod val="75000"/>
                    <a:lumOff val="25000"/>
                  </a:schemeClr>
                </a:solidFill>
              </a:defRPr>
            </a:lvl2pPr>
            <a:lvl3pPr marL="1076400" indent="-180000">
              <a:buFont typeface="Symbol" panose="05050102010706020507" pitchFamily="18" charset="2"/>
              <a:buChar char="-"/>
              <a:defRPr>
                <a:solidFill>
                  <a:schemeClr val="tx1">
                    <a:lumMod val="75000"/>
                    <a:lumOff val="25000"/>
                  </a:schemeClr>
                </a:solidFill>
              </a:defRPr>
            </a:lvl3pPr>
            <a:lvl4pPr marL="1522800" indent="-180000">
              <a:buFont typeface="Symbol" panose="05050102010706020507" pitchFamily="18" charset="2"/>
              <a:buChar char="-"/>
              <a:defRPr>
                <a:solidFill>
                  <a:schemeClr val="tx1">
                    <a:lumMod val="75000"/>
                    <a:lumOff val="25000"/>
                  </a:schemeClr>
                </a:solidFill>
              </a:defRPr>
            </a:lvl4pPr>
            <a:lvl5pPr marL="1969200" indent="-180000">
              <a:buFont typeface="Symbol" panose="05050102010706020507" pitchFamily="18" charset="2"/>
              <a:buChar char="-"/>
              <a:defRPr>
                <a:solidFill>
                  <a:schemeClr val="tx1">
                    <a:lumMod val="75000"/>
                    <a:lumOff val="25000"/>
                  </a:schemeClr>
                </a:solidFill>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smtClean="0"/>
              <a:t>Fourth </a:t>
            </a:r>
            <a:r>
              <a:rPr lang="en-GB" noProof="0" dirty="0" smtClean="0"/>
              <a:t>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3960812"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1387945625"/>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FD: vollformatiges Bi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141329"/>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EOC: ganzseitig  Bild / Ra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08"/>
            <a:ext cx="8172000" cy="738187"/>
          </a:xfrm>
        </p:spPr>
        <p:txBody>
          <a:bodyPr/>
          <a:lstStyle/>
          <a:p>
            <a:r>
              <a:rPr lang="en-GB" noProof="0" dirty="0" smtClean="0"/>
              <a:t>Click here to insert chart title</a:t>
            </a:r>
            <a:endParaRPr lang="en-GB" noProof="0" dirty="0"/>
          </a:p>
        </p:txBody>
      </p:sp>
      <p:sp>
        <p:nvSpPr>
          <p:cNvPr id="6" name="Bildplatzhalter 5"/>
          <p:cNvSpPr>
            <a:spLocks noGrp="1"/>
          </p:cNvSpPr>
          <p:nvPr>
            <p:ph type="pic" sz="quarter" idx="13" hasCustomPrompt="1"/>
          </p:nvPr>
        </p:nvSpPr>
        <p:spPr>
          <a:xfrm>
            <a:off x="466725" y="1476408"/>
            <a:ext cx="8192087"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3424908507"/>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FD: Bild randabfalle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08"/>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4446000"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3465990098"/>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FD Bild max. Höh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08"/>
            <a:ext cx="4086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548600"/>
            <a:ext cx="4446000" cy="5265808"/>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2151263017"/>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FD Vergleich 2-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0392"/>
            <a:ext cx="8172000" cy="738187"/>
          </a:xfrm>
        </p:spPr>
        <p:txBody>
          <a:bodyPr/>
          <a:lstStyle/>
          <a:p>
            <a:r>
              <a:rPr lang="en-GB" noProof="0" dirty="0" smtClean="0"/>
              <a:t>Click here to insert chart title</a:t>
            </a:r>
            <a:endParaRPr lang="en-GB" noProof="0" dirty="0"/>
          </a:p>
        </p:txBody>
      </p:sp>
      <p:sp>
        <p:nvSpPr>
          <p:cNvPr id="9" name="Textplatzhalter 1"/>
          <p:cNvSpPr>
            <a:spLocks noGrp="1"/>
          </p:cNvSpPr>
          <p:nvPr>
            <p:ph type="body" idx="13" hasCustomPrompt="1"/>
          </p:nvPr>
        </p:nvSpPr>
        <p:spPr>
          <a:xfrm>
            <a:off x="467544" y="1473592"/>
            <a:ext cx="3960000" cy="333425"/>
          </a:xfrm>
        </p:spPr>
        <p:txBody>
          <a:bodyPr/>
          <a:lstStyle>
            <a:lvl1pPr marL="0" indent="0">
              <a:buFontTx/>
              <a:buNone/>
              <a:defRPr b="1">
                <a:solidFill>
                  <a:srgbClr val="686868"/>
                </a:solidFill>
              </a:defRPr>
            </a:lvl1pPr>
          </a:lstStyle>
          <a:p>
            <a:pPr lvl="0"/>
            <a:r>
              <a:rPr lang="en-GB" noProof="0" dirty="0" smtClean="0"/>
              <a:t>Click here to insert header line</a:t>
            </a:r>
          </a:p>
        </p:txBody>
      </p:sp>
      <p:sp>
        <p:nvSpPr>
          <p:cNvPr id="10" name="Textplatzhalter 1"/>
          <p:cNvSpPr>
            <a:spLocks noGrp="1"/>
          </p:cNvSpPr>
          <p:nvPr>
            <p:ph type="body" idx="14" hasCustomPrompt="1"/>
          </p:nvPr>
        </p:nvSpPr>
        <p:spPr>
          <a:xfrm>
            <a:off x="4698000" y="1473592"/>
            <a:ext cx="3960000" cy="333425"/>
          </a:xfrm>
        </p:spPr>
        <p:txBody>
          <a:bodyPr/>
          <a:lstStyle>
            <a:lvl1pPr marL="0" indent="0">
              <a:buFontTx/>
              <a:buNone/>
              <a:defRPr b="1">
                <a:solidFill>
                  <a:srgbClr val="686868"/>
                </a:solidFill>
              </a:defRPr>
            </a:lvl1pPr>
          </a:lstStyle>
          <a:p>
            <a:pPr lvl="0"/>
            <a:r>
              <a:rPr lang="en-GB" noProof="0" dirty="0" smtClean="0"/>
              <a:t>Click here to insert header line</a:t>
            </a:r>
          </a:p>
        </p:txBody>
      </p:sp>
      <p:sp>
        <p:nvSpPr>
          <p:cNvPr id="11" name="Textplatzhalter 10"/>
          <p:cNvSpPr>
            <a:spLocks noGrp="1"/>
          </p:cNvSpPr>
          <p:nvPr>
            <p:ph type="body" sz="quarter" idx="15" hasCustomPrompt="1"/>
          </p:nvPr>
        </p:nvSpPr>
        <p:spPr>
          <a:xfrm>
            <a:off x="486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platzhalter 10"/>
          <p:cNvSpPr>
            <a:spLocks noGrp="1"/>
          </p:cNvSpPr>
          <p:nvPr>
            <p:ph type="body" sz="quarter" idx="16" hasCustomPrompt="1"/>
          </p:nvPr>
        </p:nvSpPr>
        <p:spPr>
          <a:xfrm>
            <a:off x="4698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Tree>
    <p:extLst>
      <p:ext uri="{BB962C8B-B14F-4D97-AF65-F5344CB8AC3E}">
        <p14:creationId xmlns:p14="http://schemas.microsoft.com/office/powerpoint/2010/main" val="1749955068"/>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1" y="2130429"/>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2"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a:xfrm>
            <a:off x="457200" y="6356354"/>
            <a:ext cx="2133600" cy="365125"/>
          </a:xfrm>
          <a:prstGeom prst="rect">
            <a:avLst/>
          </a:prstGeom>
        </p:spPr>
        <p:txBody>
          <a:bodyPr/>
          <a:lstStyle/>
          <a:p>
            <a:pPr fontAlgn="base">
              <a:spcBef>
                <a:spcPct val="0"/>
              </a:spcBef>
              <a:spcAft>
                <a:spcPct val="0"/>
              </a:spcAft>
            </a:pPr>
            <a:fld id="{A61FED75-1AF0-4EE5-AA65-D19D3B6316DE}" type="datetimeFigureOut">
              <a:rPr lang="de-DE">
                <a:solidFill>
                  <a:srgbClr val="000000"/>
                </a:solidFill>
                <a:latin typeface="Arial" pitchFamily="34" charset="0"/>
                <a:ea typeface="ヒラギノ角ゴ Pro W3" charset="-128"/>
              </a:rPr>
              <a:pPr fontAlgn="base">
                <a:spcBef>
                  <a:spcPct val="0"/>
                </a:spcBef>
                <a:spcAft>
                  <a:spcPct val="0"/>
                </a:spcAft>
              </a:pPr>
              <a:t>19.07.2016</a:t>
            </a:fld>
            <a:endParaRPr lang="de-DE">
              <a:solidFill>
                <a:srgbClr val="000000"/>
              </a:solidFill>
              <a:latin typeface="Arial" pitchFamily="34" charset="0"/>
              <a:ea typeface="ヒラギノ角ゴ Pro W3" charset="-128"/>
            </a:endParaRPr>
          </a:p>
        </p:txBody>
      </p:sp>
      <p:sp>
        <p:nvSpPr>
          <p:cNvPr id="5" name="Fußzeilenplatzhalter 4"/>
          <p:cNvSpPr>
            <a:spLocks noGrp="1"/>
          </p:cNvSpPr>
          <p:nvPr>
            <p:ph type="ftr" sz="quarter" idx="11"/>
          </p:nvPr>
        </p:nvSpPr>
        <p:spPr>
          <a:xfrm>
            <a:off x="3124200" y="6356354"/>
            <a:ext cx="2895601" cy="365125"/>
          </a:xfrm>
          <a:prstGeom prst="rect">
            <a:avLst/>
          </a:prstGeom>
        </p:spPr>
        <p:txBody>
          <a:bodyPr/>
          <a:lstStyle/>
          <a:p>
            <a:pPr fontAlgn="base">
              <a:spcBef>
                <a:spcPct val="0"/>
              </a:spcBef>
              <a:spcAft>
                <a:spcPct val="0"/>
              </a:spcAft>
            </a:pPr>
            <a:endParaRPr lang="de-DE">
              <a:solidFill>
                <a:srgbClr val="000000"/>
              </a:solidFill>
              <a:latin typeface="Arial" pitchFamily="34" charset="0"/>
              <a:ea typeface="ヒラギノ角ゴ Pro W3" charset="-128"/>
            </a:endParaRPr>
          </a:p>
        </p:txBody>
      </p:sp>
      <p:sp>
        <p:nvSpPr>
          <p:cNvPr id="6" name="Foliennummernplatzhalter 5"/>
          <p:cNvSpPr>
            <a:spLocks noGrp="1"/>
          </p:cNvSpPr>
          <p:nvPr>
            <p:ph type="sldNum" sz="quarter" idx="12"/>
          </p:nvPr>
        </p:nvSpPr>
        <p:spPr>
          <a:xfrm>
            <a:off x="6553201" y="6356354"/>
            <a:ext cx="2133600" cy="365125"/>
          </a:xfrm>
          <a:prstGeom prst="rect">
            <a:avLst/>
          </a:prstGeom>
        </p:spPr>
        <p:txBody>
          <a:bodyPr/>
          <a:lstStyle/>
          <a:p>
            <a:pPr fontAlgn="base">
              <a:spcBef>
                <a:spcPct val="0"/>
              </a:spcBef>
              <a:spcAft>
                <a:spcPct val="0"/>
              </a:spcAft>
            </a:pPr>
            <a:fld id="{E138E5C4-2730-4491-9517-1AC61519EA87}" type="slidenum">
              <a:rPr lang="de-DE">
                <a:solidFill>
                  <a:srgbClr val="000000"/>
                </a:solidFill>
                <a:latin typeface="Arial" pitchFamily="34" charset="0"/>
                <a:ea typeface="ヒラギノ角ゴ Pro W3" charset="-128"/>
              </a:rPr>
              <a:pPr fontAlgn="base">
                <a:spcBef>
                  <a:spcPct val="0"/>
                </a:spcBef>
                <a:spcAft>
                  <a:spcPct val="0"/>
                </a:spcAft>
              </a:pPr>
              <a:t>‹#›</a:t>
            </a:fld>
            <a:endParaRPr lang="de-DE">
              <a:solidFill>
                <a:srgbClr val="000000"/>
              </a:solidFill>
              <a:latin typeface="Arial" pitchFamily="34" charset="0"/>
              <a:ea typeface="ヒラギノ角ゴ Pro W3" charset="-128"/>
            </a:endParaRPr>
          </a:p>
        </p:txBody>
      </p:sp>
    </p:spTree>
    <p:extLst>
      <p:ext uri="{BB962C8B-B14F-4D97-AF65-F5344CB8AC3E}">
        <p14:creationId xmlns:p14="http://schemas.microsoft.com/office/powerpoint/2010/main" val="2086145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 DFD: Titel + Aufzählung">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486000" y="1591199"/>
            <a:ext cx="8172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itel 5"/>
          <p:cNvSpPr>
            <a:spLocks noGrp="1"/>
          </p:cNvSpPr>
          <p:nvPr>
            <p:ph type="title"/>
          </p:nvPr>
        </p:nvSpPr>
        <p:spPr>
          <a:xfrm>
            <a:off x="486000" y="530577"/>
            <a:ext cx="8172000" cy="738187"/>
          </a:xfrm>
        </p:spPr>
        <p:txBody>
          <a:bodyPr/>
          <a:lstStyle/>
          <a:p>
            <a:r>
              <a:rPr lang="en-GB" dirty="0" smtClean="0"/>
              <a:t>Headline </a:t>
            </a:r>
            <a:r>
              <a:rPr lang="en-GB" dirty="0" err="1" smtClean="0"/>
              <a:t>lorem</a:t>
            </a:r>
            <a:r>
              <a:rPr lang="en-GB" dirty="0" smtClean="0"/>
              <a:t> </a:t>
            </a:r>
            <a:r>
              <a:rPr lang="en-GB" dirty="0" err="1" smtClean="0"/>
              <a:t>ipsum</a:t>
            </a:r>
            <a:r>
              <a:rPr lang="en-GB" dirty="0" smtClean="0"/>
              <a:t/>
            </a:r>
            <a:br>
              <a:rPr lang="en-GB" dirty="0" smtClean="0"/>
            </a:br>
            <a:r>
              <a:rPr lang="en-GB" dirty="0" smtClean="0"/>
              <a:t>2nd line </a:t>
            </a:r>
            <a:r>
              <a:rPr lang="en-GB" dirty="0" err="1" smtClean="0"/>
              <a:t>lorem</a:t>
            </a:r>
            <a:r>
              <a:rPr lang="en-GB" dirty="0" smtClean="0"/>
              <a:t> </a:t>
            </a:r>
            <a:r>
              <a:rPr lang="en-GB" dirty="0" err="1" smtClean="0"/>
              <a:t>ipsum</a:t>
            </a:r>
            <a:r>
              <a:rPr lang="en-GB" dirty="0" smtClean="0"/>
              <a:t> </a:t>
            </a:r>
            <a:r>
              <a:rPr lang="en-GB" dirty="0" err="1" smtClean="0"/>
              <a:t>dorum</a:t>
            </a:r>
            <a:endParaRPr lang="en-GB" dirty="0"/>
          </a:p>
        </p:txBody>
      </p:sp>
    </p:spTree>
    <p:extLst>
      <p:ext uri="{BB962C8B-B14F-4D97-AF65-F5344CB8AC3E}">
        <p14:creationId xmlns:p14="http://schemas.microsoft.com/office/powerpoint/2010/main" val="2259212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DFD: mit Bild / Ra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08"/>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solidFill>
                  <a:schemeClr val="tx1">
                    <a:lumMod val="75000"/>
                    <a:lumOff val="25000"/>
                  </a:schemeClr>
                </a:solidFill>
              </a:defRPr>
            </a:lvl2pPr>
            <a:lvl3pPr marL="1076400" indent="-180000">
              <a:buFont typeface="Symbol" panose="05050102010706020507" pitchFamily="18" charset="2"/>
              <a:buChar char="-"/>
              <a:defRPr>
                <a:solidFill>
                  <a:schemeClr val="tx1">
                    <a:lumMod val="75000"/>
                    <a:lumOff val="25000"/>
                  </a:schemeClr>
                </a:solidFill>
              </a:defRPr>
            </a:lvl3pPr>
            <a:lvl4pPr marL="1522800" indent="-180000">
              <a:buFont typeface="Symbol" panose="05050102010706020507" pitchFamily="18" charset="2"/>
              <a:buChar char="-"/>
              <a:defRPr>
                <a:solidFill>
                  <a:schemeClr val="tx1">
                    <a:lumMod val="75000"/>
                    <a:lumOff val="25000"/>
                  </a:schemeClr>
                </a:solidFill>
              </a:defRPr>
            </a:lvl4pPr>
            <a:lvl5pPr marL="1969200" indent="-180000">
              <a:buFont typeface="Symbol" panose="05050102010706020507" pitchFamily="18" charset="2"/>
              <a:buChar char="-"/>
              <a:defRPr>
                <a:solidFill>
                  <a:schemeClr val="tx1">
                    <a:lumMod val="75000"/>
                    <a:lumOff val="25000"/>
                  </a:schemeClr>
                </a:solidFill>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smtClean="0"/>
              <a:t>Fourth </a:t>
            </a:r>
            <a:r>
              <a:rPr lang="en-GB" noProof="0" dirty="0" smtClean="0"/>
              <a:t>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3960812"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72396527"/>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EOC: vollformatiges Bild">
    <p:spTree>
      <p:nvGrpSpPr>
        <p:cNvPr id="1" name=""/>
        <p:cNvGrpSpPr/>
        <p:nvPr/>
      </p:nvGrpSpPr>
      <p:grpSpPr>
        <a:xfrm>
          <a:off x="0" y="0"/>
          <a:ext cx="0" cy="0"/>
          <a:chOff x="0" y="0"/>
          <a:chExt cx="0" cy="0"/>
        </a:xfrm>
      </p:grpSpPr>
      <p:sp>
        <p:nvSpPr>
          <p:cNvPr id="6" name="Bildplatzhalter 5"/>
          <p:cNvSpPr>
            <a:spLocks noGrp="1"/>
          </p:cNvSpPr>
          <p:nvPr>
            <p:ph type="pic" sz="quarter" idx="13" hasCustomPrompt="1"/>
          </p:nvPr>
        </p:nvSpPr>
        <p:spPr>
          <a:xfrm>
            <a:off x="0" y="0"/>
            <a:ext cx="9143999" cy="685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2985122418"/>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FD 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838024"/>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1560" y="548680"/>
            <a:ext cx="8208912" cy="738187"/>
          </a:xfrm>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a:xfrm>
            <a:off x="611560" y="1494830"/>
            <a:ext cx="8226053" cy="4670474"/>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1047442220"/>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el DEUTSCH">
    <p:spTree>
      <p:nvGrpSpPr>
        <p:cNvPr id="1" name=""/>
        <p:cNvGrpSpPr/>
        <p:nvPr/>
      </p:nvGrpSpPr>
      <p:grpSpPr>
        <a:xfrm>
          <a:off x="0" y="0"/>
          <a:ext cx="0" cy="0"/>
          <a:chOff x="0" y="0"/>
          <a:chExt cx="0" cy="0"/>
        </a:xfrm>
      </p:grpSpPr>
      <p:pic>
        <p:nvPicPr>
          <p:cNvPr id="6" name="Picture 2" descr="\\psf\Host\Users\cd\Desktop\Startbild_4zu3-D.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5"/>
          <p:cNvSpPr>
            <a:spLocks noGrp="1" noChangeArrowheads="1"/>
          </p:cNvSpPr>
          <p:nvPr>
            <p:ph type="ctrTitle" sz="quarter" hasCustomPrompt="1"/>
          </p:nvPr>
        </p:nvSpPr>
        <p:spPr>
          <a:xfrm>
            <a:off x="878400" y="1573200"/>
            <a:ext cx="7779600" cy="741362"/>
          </a:xfrm>
          <a:prstGeom prst="rect">
            <a:avLst/>
          </a:prstGeom>
        </p:spPr>
        <p:txBody>
          <a:bodyPr lIns="0" tIns="0" rIns="0" bIns="0" anchor="t"/>
          <a:lstStyle>
            <a:lvl1pPr>
              <a:tabLst>
                <a:tab pos="2038350" algn="l"/>
              </a:tabLst>
              <a:defRPr b="1">
                <a:latin typeface="+mj-lt"/>
              </a:defRPr>
            </a:lvl1pPr>
          </a:lstStyle>
          <a:p>
            <a:pPr lvl="0"/>
            <a:r>
              <a:rPr lang="en-GB" noProof="0" dirty="0" smtClean="0"/>
              <a:t>Click here to insert lecture title</a:t>
            </a:r>
          </a:p>
        </p:txBody>
      </p:sp>
      <p:sp>
        <p:nvSpPr>
          <p:cNvPr id="8" name="Untertitel 2"/>
          <p:cNvSpPr>
            <a:spLocks noGrp="1"/>
          </p:cNvSpPr>
          <p:nvPr>
            <p:ph type="subTitle" idx="1" hasCustomPrompt="1"/>
          </p:nvPr>
        </p:nvSpPr>
        <p:spPr>
          <a:xfrm>
            <a:off x="878400" y="2429999"/>
            <a:ext cx="7779600" cy="1152000"/>
          </a:xfrm>
          <a:prstGeom prst="rect">
            <a:avLst/>
          </a:prstGeom>
        </p:spPr>
        <p:txBody>
          <a:bodyPr/>
          <a:lstStyle>
            <a:lvl1pPr marL="0" marR="0" indent="0" algn="l" defTabSz="914400" rtl="0" eaLnBrk="1" fontAlgn="auto" latinLnBrk="0" hangingPunct="1">
              <a:lnSpc>
                <a:spcPct val="100000"/>
              </a:lnSpc>
              <a:spcBef>
                <a:spcPts val="300"/>
              </a:spcBef>
              <a:spcAft>
                <a:spcPts val="300"/>
              </a:spcAft>
              <a:buClrTx/>
              <a:buSzTx/>
              <a:buFontTx/>
              <a:buNone/>
              <a:tabLst/>
              <a:defRPr sz="2400">
                <a:solidFill>
                  <a:srgbClr val="686868"/>
                </a:solidFill>
                <a:latin typeface="+mj-lt"/>
              </a:defRPr>
            </a:lvl1pPr>
          </a:lstStyle>
          <a:p>
            <a:pPr lvl="0"/>
            <a:r>
              <a:rPr lang="en-GB" noProof="0" dirty="0" smtClean="0"/>
              <a:t>Click here to insert lecture subtitle</a:t>
            </a:r>
          </a:p>
        </p:txBody>
      </p:sp>
      <p:pic>
        <p:nvPicPr>
          <p:cNvPr id="11" name="Grafik 10" descr="dlr_signe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44475" y="5857875"/>
            <a:ext cx="8572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1126423"/>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1_Titelfolie">
    <p:spTree>
      <p:nvGrpSpPr>
        <p:cNvPr id="1" name=""/>
        <p:cNvGrpSpPr/>
        <p:nvPr/>
      </p:nvGrpSpPr>
      <p:grpSpPr>
        <a:xfrm>
          <a:off x="0" y="0"/>
          <a:ext cx="0" cy="0"/>
          <a:chOff x="0" y="0"/>
          <a:chExt cx="0" cy="0"/>
        </a:xfrm>
      </p:grpSpPr>
      <p:pic>
        <p:nvPicPr>
          <p:cNvPr id="10" name="Picture 2" descr="\\psf\Host\Users\cd\Desktop\Startbild_4zu3-E.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5"/>
          <p:cNvSpPr>
            <a:spLocks noGrp="1" noChangeArrowheads="1"/>
          </p:cNvSpPr>
          <p:nvPr>
            <p:ph type="ctrTitle" sz="quarter" hasCustomPrompt="1"/>
          </p:nvPr>
        </p:nvSpPr>
        <p:spPr>
          <a:xfrm>
            <a:off x="878400" y="1573200"/>
            <a:ext cx="7779600" cy="741362"/>
          </a:xfrm>
          <a:prstGeom prst="rect">
            <a:avLst/>
          </a:prstGeom>
        </p:spPr>
        <p:txBody>
          <a:bodyPr lIns="0" tIns="0" rIns="0" bIns="0" anchor="t"/>
          <a:lstStyle>
            <a:lvl1pPr>
              <a:tabLst>
                <a:tab pos="2038350" algn="l"/>
              </a:tabLst>
              <a:defRPr b="1">
                <a:latin typeface="+mj-lt"/>
              </a:defRPr>
            </a:lvl1pPr>
          </a:lstStyle>
          <a:p>
            <a:pPr lvl="0"/>
            <a:r>
              <a:rPr lang="en-GB" noProof="0" dirty="0" smtClean="0"/>
              <a:t>Click here to insert lecture title</a:t>
            </a:r>
          </a:p>
        </p:txBody>
      </p:sp>
      <p:sp>
        <p:nvSpPr>
          <p:cNvPr id="8" name="Untertitel 2"/>
          <p:cNvSpPr>
            <a:spLocks noGrp="1"/>
          </p:cNvSpPr>
          <p:nvPr>
            <p:ph type="subTitle" idx="1" hasCustomPrompt="1"/>
          </p:nvPr>
        </p:nvSpPr>
        <p:spPr>
          <a:xfrm>
            <a:off x="878400" y="2429999"/>
            <a:ext cx="7779600" cy="1152000"/>
          </a:xfrm>
          <a:prstGeom prst="rect">
            <a:avLst/>
          </a:prstGeom>
        </p:spPr>
        <p:txBody>
          <a:bodyPr/>
          <a:lstStyle>
            <a:lvl1pPr marL="0" marR="0" indent="0" algn="l" defTabSz="914400" rtl="0" eaLnBrk="1" fontAlgn="auto" latinLnBrk="0" hangingPunct="1">
              <a:lnSpc>
                <a:spcPct val="100000"/>
              </a:lnSpc>
              <a:spcBef>
                <a:spcPts val="300"/>
              </a:spcBef>
              <a:spcAft>
                <a:spcPts val="300"/>
              </a:spcAft>
              <a:buClrTx/>
              <a:buSzTx/>
              <a:buFontTx/>
              <a:buNone/>
              <a:tabLst/>
              <a:defRPr sz="2400">
                <a:solidFill>
                  <a:srgbClr val="686868"/>
                </a:solidFill>
                <a:latin typeface="+mj-lt"/>
              </a:defRPr>
            </a:lvl1pPr>
          </a:lstStyle>
          <a:p>
            <a:pPr lvl="0"/>
            <a:r>
              <a:rPr lang="en-GB" noProof="0" dirty="0" smtClean="0"/>
              <a:t>Click here to insert lecture subtitle</a:t>
            </a:r>
          </a:p>
        </p:txBody>
      </p:sp>
      <p:pic>
        <p:nvPicPr>
          <p:cNvPr id="11" name="Grafik 10" descr="dlr_signet.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44475" y="5857875"/>
            <a:ext cx="8572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6387174"/>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EOC: Titel + Aufzählung">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486000" y="1591199"/>
            <a:ext cx="8172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itel 5"/>
          <p:cNvSpPr>
            <a:spLocks noGrp="1"/>
          </p:cNvSpPr>
          <p:nvPr>
            <p:ph type="title"/>
          </p:nvPr>
        </p:nvSpPr>
        <p:spPr>
          <a:xfrm>
            <a:off x="486000" y="530573"/>
            <a:ext cx="8172000" cy="738187"/>
          </a:xfrm>
        </p:spPr>
        <p:txBody>
          <a:bodyPr/>
          <a:lstStyle/>
          <a:p>
            <a:r>
              <a:rPr lang="en-GB" dirty="0" smtClean="0"/>
              <a:t>Headline </a:t>
            </a:r>
            <a:r>
              <a:rPr lang="en-GB" dirty="0" err="1" smtClean="0"/>
              <a:t>lorem</a:t>
            </a:r>
            <a:r>
              <a:rPr lang="en-GB" dirty="0" smtClean="0"/>
              <a:t> </a:t>
            </a:r>
            <a:r>
              <a:rPr lang="en-GB" dirty="0" err="1" smtClean="0"/>
              <a:t>ipsum</a:t>
            </a:r>
            <a:r>
              <a:rPr lang="en-GB" dirty="0" smtClean="0"/>
              <a:t/>
            </a:r>
            <a:br>
              <a:rPr lang="en-GB" dirty="0" smtClean="0"/>
            </a:br>
            <a:r>
              <a:rPr lang="en-GB" dirty="0" smtClean="0"/>
              <a:t>2nd line </a:t>
            </a:r>
            <a:r>
              <a:rPr lang="en-GB" dirty="0" err="1" smtClean="0"/>
              <a:t>lorem</a:t>
            </a:r>
            <a:r>
              <a:rPr lang="en-GB" dirty="0" smtClean="0"/>
              <a:t> </a:t>
            </a:r>
            <a:r>
              <a:rPr lang="en-GB" dirty="0" err="1" smtClean="0"/>
              <a:t>ipsum</a:t>
            </a:r>
            <a:r>
              <a:rPr lang="en-GB" dirty="0" smtClean="0"/>
              <a:t> </a:t>
            </a:r>
            <a:r>
              <a:rPr lang="en-GB" dirty="0" err="1" smtClean="0"/>
              <a:t>dorum</a:t>
            </a:r>
            <a:endParaRPr lang="en-GB" dirty="0"/>
          </a:p>
        </p:txBody>
      </p:sp>
    </p:spTree>
    <p:extLst>
      <p:ext uri="{BB962C8B-B14F-4D97-AF65-F5344CB8AC3E}">
        <p14:creationId xmlns:p14="http://schemas.microsoft.com/office/powerpoint/2010/main" val="3419624546"/>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EOC: mit Bild / Ra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08"/>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3960812"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4053572627"/>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EOC: Bild randabfalle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08"/>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4446000"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3893130362"/>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EOC Bild max. Höh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08"/>
            <a:ext cx="4086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548600"/>
            <a:ext cx="4446000" cy="5265808"/>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347346200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70409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EOC Vergleich 2-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0392"/>
            <a:ext cx="8172000" cy="738187"/>
          </a:xfrm>
        </p:spPr>
        <p:txBody>
          <a:bodyPr/>
          <a:lstStyle/>
          <a:p>
            <a:r>
              <a:rPr lang="en-GB" noProof="0" dirty="0" smtClean="0"/>
              <a:t>Click here to insert chart title</a:t>
            </a:r>
            <a:endParaRPr lang="en-GB" noProof="0" dirty="0"/>
          </a:p>
        </p:txBody>
      </p:sp>
      <p:sp>
        <p:nvSpPr>
          <p:cNvPr id="9" name="Textplatzhalter 1"/>
          <p:cNvSpPr>
            <a:spLocks noGrp="1"/>
          </p:cNvSpPr>
          <p:nvPr>
            <p:ph type="body" idx="13" hasCustomPrompt="1"/>
          </p:nvPr>
        </p:nvSpPr>
        <p:spPr>
          <a:xfrm>
            <a:off x="467544" y="1473592"/>
            <a:ext cx="3960000" cy="333425"/>
          </a:xfrm>
        </p:spPr>
        <p:txBody>
          <a:bodyPr/>
          <a:lstStyle>
            <a:lvl1pPr marL="0" indent="0">
              <a:buFontTx/>
              <a:buNone/>
              <a:defRPr b="1">
                <a:solidFill>
                  <a:srgbClr val="686868"/>
                </a:solidFill>
              </a:defRPr>
            </a:lvl1pPr>
          </a:lstStyle>
          <a:p>
            <a:pPr lvl="0"/>
            <a:r>
              <a:rPr lang="en-GB" noProof="0" dirty="0" smtClean="0"/>
              <a:t>Click here to insert header line</a:t>
            </a:r>
          </a:p>
        </p:txBody>
      </p:sp>
      <p:sp>
        <p:nvSpPr>
          <p:cNvPr id="10" name="Textplatzhalter 1"/>
          <p:cNvSpPr>
            <a:spLocks noGrp="1"/>
          </p:cNvSpPr>
          <p:nvPr>
            <p:ph type="body" idx="14" hasCustomPrompt="1"/>
          </p:nvPr>
        </p:nvSpPr>
        <p:spPr>
          <a:xfrm>
            <a:off x="4698000" y="1473592"/>
            <a:ext cx="3960000" cy="333425"/>
          </a:xfrm>
        </p:spPr>
        <p:txBody>
          <a:bodyPr/>
          <a:lstStyle>
            <a:lvl1pPr marL="0" indent="0">
              <a:buFontTx/>
              <a:buNone/>
              <a:defRPr b="1">
                <a:solidFill>
                  <a:srgbClr val="686868"/>
                </a:solidFill>
              </a:defRPr>
            </a:lvl1pPr>
          </a:lstStyle>
          <a:p>
            <a:pPr lvl="0"/>
            <a:r>
              <a:rPr lang="en-GB" noProof="0" dirty="0" smtClean="0"/>
              <a:t>Click here to insert header line</a:t>
            </a:r>
          </a:p>
        </p:txBody>
      </p:sp>
      <p:sp>
        <p:nvSpPr>
          <p:cNvPr id="11" name="Textplatzhalter 10"/>
          <p:cNvSpPr>
            <a:spLocks noGrp="1"/>
          </p:cNvSpPr>
          <p:nvPr>
            <p:ph type="body" sz="quarter" idx="15" hasCustomPrompt="1"/>
          </p:nvPr>
        </p:nvSpPr>
        <p:spPr>
          <a:xfrm>
            <a:off x="486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platzhalter 10"/>
          <p:cNvSpPr>
            <a:spLocks noGrp="1"/>
          </p:cNvSpPr>
          <p:nvPr>
            <p:ph type="body" sz="quarter" idx="16" hasCustomPrompt="1"/>
          </p:nvPr>
        </p:nvSpPr>
        <p:spPr>
          <a:xfrm>
            <a:off x="4698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Tree>
    <p:extLst>
      <p:ext uri="{BB962C8B-B14F-4D97-AF65-F5344CB8AC3E}">
        <p14:creationId xmlns:p14="http://schemas.microsoft.com/office/powerpoint/2010/main" val="2924885872"/>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EOC 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983093"/>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DFD: vollformatiges Bi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6912870"/>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el, Text und Inhalt">
    <p:spTree>
      <p:nvGrpSpPr>
        <p:cNvPr id="1" name=""/>
        <p:cNvGrpSpPr/>
        <p:nvPr/>
      </p:nvGrpSpPr>
      <p:grpSpPr>
        <a:xfrm>
          <a:off x="0" y="0"/>
          <a:ext cx="0" cy="0"/>
          <a:chOff x="0" y="0"/>
          <a:chExt cx="0" cy="0"/>
        </a:xfrm>
      </p:grpSpPr>
      <p:sp>
        <p:nvSpPr>
          <p:cNvPr id="3" name="Textplatzhalter 2"/>
          <p:cNvSpPr>
            <a:spLocks noGrp="1"/>
          </p:cNvSpPr>
          <p:nvPr>
            <p:ph type="body" sz="half" idx="1"/>
          </p:nvPr>
        </p:nvSpPr>
        <p:spPr>
          <a:xfrm>
            <a:off x="1143000" y="1884362"/>
            <a:ext cx="3770313" cy="4136925"/>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5065713" y="1884362"/>
            <a:ext cx="3769200" cy="4136925"/>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1872589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1144800" y="1871439"/>
            <a:ext cx="3769200" cy="333425"/>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Textmasterformat bearbeiten</a:t>
            </a:r>
          </a:p>
        </p:txBody>
      </p:sp>
      <p:sp>
        <p:nvSpPr>
          <p:cNvPr id="5" name="Textplatzhalter 4"/>
          <p:cNvSpPr>
            <a:spLocks noGrp="1"/>
          </p:cNvSpPr>
          <p:nvPr>
            <p:ph type="body" sz="quarter" idx="3"/>
          </p:nvPr>
        </p:nvSpPr>
        <p:spPr>
          <a:xfrm>
            <a:off x="5065200" y="1872000"/>
            <a:ext cx="3769200" cy="334800"/>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Textmasterformat bearbeiten</a:t>
            </a:r>
          </a:p>
        </p:txBody>
      </p:sp>
      <p:sp>
        <p:nvSpPr>
          <p:cNvPr id="9" name="Titel 1"/>
          <p:cNvSpPr>
            <a:spLocks noGrp="1"/>
          </p:cNvSpPr>
          <p:nvPr>
            <p:ph type="title"/>
          </p:nvPr>
        </p:nvSpPr>
        <p:spPr>
          <a:xfrm>
            <a:off x="1143000" y="938213"/>
            <a:ext cx="7342188" cy="738187"/>
          </a:xfrm>
        </p:spPr>
        <p:txBody>
          <a:bodyPr/>
          <a:lstStyle/>
          <a:p>
            <a:r>
              <a:rPr lang="de-DE" dirty="0" smtClean="0"/>
              <a:t>Titelmasterformat durch Klicken bearbeiten</a:t>
            </a:r>
            <a:endParaRPr lang="de-DE" dirty="0"/>
          </a:p>
        </p:txBody>
      </p:sp>
      <p:sp>
        <p:nvSpPr>
          <p:cNvPr id="10" name="Inhaltsplatzhalter 2"/>
          <p:cNvSpPr>
            <a:spLocks noGrp="1"/>
          </p:cNvSpPr>
          <p:nvPr>
            <p:ph idx="12"/>
          </p:nvPr>
        </p:nvSpPr>
        <p:spPr>
          <a:xfrm>
            <a:off x="1144800" y="2420888"/>
            <a:ext cx="3769200" cy="36004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1" name="Inhaltsplatzhalter 2"/>
          <p:cNvSpPr>
            <a:spLocks noGrp="1"/>
          </p:cNvSpPr>
          <p:nvPr>
            <p:ph idx="13"/>
          </p:nvPr>
        </p:nvSpPr>
        <p:spPr>
          <a:xfrm>
            <a:off x="5065200" y="2420888"/>
            <a:ext cx="3769200" cy="36004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1749141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1144800" y="1871439"/>
            <a:ext cx="3769200" cy="333425"/>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Textmasterformat bearbeiten</a:t>
            </a:r>
          </a:p>
        </p:txBody>
      </p:sp>
      <p:sp>
        <p:nvSpPr>
          <p:cNvPr id="5" name="Textplatzhalter 4"/>
          <p:cNvSpPr>
            <a:spLocks noGrp="1"/>
          </p:cNvSpPr>
          <p:nvPr>
            <p:ph type="body" sz="quarter" idx="3"/>
          </p:nvPr>
        </p:nvSpPr>
        <p:spPr>
          <a:xfrm>
            <a:off x="5065200" y="1872000"/>
            <a:ext cx="3769200" cy="334800"/>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Textmasterformat bearbeiten</a:t>
            </a:r>
          </a:p>
        </p:txBody>
      </p:sp>
      <p:sp>
        <p:nvSpPr>
          <p:cNvPr id="9" name="Titel 1"/>
          <p:cNvSpPr>
            <a:spLocks noGrp="1"/>
          </p:cNvSpPr>
          <p:nvPr>
            <p:ph type="title"/>
          </p:nvPr>
        </p:nvSpPr>
        <p:spPr>
          <a:xfrm>
            <a:off x="1143000" y="938213"/>
            <a:ext cx="7342188" cy="738187"/>
          </a:xfrm>
        </p:spPr>
        <p:txBody>
          <a:bodyPr/>
          <a:lstStyle/>
          <a:p>
            <a:r>
              <a:rPr lang="de-DE" dirty="0" smtClean="0"/>
              <a:t>Titelmasterformat durch Klicken bearbeiten</a:t>
            </a:r>
            <a:endParaRPr lang="de-DE" dirty="0"/>
          </a:p>
        </p:txBody>
      </p:sp>
      <p:sp>
        <p:nvSpPr>
          <p:cNvPr id="10" name="Inhaltsplatzhalter 2"/>
          <p:cNvSpPr>
            <a:spLocks noGrp="1"/>
          </p:cNvSpPr>
          <p:nvPr>
            <p:ph idx="12"/>
          </p:nvPr>
        </p:nvSpPr>
        <p:spPr>
          <a:xfrm>
            <a:off x="1144800" y="2420888"/>
            <a:ext cx="3769200" cy="36004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1" name="Inhaltsplatzhalter 2"/>
          <p:cNvSpPr>
            <a:spLocks noGrp="1"/>
          </p:cNvSpPr>
          <p:nvPr>
            <p:ph idx="13"/>
          </p:nvPr>
        </p:nvSpPr>
        <p:spPr>
          <a:xfrm>
            <a:off x="5065200" y="2420888"/>
            <a:ext cx="3769200" cy="36004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446402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2_DFD: vollformatiges Bi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259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4_ DFD: Titel + Aufzählung">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486000" y="1591199"/>
            <a:ext cx="8172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itel 5"/>
          <p:cNvSpPr>
            <a:spLocks noGrp="1"/>
          </p:cNvSpPr>
          <p:nvPr>
            <p:ph type="title"/>
          </p:nvPr>
        </p:nvSpPr>
        <p:spPr>
          <a:xfrm>
            <a:off x="486000" y="530573"/>
            <a:ext cx="8172000" cy="738187"/>
          </a:xfrm>
        </p:spPr>
        <p:txBody>
          <a:bodyPr/>
          <a:lstStyle/>
          <a:p>
            <a:r>
              <a:rPr lang="en-GB" dirty="0" smtClean="0"/>
              <a:t>Headline </a:t>
            </a:r>
            <a:r>
              <a:rPr lang="en-GB" dirty="0" err="1" smtClean="0"/>
              <a:t>lorem</a:t>
            </a:r>
            <a:r>
              <a:rPr lang="en-GB" dirty="0" smtClean="0"/>
              <a:t> </a:t>
            </a:r>
            <a:r>
              <a:rPr lang="en-GB" dirty="0" err="1" smtClean="0"/>
              <a:t>ipsum</a:t>
            </a:r>
            <a:r>
              <a:rPr lang="en-GB" dirty="0" smtClean="0"/>
              <a:t/>
            </a:r>
            <a:br>
              <a:rPr lang="en-GB" dirty="0" smtClean="0"/>
            </a:br>
            <a:r>
              <a:rPr lang="en-GB" dirty="0" smtClean="0"/>
              <a:t>2nd line </a:t>
            </a:r>
            <a:r>
              <a:rPr lang="en-GB" dirty="0" err="1" smtClean="0"/>
              <a:t>lorem</a:t>
            </a:r>
            <a:r>
              <a:rPr lang="en-GB" dirty="0" smtClean="0"/>
              <a:t> </a:t>
            </a:r>
            <a:r>
              <a:rPr lang="en-GB" dirty="0" err="1" smtClean="0"/>
              <a:t>ipsum</a:t>
            </a:r>
            <a:r>
              <a:rPr lang="en-GB" dirty="0" smtClean="0"/>
              <a:t> </a:t>
            </a:r>
            <a:r>
              <a:rPr lang="en-GB" dirty="0" err="1" smtClean="0"/>
              <a:t>dorum</a:t>
            </a:r>
            <a:endParaRPr lang="en-GB" dirty="0"/>
          </a:p>
        </p:txBody>
      </p:sp>
    </p:spTree>
    <p:extLst>
      <p:ext uri="{BB962C8B-B14F-4D97-AF65-F5344CB8AC3E}">
        <p14:creationId xmlns:p14="http://schemas.microsoft.com/office/powerpoint/2010/main" val="2741275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5_ DFD: Titel + Aufzählung">
    <p:spTree>
      <p:nvGrpSpPr>
        <p:cNvPr id="1" name=""/>
        <p:cNvGrpSpPr/>
        <p:nvPr/>
      </p:nvGrpSpPr>
      <p:grpSpPr>
        <a:xfrm>
          <a:off x="0" y="0"/>
          <a:ext cx="0" cy="0"/>
          <a:chOff x="0" y="0"/>
          <a:chExt cx="0" cy="0"/>
        </a:xfrm>
      </p:grpSpPr>
      <p:sp>
        <p:nvSpPr>
          <p:cNvPr id="6" name="Titel 5"/>
          <p:cNvSpPr>
            <a:spLocks noGrp="1"/>
          </p:cNvSpPr>
          <p:nvPr>
            <p:ph type="title"/>
          </p:nvPr>
        </p:nvSpPr>
        <p:spPr>
          <a:xfrm>
            <a:off x="486000" y="530573"/>
            <a:ext cx="8172000" cy="738187"/>
          </a:xfrm>
        </p:spPr>
        <p:txBody>
          <a:bodyPr/>
          <a:lstStyle/>
          <a:p>
            <a:r>
              <a:rPr lang="en-GB" dirty="0" smtClean="0"/>
              <a:t>Headline </a:t>
            </a:r>
            <a:r>
              <a:rPr lang="en-GB" dirty="0" err="1" smtClean="0"/>
              <a:t>lorem</a:t>
            </a:r>
            <a:r>
              <a:rPr lang="en-GB" dirty="0" smtClean="0"/>
              <a:t> </a:t>
            </a:r>
            <a:r>
              <a:rPr lang="en-GB" dirty="0" err="1" smtClean="0"/>
              <a:t>ipsum</a:t>
            </a:r>
            <a:r>
              <a:rPr lang="en-GB" dirty="0" smtClean="0"/>
              <a:t/>
            </a:r>
            <a:br>
              <a:rPr lang="en-GB" dirty="0" smtClean="0"/>
            </a:br>
            <a:r>
              <a:rPr lang="en-GB" dirty="0" smtClean="0"/>
              <a:t>2nd line </a:t>
            </a:r>
            <a:r>
              <a:rPr lang="en-GB" dirty="0" err="1" smtClean="0"/>
              <a:t>lorem</a:t>
            </a:r>
            <a:r>
              <a:rPr lang="en-GB" dirty="0" smtClean="0"/>
              <a:t> </a:t>
            </a:r>
            <a:r>
              <a:rPr lang="en-GB" dirty="0" err="1" smtClean="0"/>
              <a:t>ipsum</a:t>
            </a:r>
            <a:r>
              <a:rPr lang="en-GB" dirty="0" smtClean="0"/>
              <a:t> </a:t>
            </a:r>
            <a:r>
              <a:rPr lang="en-GB" dirty="0" err="1" smtClean="0"/>
              <a:t>dorum</a:t>
            </a:r>
            <a:endParaRPr lang="en-GB" dirty="0"/>
          </a:p>
        </p:txBody>
      </p:sp>
    </p:spTree>
    <p:extLst>
      <p:ext uri="{BB962C8B-B14F-4D97-AF65-F5344CB8AC3E}">
        <p14:creationId xmlns:p14="http://schemas.microsoft.com/office/powerpoint/2010/main" val="430789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Vergleich">
    <p:spTree>
      <p:nvGrpSpPr>
        <p:cNvPr id="1" name=""/>
        <p:cNvGrpSpPr/>
        <p:nvPr/>
      </p:nvGrpSpPr>
      <p:grpSpPr>
        <a:xfrm>
          <a:off x="0" y="0"/>
          <a:ext cx="0" cy="0"/>
          <a:chOff x="0" y="0"/>
          <a:chExt cx="0" cy="0"/>
        </a:xfrm>
      </p:grpSpPr>
      <p:sp>
        <p:nvSpPr>
          <p:cNvPr id="9" name="Textplatzhalter 2"/>
          <p:cNvSpPr>
            <a:spLocks noGrp="1"/>
          </p:cNvSpPr>
          <p:nvPr>
            <p:ph type="body" idx="1"/>
          </p:nvPr>
        </p:nvSpPr>
        <p:spPr>
          <a:xfrm>
            <a:off x="1144800" y="1871439"/>
            <a:ext cx="3769200" cy="333425"/>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Textmasterformat bearbeiten</a:t>
            </a:r>
          </a:p>
        </p:txBody>
      </p:sp>
      <p:sp>
        <p:nvSpPr>
          <p:cNvPr id="10" name="Textplatzhalter 4"/>
          <p:cNvSpPr>
            <a:spLocks noGrp="1"/>
          </p:cNvSpPr>
          <p:nvPr>
            <p:ph type="body" sz="quarter" idx="3"/>
          </p:nvPr>
        </p:nvSpPr>
        <p:spPr>
          <a:xfrm>
            <a:off x="5065200" y="1872000"/>
            <a:ext cx="3769200" cy="334800"/>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Textmasterformat bearbeiten</a:t>
            </a:r>
          </a:p>
        </p:txBody>
      </p:sp>
      <p:sp>
        <p:nvSpPr>
          <p:cNvPr id="11" name="Titel 1"/>
          <p:cNvSpPr>
            <a:spLocks noGrp="1"/>
          </p:cNvSpPr>
          <p:nvPr>
            <p:ph type="title"/>
          </p:nvPr>
        </p:nvSpPr>
        <p:spPr>
          <a:xfrm>
            <a:off x="1143000" y="938213"/>
            <a:ext cx="7342188" cy="738187"/>
          </a:xfrm>
        </p:spPr>
        <p:txBody>
          <a:bodyPr/>
          <a:lstStyle/>
          <a:p>
            <a:r>
              <a:rPr lang="de-DE" dirty="0" smtClean="0"/>
              <a:t>Titelmasterformat durch Klicken bearbeiten</a:t>
            </a:r>
            <a:endParaRPr lang="de-DE" dirty="0"/>
          </a:p>
        </p:txBody>
      </p:sp>
      <p:sp>
        <p:nvSpPr>
          <p:cNvPr id="12" name="Inhaltsplatzhalter 2"/>
          <p:cNvSpPr>
            <a:spLocks noGrp="1"/>
          </p:cNvSpPr>
          <p:nvPr>
            <p:ph idx="12"/>
          </p:nvPr>
        </p:nvSpPr>
        <p:spPr>
          <a:xfrm>
            <a:off x="1144800" y="2420888"/>
            <a:ext cx="3769200" cy="36004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3" name="Inhaltsplatzhalter 2"/>
          <p:cNvSpPr>
            <a:spLocks noGrp="1"/>
          </p:cNvSpPr>
          <p:nvPr>
            <p:ph idx="13"/>
          </p:nvPr>
        </p:nvSpPr>
        <p:spPr>
          <a:xfrm>
            <a:off x="5065200" y="2420888"/>
            <a:ext cx="3769200" cy="36004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3958499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FD: ganzseitig  Bild / Ra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8172000" cy="738187"/>
          </a:xfrm>
        </p:spPr>
        <p:txBody>
          <a:bodyPr/>
          <a:lstStyle/>
          <a:p>
            <a:r>
              <a:rPr lang="en-GB" noProof="0" dirty="0" smtClean="0"/>
              <a:t>Click here to insert chart title</a:t>
            </a:r>
            <a:endParaRPr lang="en-GB" noProof="0" dirty="0"/>
          </a:p>
        </p:txBody>
      </p:sp>
      <p:sp>
        <p:nvSpPr>
          <p:cNvPr id="6" name="Bildplatzhalter 5"/>
          <p:cNvSpPr>
            <a:spLocks noGrp="1"/>
          </p:cNvSpPr>
          <p:nvPr>
            <p:ph type="pic" sz="quarter" idx="13" hasCustomPrompt="1"/>
          </p:nvPr>
        </p:nvSpPr>
        <p:spPr>
          <a:xfrm>
            <a:off x="466742" y="1476408"/>
            <a:ext cx="8192087"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3605864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2_Titel DEUTSCH">
    <p:spTree>
      <p:nvGrpSpPr>
        <p:cNvPr id="1" name=""/>
        <p:cNvGrpSpPr/>
        <p:nvPr/>
      </p:nvGrpSpPr>
      <p:grpSpPr>
        <a:xfrm>
          <a:off x="0" y="0"/>
          <a:ext cx="0" cy="0"/>
          <a:chOff x="0" y="0"/>
          <a:chExt cx="0" cy="0"/>
        </a:xfrm>
      </p:grpSpPr>
      <p:pic>
        <p:nvPicPr>
          <p:cNvPr id="6" name="Picture 2" descr="\\psf\Host\Users\cd\Desktop\Startbild_4zu3-D.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5"/>
          <p:cNvSpPr>
            <a:spLocks noGrp="1" noChangeArrowheads="1"/>
          </p:cNvSpPr>
          <p:nvPr>
            <p:ph type="ctrTitle" sz="quarter" hasCustomPrompt="1"/>
          </p:nvPr>
        </p:nvSpPr>
        <p:spPr>
          <a:xfrm>
            <a:off x="878400" y="1573200"/>
            <a:ext cx="7779600" cy="741362"/>
          </a:xfrm>
          <a:prstGeom prst="rect">
            <a:avLst/>
          </a:prstGeom>
        </p:spPr>
        <p:txBody>
          <a:bodyPr lIns="0" tIns="0" rIns="0" bIns="0" anchor="t"/>
          <a:lstStyle>
            <a:lvl1pPr>
              <a:tabLst>
                <a:tab pos="2038350" algn="l"/>
              </a:tabLst>
              <a:defRPr b="1">
                <a:latin typeface="+mj-lt"/>
              </a:defRPr>
            </a:lvl1pPr>
          </a:lstStyle>
          <a:p>
            <a:pPr lvl="0"/>
            <a:r>
              <a:rPr lang="en-GB" noProof="0" dirty="0" smtClean="0"/>
              <a:t>Click here to insert lecture title</a:t>
            </a:r>
          </a:p>
        </p:txBody>
      </p:sp>
      <p:sp>
        <p:nvSpPr>
          <p:cNvPr id="8" name="Untertitel 2"/>
          <p:cNvSpPr>
            <a:spLocks noGrp="1"/>
          </p:cNvSpPr>
          <p:nvPr>
            <p:ph type="subTitle" idx="1" hasCustomPrompt="1"/>
          </p:nvPr>
        </p:nvSpPr>
        <p:spPr>
          <a:xfrm>
            <a:off x="878400" y="2429999"/>
            <a:ext cx="7779600" cy="1152000"/>
          </a:xfrm>
          <a:prstGeom prst="rect">
            <a:avLst/>
          </a:prstGeom>
        </p:spPr>
        <p:txBody>
          <a:bodyPr/>
          <a:lstStyle>
            <a:lvl1pPr marL="0" marR="0" indent="0" algn="l" defTabSz="914400" rtl="0" eaLnBrk="1" fontAlgn="auto" latinLnBrk="0" hangingPunct="1">
              <a:lnSpc>
                <a:spcPct val="100000"/>
              </a:lnSpc>
              <a:spcBef>
                <a:spcPts val="300"/>
              </a:spcBef>
              <a:spcAft>
                <a:spcPts val="300"/>
              </a:spcAft>
              <a:buClrTx/>
              <a:buSzTx/>
              <a:buFontTx/>
              <a:buNone/>
              <a:tabLst/>
              <a:defRPr sz="2400">
                <a:solidFill>
                  <a:srgbClr val="686868"/>
                </a:solidFill>
                <a:latin typeface="+mj-lt"/>
              </a:defRPr>
            </a:lvl1pPr>
          </a:lstStyle>
          <a:p>
            <a:pPr lvl="0"/>
            <a:r>
              <a:rPr lang="en-GB" noProof="0" dirty="0" smtClean="0"/>
              <a:t>Click here to insert lecture subtitle</a:t>
            </a:r>
          </a:p>
        </p:txBody>
      </p:sp>
      <p:pic>
        <p:nvPicPr>
          <p:cNvPr id="11" name="Grafik 10" descr="dlr_signe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44475" y="5857875"/>
            <a:ext cx="8572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9552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2_Titelfolie">
    <p:spTree>
      <p:nvGrpSpPr>
        <p:cNvPr id="1" name=""/>
        <p:cNvGrpSpPr/>
        <p:nvPr/>
      </p:nvGrpSpPr>
      <p:grpSpPr>
        <a:xfrm>
          <a:off x="0" y="0"/>
          <a:ext cx="0" cy="0"/>
          <a:chOff x="0" y="0"/>
          <a:chExt cx="0" cy="0"/>
        </a:xfrm>
      </p:grpSpPr>
      <p:pic>
        <p:nvPicPr>
          <p:cNvPr id="10" name="Picture 2" descr="\\psf\Host\Users\cd\Desktop\Startbild_4zu3-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5"/>
          <p:cNvSpPr>
            <a:spLocks noGrp="1" noChangeArrowheads="1"/>
          </p:cNvSpPr>
          <p:nvPr>
            <p:ph type="ctrTitle" sz="quarter" hasCustomPrompt="1"/>
          </p:nvPr>
        </p:nvSpPr>
        <p:spPr>
          <a:xfrm>
            <a:off x="878400" y="1573200"/>
            <a:ext cx="7779600" cy="741362"/>
          </a:xfrm>
          <a:prstGeom prst="rect">
            <a:avLst/>
          </a:prstGeom>
        </p:spPr>
        <p:txBody>
          <a:bodyPr lIns="0" tIns="0" rIns="0" bIns="0" anchor="t"/>
          <a:lstStyle>
            <a:lvl1pPr>
              <a:tabLst>
                <a:tab pos="2038350" algn="l"/>
              </a:tabLst>
              <a:defRPr b="1">
                <a:latin typeface="+mj-lt"/>
              </a:defRPr>
            </a:lvl1pPr>
          </a:lstStyle>
          <a:p>
            <a:pPr lvl="0"/>
            <a:r>
              <a:rPr lang="en-GB" noProof="0" dirty="0" smtClean="0"/>
              <a:t>Click here to insert lecture title</a:t>
            </a:r>
          </a:p>
        </p:txBody>
      </p:sp>
      <p:sp>
        <p:nvSpPr>
          <p:cNvPr id="8" name="Untertitel 2"/>
          <p:cNvSpPr>
            <a:spLocks noGrp="1"/>
          </p:cNvSpPr>
          <p:nvPr>
            <p:ph type="subTitle" idx="1" hasCustomPrompt="1"/>
          </p:nvPr>
        </p:nvSpPr>
        <p:spPr>
          <a:xfrm>
            <a:off x="878400" y="2429999"/>
            <a:ext cx="7779600" cy="1152000"/>
          </a:xfrm>
          <a:prstGeom prst="rect">
            <a:avLst/>
          </a:prstGeom>
        </p:spPr>
        <p:txBody>
          <a:bodyPr/>
          <a:lstStyle>
            <a:lvl1pPr marL="0" marR="0" indent="0" algn="l" defTabSz="914400" rtl="0" eaLnBrk="1" fontAlgn="auto" latinLnBrk="0" hangingPunct="1">
              <a:lnSpc>
                <a:spcPct val="100000"/>
              </a:lnSpc>
              <a:spcBef>
                <a:spcPts val="300"/>
              </a:spcBef>
              <a:spcAft>
                <a:spcPts val="300"/>
              </a:spcAft>
              <a:buClrTx/>
              <a:buSzTx/>
              <a:buFontTx/>
              <a:buNone/>
              <a:tabLst/>
              <a:defRPr sz="2400">
                <a:solidFill>
                  <a:srgbClr val="686868"/>
                </a:solidFill>
                <a:latin typeface="+mj-lt"/>
              </a:defRPr>
            </a:lvl1pPr>
          </a:lstStyle>
          <a:p>
            <a:pPr lvl="0"/>
            <a:r>
              <a:rPr lang="en-GB" noProof="0" dirty="0" smtClean="0"/>
              <a:t>Click here to insert lecture subtitle</a:t>
            </a:r>
          </a:p>
        </p:txBody>
      </p:sp>
      <p:pic>
        <p:nvPicPr>
          <p:cNvPr id="11" name="Grafik 10" descr="dlr_signet.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4475" y="5857875"/>
            <a:ext cx="8572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1905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EOC: Titel + Aufzählung">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486000" y="1591199"/>
            <a:ext cx="8172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itel 5"/>
          <p:cNvSpPr>
            <a:spLocks noGrp="1"/>
          </p:cNvSpPr>
          <p:nvPr>
            <p:ph type="title"/>
          </p:nvPr>
        </p:nvSpPr>
        <p:spPr>
          <a:xfrm>
            <a:off x="486000" y="530573"/>
            <a:ext cx="8172000" cy="738187"/>
          </a:xfrm>
        </p:spPr>
        <p:txBody>
          <a:bodyPr/>
          <a:lstStyle/>
          <a:p>
            <a:r>
              <a:rPr lang="en-GB" dirty="0" smtClean="0"/>
              <a:t>Headline </a:t>
            </a:r>
            <a:r>
              <a:rPr lang="en-GB" dirty="0" err="1" smtClean="0"/>
              <a:t>lorem</a:t>
            </a:r>
            <a:r>
              <a:rPr lang="en-GB" dirty="0" smtClean="0"/>
              <a:t> </a:t>
            </a:r>
            <a:r>
              <a:rPr lang="en-GB" dirty="0" err="1" smtClean="0"/>
              <a:t>ipsum</a:t>
            </a:r>
            <a:r>
              <a:rPr lang="en-GB" dirty="0" smtClean="0"/>
              <a:t/>
            </a:r>
            <a:br>
              <a:rPr lang="en-GB" dirty="0" smtClean="0"/>
            </a:br>
            <a:r>
              <a:rPr lang="en-GB" dirty="0" smtClean="0"/>
              <a:t>2nd line </a:t>
            </a:r>
            <a:r>
              <a:rPr lang="en-GB" dirty="0" err="1" smtClean="0"/>
              <a:t>lorem</a:t>
            </a:r>
            <a:r>
              <a:rPr lang="en-GB" dirty="0" smtClean="0"/>
              <a:t> </a:t>
            </a:r>
            <a:r>
              <a:rPr lang="en-GB" dirty="0" err="1" smtClean="0"/>
              <a:t>ipsum</a:t>
            </a:r>
            <a:r>
              <a:rPr lang="en-GB" dirty="0" smtClean="0"/>
              <a:t> </a:t>
            </a:r>
            <a:r>
              <a:rPr lang="en-GB" dirty="0" err="1" smtClean="0"/>
              <a:t>dorum</a:t>
            </a:r>
            <a:endParaRPr lang="en-GB" dirty="0"/>
          </a:p>
        </p:txBody>
      </p:sp>
    </p:spTree>
    <p:extLst>
      <p:ext uri="{BB962C8B-B14F-4D97-AF65-F5344CB8AC3E}">
        <p14:creationId xmlns:p14="http://schemas.microsoft.com/office/powerpoint/2010/main" val="2441429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EOC: mit Bild / Rand">
    <p:spTree>
      <p:nvGrpSpPr>
        <p:cNvPr id="1" name=""/>
        <p:cNvGrpSpPr/>
        <p:nvPr/>
      </p:nvGrpSpPr>
      <p:grpSpPr>
        <a:xfrm>
          <a:off x="0" y="0"/>
          <a:ext cx="0" cy="0"/>
          <a:chOff x="0" y="0"/>
          <a:chExt cx="0" cy="0"/>
        </a:xfrm>
      </p:grpSpPr>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3960812" cy="4338000"/>
          </a:xfrm>
        </p:spPr>
        <p:txBody>
          <a:bodyPr/>
          <a:lstStyle>
            <a:lvl1pPr marL="0" indent="0">
              <a:buNone/>
              <a:defRPr baseline="0"/>
            </a:lvl1pPr>
          </a:lstStyle>
          <a:p>
            <a:r>
              <a:rPr lang="en-GB" noProof="0" dirty="0" smtClean="0"/>
              <a:t>Click onto symbol to insert picture</a:t>
            </a:r>
            <a:endParaRPr lang="en-GB" noProof="0" dirty="0"/>
          </a:p>
        </p:txBody>
      </p:sp>
      <p:sp>
        <p:nvSpPr>
          <p:cNvPr id="3" name="Titel 2"/>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193907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sldNum="0" hdr="0" dt="0"/>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EOC: Bild randabfalle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08"/>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4446000"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655536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EOC Bild max. Höh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08"/>
            <a:ext cx="4086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548600"/>
            <a:ext cx="4446000" cy="5265808"/>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3510716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EOC Vergleich 2-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0392"/>
            <a:ext cx="8172000" cy="738187"/>
          </a:xfrm>
        </p:spPr>
        <p:txBody>
          <a:bodyPr/>
          <a:lstStyle/>
          <a:p>
            <a:r>
              <a:rPr lang="en-GB" noProof="0" dirty="0" smtClean="0"/>
              <a:t>Click here to insert chart title</a:t>
            </a:r>
            <a:endParaRPr lang="en-GB" noProof="0" dirty="0"/>
          </a:p>
        </p:txBody>
      </p:sp>
      <p:sp>
        <p:nvSpPr>
          <p:cNvPr id="9" name="Textplatzhalter 1"/>
          <p:cNvSpPr>
            <a:spLocks noGrp="1"/>
          </p:cNvSpPr>
          <p:nvPr>
            <p:ph type="body" idx="13" hasCustomPrompt="1"/>
          </p:nvPr>
        </p:nvSpPr>
        <p:spPr>
          <a:xfrm>
            <a:off x="467544" y="1473592"/>
            <a:ext cx="3960000" cy="333425"/>
          </a:xfrm>
        </p:spPr>
        <p:txBody>
          <a:bodyPr/>
          <a:lstStyle>
            <a:lvl1pPr marL="0" indent="0">
              <a:buFontTx/>
              <a:buNone/>
              <a:defRPr b="1">
                <a:solidFill>
                  <a:srgbClr val="686868"/>
                </a:solidFill>
              </a:defRPr>
            </a:lvl1pPr>
          </a:lstStyle>
          <a:p>
            <a:pPr lvl="0"/>
            <a:r>
              <a:rPr lang="en-GB" noProof="0" dirty="0" smtClean="0"/>
              <a:t>Click here to insert header line</a:t>
            </a:r>
          </a:p>
        </p:txBody>
      </p:sp>
      <p:sp>
        <p:nvSpPr>
          <p:cNvPr id="10" name="Textplatzhalter 1"/>
          <p:cNvSpPr>
            <a:spLocks noGrp="1"/>
          </p:cNvSpPr>
          <p:nvPr>
            <p:ph type="body" idx="14" hasCustomPrompt="1"/>
          </p:nvPr>
        </p:nvSpPr>
        <p:spPr>
          <a:xfrm>
            <a:off x="4698000" y="1473592"/>
            <a:ext cx="3960000" cy="333425"/>
          </a:xfrm>
        </p:spPr>
        <p:txBody>
          <a:bodyPr/>
          <a:lstStyle>
            <a:lvl1pPr marL="0" indent="0">
              <a:buFontTx/>
              <a:buNone/>
              <a:defRPr b="1">
                <a:solidFill>
                  <a:srgbClr val="686868"/>
                </a:solidFill>
              </a:defRPr>
            </a:lvl1pPr>
          </a:lstStyle>
          <a:p>
            <a:pPr lvl="0"/>
            <a:r>
              <a:rPr lang="en-GB" noProof="0" dirty="0" smtClean="0"/>
              <a:t>Click here to insert header line</a:t>
            </a:r>
          </a:p>
        </p:txBody>
      </p:sp>
      <p:sp>
        <p:nvSpPr>
          <p:cNvPr id="11" name="Textplatzhalter 10"/>
          <p:cNvSpPr>
            <a:spLocks noGrp="1"/>
          </p:cNvSpPr>
          <p:nvPr>
            <p:ph type="body" sz="quarter" idx="15" hasCustomPrompt="1"/>
          </p:nvPr>
        </p:nvSpPr>
        <p:spPr>
          <a:xfrm>
            <a:off x="486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platzhalter 10"/>
          <p:cNvSpPr>
            <a:spLocks noGrp="1"/>
          </p:cNvSpPr>
          <p:nvPr>
            <p:ph type="body" sz="quarter" idx="16" hasCustomPrompt="1"/>
          </p:nvPr>
        </p:nvSpPr>
        <p:spPr>
          <a:xfrm>
            <a:off x="4698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Tree>
    <p:extLst>
      <p:ext uri="{BB962C8B-B14F-4D97-AF65-F5344CB8AC3E}">
        <p14:creationId xmlns:p14="http://schemas.microsoft.com/office/powerpoint/2010/main" val="416785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EOC 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165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6_ DFD: Titel + Aufzählung">
    <p:spTree>
      <p:nvGrpSpPr>
        <p:cNvPr id="1" name=""/>
        <p:cNvGrpSpPr/>
        <p:nvPr/>
      </p:nvGrpSpPr>
      <p:grpSpPr>
        <a:xfrm>
          <a:off x="0" y="0"/>
          <a:ext cx="0" cy="0"/>
          <a:chOff x="0" y="0"/>
          <a:chExt cx="0" cy="0"/>
        </a:xfrm>
      </p:grpSpPr>
      <p:sp>
        <p:nvSpPr>
          <p:cNvPr id="6" name="Titel 5"/>
          <p:cNvSpPr>
            <a:spLocks noGrp="1"/>
          </p:cNvSpPr>
          <p:nvPr>
            <p:ph type="title"/>
          </p:nvPr>
        </p:nvSpPr>
        <p:spPr>
          <a:xfrm>
            <a:off x="486000" y="530573"/>
            <a:ext cx="8172000" cy="738187"/>
          </a:xfrm>
        </p:spPr>
        <p:txBody>
          <a:bodyPr/>
          <a:lstStyle/>
          <a:p>
            <a:r>
              <a:rPr lang="en-GB" dirty="0" smtClean="0"/>
              <a:t>Headline </a:t>
            </a:r>
            <a:r>
              <a:rPr lang="en-GB" dirty="0" err="1" smtClean="0"/>
              <a:t>lorem</a:t>
            </a:r>
            <a:r>
              <a:rPr lang="en-GB" dirty="0" smtClean="0"/>
              <a:t> </a:t>
            </a:r>
            <a:r>
              <a:rPr lang="en-GB" dirty="0" err="1" smtClean="0"/>
              <a:t>ipsum</a:t>
            </a:r>
            <a:r>
              <a:rPr lang="en-GB" dirty="0" smtClean="0"/>
              <a:t/>
            </a:r>
            <a:br>
              <a:rPr lang="en-GB" dirty="0" smtClean="0"/>
            </a:br>
            <a:r>
              <a:rPr lang="en-GB" dirty="0" smtClean="0"/>
              <a:t>2nd line </a:t>
            </a:r>
            <a:r>
              <a:rPr lang="en-GB" dirty="0" err="1" smtClean="0"/>
              <a:t>lorem</a:t>
            </a:r>
            <a:r>
              <a:rPr lang="en-GB" dirty="0" smtClean="0"/>
              <a:t> </a:t>
            </a:r>
            <a:r>
              <a:rPr lang="en-GB" dirty="0" err="1" smtClean="0"/>
              <a:t>ipsum</a:t>
            </a:r>
            <a:r>
              <a:rPr lang="en-GB" dirty="0" smtClean="0"/>
              <a:t> </a:t>
            </a:r>
            <a:r>
              <a:rPr lang="en-GB" dirty="0" err="1" smtClean="0"/>
              <a:t>dorum</a:t>
            </a:r>
            <a:endParaRPr lang="en-GB" dirty="0"/>
          </a:p>
        </p:txBody>
      </p:sp>
    </p:spTree>
    <p:extLst>
      <p:ext uri="{BB962C8B-B14F-4D97-AF65-F5344CB8AC3E}">
        <p14:creationId xmlns:p14="http://schemas.microsoft.com/office/powerpoint/2010/main" val="4180921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3_Titel DEUTSCH">
    <p:spTree>
      <p:nvGrpSpPr>
        <p:cNvPr id="1" name=""/>
        <p:cNvGrpSpPr/>
        <p:nvPr/>
      </p:nvGrpSpPr>
      <p:grpSpPr>
        <a:xfrm>
          <a:off x="0" y="0"/>
          <a:ext cx="0" cy="0"/>
          <a:chOff x="0" y="0"/>
          <a:chExt cx="0" cy="0"/>
        </a:xfrm>
      </p:grpSpPr>
      <p:pic>
        <p:nvPicPr>
          <p:cNvPr id="6" name="Picture 2" descr="\\psf\Host\Users\cd\Desktop\Startbild_4zu3-D.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5"/>
          <p:cNvSpPr>
            <a:spLocks noGrp="1" noChangeArrowheads="1"/>
          </p:cNvSpPr>
          <p:nvPr>
            <p:ph type="ctrTitle" sz="quarter" hasCustomPrompt="1"/>
          </p:nvPr>
        </p:nvSpPr>
        <p:spPr>
          <a:xfrm>
            <a:off x="878400" y="1573200"/>
            <a:ext cx="7779600" cy="741362"/>
          </a:xfrm>
          <a:prstGeom prst="rect">
            <a:avLst/>
          </a:prstGeom>
        </p:spPr>
        <p:txBody>
          <a:bodyPr lIns="0" tIns="0" rIns="0" bIns="0" anchor="t"/>
          <a:lstStyle>
            <a:lvl1pPr>
              <a:tabLst>
                <a:tab pos="2038350" algn="l"/>
              </a:tabLst>
              <a:defRPr b="1">
                <a:latin typeface="+mj-lt"/>
              </a:defRPr>
            </a:lvl1pPr>
          </a:lstStyle>
          <a:p>
            <a:pPr lvl="0"/>
            <a:r>
              <a:rPr lang="en-GB" noProof="0" dirty="0" smtClean="0"/>
              <a:t>Click here to insert lecture title</a:t>
            </a:r>
          </a:p>
        </p:txBody>
      </p:sp>
      <p:sp>
        <p:nvSpPr>
          <p:cNvPr id="8" name="Untertitel 2"/>
          <p:cNvSpPr>
            <a:spLocks noGrp="1"/>
          </p:cNvSpPr>
          <p:nvPr>
            <p:ph type="subTitle" idx="1" hasCustomPrompt="1"/>
          </p:nvPr>
        </p:nvSpPr>
        <p:spPr>
          <a:xfrm>
            <a:off x="878400" y="2429999"/>
            <a:ext cx="7779600" cy="1152000"/>
          </a:xfrm>
          <a:prstGeom prst="rect">
            <a:avLst/>
          </a:prstGeom>
        </p:spPr>
        <p:txBody>
          <a:bodyPr/>
          <a:lstStyle>
            <a:lvl1pPr marL="0" marR="0" indent="0" algn="l" defTabSz="914400" rtl="0" eaLnBrk="1" fontAlgn="auto" latinLnBrk="0" hangingPunct="1">
              <a:lnSpc>
                <a:spcPct val="100000"/>
              </a:lnSpc>
              <a:spcBef>
                <a:spcPts val="300"/>
              </a:spcBef>
              <a:spcAft>
                <a:spcPts val="300"/>
              </a:spcAft>
              <a:buClrTx/>
              <a:buSzTx/>
              <a:buFontTx/>
              <a:buNone/>
              <a:tabLst/>
              <a:defRPr sz="2400">
                <a:solidFill>
                  <a:srgbClr val="686868"/>
                </a:solidFill>
                <a:latin typeface="+mj-lt"/>
              </a:defRPr>
            </a:lvl1pPr>
          </a:lstStyle>
          <a:p>
            <a:pPr lvl="0"/>
            <a:r>
              <a:rPr lang="en-GB" noProof="0" dirty="0" smtClean="0"/>
              <a:t>Click here to insert lecture subtitle</a:t>
            </a:r>
          </a:p>
        </p:txBody>
      </p:sp>
      <p:pic>
        <p:nvPicPr>
          <p:cNvPr id="11" name="Grafik 10" descr="dlr_signe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44475" y="5857875"/>
            <a:ext cx="8572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5456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 DFD: Titel + Aufzählung">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486000" y="1591199"/>
            <a:ext cx="8172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itel 5"/>
          <p:cNvSpPr>
            <a:spLocks noGrp="1"/>
          </p:cNvSpPr>
          <p:nvPr>
            <p:ph type="title"/>
          </p:nvPr>
        </p:nvSpPr>
        <p:spPr>
          <a:xfrm>
            <a:off x="486000" y="530577"/>
            <a:ext cx="8172000" cy="738187"/>
          </a:xfrm>
        </p:spPr>
        <p:txBody>
          <a:bodyPr/>
          <a:lstStyle/>
          <a:p>
            <a:r>
              <a:rPr lang="en-GB" dirty="0" smtClean="0"/>
              <a:t>Headline </a:t>
            </a:r>
            <a:r>
              <a:rPr lang="en-GB" dirty="0" err="1" smtClean="0"/>
              <a:t>lorem</a:t>
            </a:r>
            <a:r>
              <a:rPr lang="en-GB" dirty="0" smtClean="0"/>
              <a:t> </a:t>
            </a:r>
            <a:r>
              <a:rPr lang="en-GB" dirty="0" err="1" smtClean="0"/>
              <a:t>ipsum</a:t>
            </a:r>
            <a:r>
              <a:rPr lang="en-GB" dirty="0" smtClean="0"/>
              <a:t/>
            </a:r>
            <a:br>
              <a:rPr lang="en-GB" dirty="0" smtClean="0"/>
            </a:br>
            <a:r>
              <a:rPr lang="en-GB" dirty="0" smtClean="0"/>
              <a:t>2nd line </a:t>
            </a:r>
            <a:r>
              <a:rPr lang="en-GB" dirty="0" err="1" smtClean="0"/>
              <a:t>lorem</a:t>
            </a:r>
            <a:r>
              <a:rPr lang="en-GB" dirty="0" smtClean="0"/>
              <a:t> </a:t>
            </a:r>
            <a:r>
              <a:rPr lang="en-GB" dirty="0" err="1" smtClean="0"/>
              <a:t>ipsum</a:t>
            </a:r>
            <a:r>
              <a:rPr lang="en-GB" dirty="0" smtClean="0"/>
              <a:t> </a:t>
            </a:r>
            <a:r>
              <a:rPr lang="en-GB" dirty="0" err="1" smtClean="0"/>
              <a:t>dorum</a:t>
            </a:r>
            <a:endParaRPr lang="en-GB" dirty="0"/>
          </a:p>
        </p:txBody>
      </p:sp>
    </p:spTree>
    <p:extLst>
      <p:ext uri="{BB962C8B-B14F-4D97-AF65-F5344CB8AC3E}">
        <p14:creationId xmlns:p14="http://schemas.microsoft.com/office/powerpoint/2010/main" val="1981108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4_Titelfolie">
    <p:spTree>
      <p:nvGrpSpPr>
        <p:cNvPr id="1" name=""/>
        <p:cNvGrpSpPr/>
        <p:nvPr/>
      </p:nvGrpSpPr>
      <p:grpSpPr>
        <a:xfrm>
          <a:off x="0" y="0"/>
          <a:ext cx="0" cy="0"/>
          <a:chOff x="0" y="0"/>
          <a:chExt cx="0" cy="0"/>
        </a:xfrm>
      </p:grpSpPr>
      <p:pic>
        <p:nvPicPr>
          <p:cNvPr id="10" name="Picture 2" descr="\\psf\Host\Users\cd\Desktop\Startbild_4zu3-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5"/>
          <p:cNvSpPr>
            <a:spLocks noGrp="1" noChangeArrowheads="1"/>
          </p:cNvSpPr>
          <p:nvPr>
            <p:ph type="ctrTitle" sz="quarter" hasCustomPrompt="1"/>
          </p:nvPr>
        </p:nvSpPr>
        <p:spPr>
          <a:xfrm>
            <a:off x="878400" y="1573200"/>
            <a:ext cx="7779600" cy="741362"/>
          </a:xfrm>
          <a:prstGeom prst="rect">
            <a:avLst/>
          </a:prstGeom>
        </p:spPr>
        <p:txBody>
          <a:bodyPr lIns="0" tIns="0" rIns="0" bIns="0" anchor="t"/>
          <a:lstStyle>
            <a:lvl1pPr>
              <a:tabLst>
                <a:tab pos="2038350" algn="l"/>
              </a:tabLst>
              <a:defRPr b="1">
                <a:latin typeface="+mj-lt"/>
              </a:defRPr>
            </a:lvl1pPr>
          </a:lstStyle>
          <a:p>
            <a:pPr lvl="0"/>
            <a:r>
              <a:rPr lang="en-GB" noProof="0" dirty="0" smtClean="0"/>
              <a:t>Click here to insert lecture title</a:t>
            </a:r>
          </a:p>
        </p:txBody>
      </p:sp>
      <p:sp>
        <p:nvSpPr>
          <p:cNvPr id="8" name="Untertitel 2"/>
          <p:cNvSpPr>
            <a:spLocks noGrp="1"/>
          </p:cNvSpPr>
          <p:nvPr>
            <p:ph type="subTitle" idx="1" hasCustomPrompt="1"/>
          </p:nvPr>
        </p:nvSpPr>
        <p:spPr>
          <a:xfrm>
            <a:off x="878400" y="2429999"/>
            <a:ext cx="7779600" cy="1152000"/>
          </a:xfrm>
          <a:prstGeom prst="rect">
            <a:avLst/>
          </a:prstGeom>
        </p:spPr>
        <p:txBody>
          <a:bodyPr/>
          <a:lstStyle>
            <a:lvl1pPr marL="0" marR="0" indent="0" algn="l" defTabSz="914400" rtl="0" eaLnBrk="1" fontAlgn="auto" latinLnBrk="0" hangingPunct="1">
              <a:lnSpc>
                <a:spcPct val="100000"/>
              </a:lnSpc>
              <a:spcBef>
                <a:spcPts val="300"/>
              </a:spcBef>
              <a:spcAft>
                <a:spcPts val="300"/>
              </a:spcAft>
              <a:buClrTx/>
              <a:buSzTx/>
              <a:buFontTx/>
              <a:buNone/>
              <a:tabLst/>
              <a:defRPr sz="2400">
                <a:solidFill>
                  <a:srgbClr val="686868"/>
                </a:solidFill>
                <a:latin typeface="+mj-lt"/>
              </a:defRPr>
            </a:lvl1pPr>
          </a:lstStyle>
          <a:p>
            <a:pPr lvl="0"/>
            <a:r>
              <a:rPr lang="en-GB" noProof="0" dirty="0" smtClean="0"/>
              <a:t>Click here to insert lecture subtitle</a:t>
            </a:r>
          </a:p>
        </p:txBody>
      </p:sp>
      <p:pic>
        <p:nvPicPr>
          <p:cNvPr id="11" name="Grafik 10" descr="dlr_signet.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4475" y="5857875"/>
            <a:ext cx="8572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145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EOC: Titel + Aufzählung">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486000" y="1591199"/>
            <a:ext cx="8172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itel 5"/>
          <p:cNvSpPr>
            <a:spLocks noGrp="1"/>
          </p:cNvSpPr>
          <p:nvPr>
            <p:ph type="title"/>
          </p:nvPr>
        </p:nvSpPr>
        <p:spPr>
          <a:xfrm>
            <a:off x="486000" y="530573"/>
            <a:ext cx="8172000" cy="738187"/>
          </a:xfrm>
        </p:spPr>
        <p:txBody>
          <a:bodyPr/>
          <a:lstStyle/>
          <a:p>
            <a:r>
              <a:rPr lang="en-GB" dirty="0" smtClean="0"/>
              <a:t>Headline </a:t>
            </a:r>
            <a:r>
              <a:rPr lang="en-GB" dirty="0" err="1" smtClean="0"/>
              <a:t>lorem</a:t>
            </a:r>
            <a:r>
              <a:rPr lang="en-GB" dirty="0" smtClean="0"/>
              <a:t> </a:t>
            </a:r>
            <a:r>
              <a:rPr lang="en-GB" dirty="0" err="1" smtClean="0"/>
              <a:t>ipsum</a:t>
            </a:r>
            <a:r>
              <a:rPr lang="en-GB" dirty="0" smtClean="0"/>
              <a:t/>
            </a:r>
            <a:br>
              <a:rPr lang="en-GB" dirty="0" smtClean="0"/>
            </a:br>
            <a:r>
              <a:rPr lang="en-GB" dirty="0" smtClean="0"/>
              <a:t>2nd line </a:t>
            </a:r>
            <a:r>
              <a:rPr lang="en-GB" dirty="0" err="1" smtClean="0"/>
              <a:t>lorem</a:t>
            </a:r>
            <a:r>
              <a:rPr lang="en-GB" dirty="0" smtClean="0"/>
              <a:t> </a:t>
            </a:r>
            <a:r>
              <a:rPr lang="en-GB" dirty="0" err="1" smtClean="0"/>
              <a:t>ipsum</a:t>
            </a:r>
            <a:r>
              <a:rPr lang="en-GB" dirty="0" smtClean="0"/>
              <a:t> </a:t>
            </a:r>
            <a:r>
              <a:rPr lang="en-GB" dirty="0" err="1" smtClean="0"/>
              <a:t>dorum</a:t>
            </a:r>
            <a:endParaRPr lang="en-GB" dirty="0"/>
          </a:p>
        </p:txBody>
      </p:sp>
    </p:spTree>
    <p:extLst>
      <p:ext uri="{BB962C8B-B14F-4D97-AF65-F5344CB8AC3E}">
        <p14:creationId xmlns:p14="http://schemas.microsoft.com/office/powerpoint/2010/main" val="3296715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EOC: mit Bild / Ra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08"/>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3960812"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1387212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EOC: Bild randabfalle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08"/>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4446000"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2738780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EOC Bild max. Höh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08"/>
            <a:ext cx="4086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548600"/>
            <a:ext cx="4446000" cy="5265808"/>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4245513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EOC Vergleich 2-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0392"/>
            <a:ext cx="8172000" cy="738187"/>
          </a:xfrm>
        </p:spPr>
        <p:txBody>
          <a:bodyPr/>
          <a:lstStyle/>
          <a:p>
            <a:r>
              <a:rPr lang="en-GB" noProof="0" dirty="0" smtClean="0"/>
              <a:t>Click here to insert chart title</a:t>
            </a:r>
            <a:endParaRPr lang="en-GB" noProof="0" dirty="0"/>
          </a:p>
        </p:txBody>
      </p:sp>
      <p:sp>
        <p:nvSpPr>
          <p:cNvPr id="9" name="Textplatzhalter 1"/>
          <p:cNvSpPr>
            <a:spLocks noGrp="1"/>
          </p:cNvSpPr>
          <p:nvPr>
            <p:ph type="body" idx="13" hasCustomPrompt="1"/>
          </p:nvPr>
        </p:nvSpPr>
        <p:spPr>
          <a:xfrm>
            <a:off x="467544" y="1473592"/>
            <a:ext cx="3960000" cy="333425"/>
          </a:xfrm>
        </p:spPr>
        <p:txBody>
          <a:bodyPr/>
          <a:lstStyle>
            <a:lvl1pPr marL="0" indent="0">
              <a:buFontTx/>
              <a:buNone/>
              <a:defRPr b="1">
                <a:solidFill>
                  <a:srgbClr val="686868"/>
                </a:solidFill>
              </a:defRPr>
            </a:lvl1pPr>
          </a:lstStyle>
          <a:p>
            <a:pPr lvl="0"/>
            <a:r>
              <a:rPr lang="en-GB" noProof="0" dirty="0" smtClean="0"/>
              <a:t>Click here to insert header line</a:t>
            </a:r>
          </a:p>
        </p:txBody>
      </p:sp>
      <p:sp>
        <p:nvSpPr>
          <p:cNvPr id="10" name="Textplatzhalter 1"/>
          <p:cNvSpPr>
            <a:spLocks noGrp="1"/>
          </p:cNvSpPr>
          <p:nvPr>
            <p:ph type="body" idx="14" hasCustomPrompt="1"/>
          </p:nvPr>
        </p:nvSpPr>
        <p:spPr>
          <a:xfrm>
            <a:off x="4698000" y="1473592"/>
            <a:ext cx="3960000" cy="333425"/>
          </a:xfrm>
        </p:spPr>
        <p:txBody>
          <a:bodyPr/>
          <a:lstStyle>
            <a:lvl1pPr marL="0" indent="0">
              <a:buFontTx/>
              <a:buNone/>
              <a:defRPr b="1">
                <a:solidFill>
                  <a:srgbClr val="686868"/>
                </a:solidFill>
              </a:defRPr>
            </a:lvl1pPr>
          </a:lstStyle>
          <a:p>
            <a:pPr lvl="0"/>
            <a:r>
              <a:rPr lang="en-GB" noProof="0" dirty="0" smtClean="0"/>
              <a:t>Click here to insert header line</a:t>
            </a:r>
          </a:p>
        </p:txBody>
      </p:sp>
      <p:sp>
        <p:nvSpPr>
          <p:cNvPr id="11" name="Textplatzhalter 10"/>
          <p:cNvSpPr>
            <a:spLocks noGrp="1"/>
          </p:cNvSpPr>
          <p:nvPr>
            <p:ph type="body" sz="quarter" idx="15" hasCustomPrompt="1"/>
          </p:nvPr>
        </p:nvSpPr>
        <p:spPr>
          <a:xfrm>
            <a:off x="486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platzhalter 10"/>
          <p:cNvSpPr>
            <a:spLocks noGrp="1"/>
          </p:cNvSpPr>
          <p:nvPr>
            <p:ph type="body" sz="quarter" idx="16" hasCustomPrompt="1"/>
          </p:nvPr>
        </p:nvSpPr>
        <p:spPr>
          <a:xfrm>
            <a:off x="4698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Tree>
    <p:extLst>
      <p:ext uri="{BB962C8B-B14F-4D97-AF65-F5344CB8AC3E}">
        <p14:creationId xmlns:p14="http://schemas.microsoft.com/office/powerpoint/2010/main" val="2567135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EOC 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780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7_ DFD: Titel + Aufzählung">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486000" y="1591199"/>
            <a:ext cx="8172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itel 5"/>
          <p:cNvSpPr>
            <a:spLocks noGrp="1"/>
          </p:cNvSpPr>
          <p:nvPr>
            <p:ph type="title"/>
          </p:nvPr>
        </p:nvSpPr>
        <p:spPr>
          <a:xfrm>
            <a:off x="486000" y="530573"/>
            <a:ext cx="8172000" cy="738187"/>
          </a:xfrm>
        </p:spPr>
        <p:txBody>
          <a:bodyPr/>
          <a:lstStyle/>
          <a:p>
            <a:r>
              <a:rPr lang="en-GB" dirty="0" smtClean="0"/>
              <a:t>Headline </a:t>
            </a:r>
            <a:r>
              <a:rPr lang="en-GB" dirty="0" err="1" smtClean="0"/>
              <a:t>lorem</a:t>
            </a:r>
            <a:r>
              <a:rPr lang="en-GB" dirty="0" smtClean="0"/>
              <a:t> </a:t>
            </a:r>
            <a:r>
              <a:rPr lang="en-GB" dirty="0" err="1" smtClean="0"/>
              <a:t>ipsum</a:t>
            </a:r>
            <a:r>
              <a:rPr lang="en-GB" dirty="0" smtClean="0"/>
              <a:t/>
            </a:r>
            <a:br>
              <a:rPr lang="en-GB" dirty="0" smtClean="0"/>
            </a:br>
            <a:r>
              <a:rPr lang="en-GB" dirty="0" smtClean="0"/>
              <a:t>2nd line </a:t>
            </a:r>
            <a:r>
              <a:rPr lang="en-GB" dirty="0" err="1" smtClean="0"/>
              <a:t>lorem</a:t>
            </a:r>
            <a:r>
              <a:rPr lang="en-GB" dirty="0" smtClean="0"/>
              <a:t> </a:t>
            </a:r>
            <a:r>
              <a:rPr lang="en-GB" dirty="0" err="1" smtClean="0"/>
              <a:t>ipsum</a:t>
            </a:r>
            <a:r>
              <a:rPr lang="en-GB" dirty="0" smtClean="0"/>
              <a:t> </a:t>
            </a:r>
            <a:r>
              <a:rPr lang="en-GB" dirty="0" err="1" smtClean="0"/>
              <a:t>dorum</a:t>
            </a:r>
            <a:endParaRPr lang="en-GB" dirty="0"/>
          </a:p>
        </p:txBody>
      </p:sp>
    </p:spTree>
    <p:extLst>
      <p:ext uri="{BB962C8B-B14F-4D97-AF65-F5344CB8AC3E}">
        <p14:creationId xmlns:p14="http://schemas.microsoft.com/office/powerpoint/2010/main" val="991870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Inhalt und Bil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591200"/>
            <a:ext cx="4086000" cy="4338000"/>
          </a:xfrm>
        </p:spPr>
        <p:txBody>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591200"/>
            <a:ext cx="3960812" cy="4338000"/>
          </a:xfrm>
        </p:spPr>
        <p:txBody>
          <a:bodyPr/>
          <a:lstStyle>
            <a:lvl1pPr marL="0" indent="0">
              <a:buNone/>
              <a:defRPr baseline="0"/>
            </a:lvl1pPr>
          </a:lstStyle>
          <a:p>
            <a:r>
              <a:rPr lang="en-GB" noProof="0" dirty="0" smtClean="0"/>
              <a:t>Click onto symbol to insert picture</a:t>
            </a:r>
            <a:endParaRPr lang="en-GB" noProof="0" dirty="0"/>
          </a:p>
        </p:txBody>
      </p:sp>
      <p:sp>
        <p:nvSpPr>
          <p:cNvPr id="5" name="Fußzeilenplatzhalter 4"/>
          <p:cNvSpPr>
            <a:spLocks noGrp="1"/>
          </p:cNvSpPr>
          <p:nvPr>
            <p:ph type="ftr" sz="quarter" idx="14"/>
          </p:nvPr>
        </p:nvSpPr>
        <p:spPr>
          <a:xfrm>
            <a:off x="1529999" y="125999"/>
            <a:ext cx="7128000" cy="144000"/>
          </a:xfrm>
          <a:prstGeom prst="rect">
            <a:avLst/>
          </a:prstGeom>
        </p:spPr>
        <p:txBody>
          <a:bodyPr/>
          <a:lstStyle/>
          <a:p>
            <a:pPr>
              <a:defRPr/>
            </a:pPr>
            <a:r>
              <a:rPr lang="en-GB" smtClean="0">
                <a:solidFill>
                  <a:srgbClr val="000000"/>
                </a:solidFill>
              </a:rPr>
              <a:t>&gt; DLR Presentation, January 2014</a:t>
            </a:r>
            <a:endParaRPr lang="en-GB" dirty="0">
              <a:solidFill>
                <a:srgbClr val="000000"/>
              </a:solidFill>
            </a:endParaRPr>
          </a:p>
        </p:txBody>
      </p:sp>
      <p:sp>
        <p:nvSpPr>
          <p:cNvPr id="7" name="Foliennummernplatzhalter 6"/>
          <p:cNvSpPr>
            <a:spLocks noGrp="1"/>
          </p:cNvSpPr>
          <p:nvPr>
            <p:ph type="sldNum" sz="quarter" idx="15"/>
          </p:nvPr>
        </p:nvSpPr>
        <p:spPr>
          <a:xfrm>
            <a:off x="486000" y="125999"/>
            <a:ext cx="1044000" cy="144000"/>
          </a:xfrm>
          <a:prstGeom prst="rect">
            <a:avLst/>
          </a:prstGeom>
        </p:spPr>
        <p:txBody>
          <a:bodyPr/>
          <a:lstStyle/>
          <a:p>
            <a:pPr>
              <a:defRPr/>
            </a:pPr>
            <a:r>
              <a:rPr lang="en-GB" smtClean="0">
                <a:solidFill>
                  <a:srgbClr val="000000"/>
                </a:solidFill>
              </a:rPr>
              <a:t>DLR.de  •  Chart </a:t>
            </a:r>
            <a:fld id="{18C7CB6D-895A-4F21-B0E7-2185F6FE5534}"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821639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3_DFD: vollformatiges Bi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972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FD: mit Bild / Ra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solidFill>
                  <a:schemeClr val="tx1">
                    <a:lumMod val="75000"/>
                    <a:lumOff val="25000"/>
                  </a:schemeClr>
                </a:solidFill>
              </a:defRPr>
            </a:lvl2pPr>
            <a:lvl3pPr marL="1076400" indent="-180000">
              <a:buFont typeface="Symbol" panose="05050102010706020507" pitchFamily="18" charset="2"/>
              <a:buChar char="-"/>
              <a:defRPr>
                <a:solidFill>
                  <a:schemeClr val="tx1">
                    <a:lumMod val="75000"/>
                    <a:lumOff val="25000"/>
                  </a:schemeClr>
                </a:solidFill>
              </a:defRPr>
            </a:lvl3pPr>
            <a:lvl4pPr marL="1522800" indent="-180000">
              <a:buFont typeface="Symbol" panose="05050102010706020507" pitchFamily="18" charset="2"/>
              <a:buChar char="-"/>
              <a:defRPr>
                <a:solidFill>
                  <a:schemeClr val="tx1">
                    <a:lumMod val="75000"/>
                    <a:lumOff val="25000"/>
                  </a:schemeClr>
                </a:solidFill>
              </a:defRPr>
            </a:lvl4pPr>
            <a:lvl5pPr marL="1969200" indent="-180000">
              <a:buFont typeface="Symbol" panose="05050102010706020507" pitchFamily="18" charset="2"/>
              <a:buChar char="-"/>
              <a:defRPr>
                <a:solidFill>
                  <a:schemeClr val="tx1">
                    <a:lumMod val="75000"/>
                    <a:lumOff val="25000"/>
                  </a:schemeClr>
                </a:solidFill>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smtClean="0"/>
              <a:t>Fourth </a:t>
            </a:r>
            <a:r>
              <a:rPr lang="en-GB" noProof="0" dirty="0" smtClean="0"/>
              <a:t>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3960812"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1032798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8_ DFD: Titel + Aufzählung">
    <p:spTree>
      <p:nvGrpSpPr>
        <p:cNvPr id="1" name=""/>
        <p:cNvGrpSpPr/>
        <p:nvPr/>
      </p:nvGrpSpPr>
      <p:grpSpPr>
        <a:xfrm>
          <a:off x="0" y="0"/>
          <a:ext cx="0" cy="0"/>
          <a:chOff x="0" y="0"/>
          <a:chExt cx="0" cy="0"/>
        </a:xfrm>
      </p:grpSpPr>
      <p:sp>
        <p:nvSpPr>
          <p:cNvPr id="6" name="Titel 5"/>
          <p:cNvSpPr>
            <a:spLocks noGrp="1"/>
          </p:cNvSpPr>
          <p:nvPr>
            <p:ph type="title"/>
          </p:nvPr>
        </p:nvSpPr>
        <p:spPr>
          <a:xfrm>
            <a:off x="486000" y="530573"/>
            <a:ext cx="8172000" cy="738187"/>
          </a:xfrm>
        </p:spPr>
        <p:txBody>
          <a:bodyPr/>
          <a:lstStyle/>
          <a:p>
            <a:r>
              <a:rPr lang="en-GB" dirty="0" smtClean="0"/>
              <a:t>Headline </a:t>
            </a:r>
            <a:r>
              <a:rPr lang="en-GB" dirty="0" err="1" smtClean="0"/>
              <a:t>lorem</a:t>
            </a:r>
            <a:r>
              <a:rPr lang="en-GB" dirty="0" smtClean="0"/>
              <a:t> </a:t>
            </a:r>
            <a:r>
              <a:rPr lang="en-GB" dirty="0" err="1" smtClean="0"/>
              <a:t>ipsum</a:t>
            </a:r>
            <a:r>
              <a:rPr lang="en-GB" dirty="0" smtClean="0"/>
              <a:t/>
            </a:r>
            <a:br>
              <a:rPr lang="en-GB" dirty="0" smtClean="0"/>
            </a:br>
            <a:r>
              <a:rPr lang="en-GB" dirty="0" smtClean="0"/>
              <a:t>2nd line </a:t>
            </a:r>
            <a:r>
              <a:rPr lang="en-GB" dirty="0" err="1" smtClean="0"/>
              <a:t>lorem</a:t>
            </a:r>
            <a:r>
              <a:rPr lang="en-GB" dirty="0" smtClean="0"/>
              <a:t> </a:t>
            </a:r>
            <a:r>
              <a:rPr lang="en-GB" dirty="0" err="1" smtClean="0"/>
              <a:t>ipsum</a:t>
            </a:r>
            <a:r>
              <a:rPr lang="en-GB" dirty="0" smtClean="0"/>
              <a:t> </a:t>
            </a:r>
            <a:r>
              <a:rPr lang="en-GB" dirty="0" err="1" smtClean="0"/>
              <a:t>dorum</a:t>
            </a:r>
            <a:endParaRPr lang="en-GB" dirty="0"/>
          </a:p>
        </p:txBody>
      </p:sp>
    </p:spTree>
    <p:extLst>
      <p:ext uri="{BB962C8B-B14F-4D97-AF65-F5344CB8AC3E}">
        <p14:creationId xmlns:p14="http://schemas.microsoft.com/office/powerpoint/2010/main" val="2062577267"/>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_EOC: ganzseitig  Bild / Ra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08"/>
            <a:ext cx="8172000" cy="738187"/>
          </a:xfrm>
        </p:spPr>
        <p:txBody>
          <a:bodyPr/>
          <a:lstStyle/>
          <a:p>
            <a:r>
              <a:rPr lang="en-GB" noProof="0" dirty="0" smtClean="0"/>
              <a:t>Click here to insert chart title</a:t>
            </a:r>
            <a:endParaRPr lang="en-GB" noProof="0" dirty="0"/>
          </a:p>
        </p:txBody>
      </p:sp>
      <p:sp>
        <p:nvSpPr>
          <p:cNvPr id="6" name="Bildplatzhalter 5"/>
          <p:cNvSpPr>
            <a:spLocks noGrp="1"/>
          </p:cNvSpPr>
          <p:nvPr>
            <p:ph type="pic" sz="quarter" idx="13" hasCustomPrompt="1"/>
          </p:nvPr>
        </p:nvSpPr>
        <p:spPr>
          <a:xfrm>
            <a:off x="466725" y="1476408"/>
            <a:ext cx="8192087"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1983637232"/>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_Vergleich">
    <p:spTree>
      <p:nvGrpSpPr>
        <p:cNvPr id="1" name=""/>
        <p:cNvGrpSpPr/>
        <p:nvPr/>
      </p:nvGrpSpPr>
      <p:grpSpPr>
        <a:xfrm>
          <a:off x="0" y="0"/>
          <a:ext cx="0" cy="0"/>
          <a:chOff x="0" y="0"/>
          <a:chExt cx="0" cy="0"/>
        </a:xfrm>
      </p:grpSpPr>
      <p:sp>
        <p:nvSpPr>
          <p:cNvPr id="9" name="Textplatzhalter 2"/>
          <p:cNvSpPr>
            <a:spLocks noGrp="1"/>
          </p:cNvSpPr>
          <p:nvPr>
            <p:ph type="body" idx="1"/>
          </p:nvPr>
        </p:nvSpPr>
        <p:spPr>
          <a:xfrm>
            <a:off x="1144800" y="1871439"/>
            <a:ext cx="3769200" cy="333425"/>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Textmasterformat bearbeiten</a:t>
            </a:r>
          </a:p>
        </p:txBody>
      </p:sp>
      <p:sp>
        <p:nvSpPr>
          <p:cNvPr id="10" name="Textplatzhalter 4"/>
          <p:cNvSpPr>
            <a:spLocks noGrp="1"/>
          </p:cNvSpPr>
          <p:nvPr>
            <p:ph type="body" sz="quarter" idx="3"/>
          </p:nvPr>
        </p:nvSpPr>
        <p:spPr>
          <a:xfrm>
            <a:off x="5065200" y="1872000"/>
            <a:ext cx="3769200" cy="334800"/>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Textmasterformat bearbeiten</a:t>
            </a:r>
          </a:p>
        </p:txBody>
      </p:sp>
      <p:sp>
        <p:nvSpPr>
          <p:cNvPr id="11" name="Titel 1"/>
          <p:cNvSpPr>
            <a:spLocks noGrp="1"/>
          </p:cNvSpPr>
          <p:nvPr>
            <p:ph type="title"/>
          </p:nvPr>
        </p:nvSpPr>
        <p:spPr>
          <a:xfrm>
            <a:off x="1143000" y="938213"/>
            <a:ext cx="7342188" cy="738187"/>
          </a:xfrm>
        </p:spPr>
        <p:txBody>
          <a:bodyPr/>
          <a:lstStyle/>
          <a:p>
            <a:r>
              <a:rPr lang="de-DE" dirty="0" smtClean="0"/>
              <a:t>Titelmasterformat durch Klicken bearbeiten</a:t>
            </a:r>
            <a:endParaRPr lang="de-DE" dirty="0"/>
          </a:p>
        </p:txBody>
      </p:sp>
      <p:sp>
        <p:nvSpPr>
          <p:cNvPr id="12" name="Inhaltsplatzhalter 2"/>
          <p:cNvSpPr>
            <a:spLocks noGrp="1"/>
          </p:cNvSpPr>
          <p:nvPr>
            <p:ph idx="12"/>
          </p:nvPr>
        </p:nvSpPr>
        <p:spPr>
          <a:xfrm>
            <a:off x="1144800" y="2420888"/>
            <a:ext cx="3769200" cy="36004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3" name="Inhaltsplatzhalter 2"/>
          <p:cNvSpPr>
            <a:spLocks noGrp="1"/>
          </p:cNvSpPr>
          <p:nvPr>
            <p:ph idx="13"/>
          </p:nvPr>
        </p:nvSpPr>
        <p:spPr>
          <a:xfrm>
            <a:off x="5065200" y="2420888"/>
            <a:ext cx="3769200" cy="36004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90948945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9_ DFD: Titel + Aufzählung">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486000" y="1591199"/>
            <a:ext cx="8172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itel 5"/>
          <p:cNvSpPr>
            <a:spLocks noGrp="1"/>
          </p:cNvSpPr>
          <p:nvPr>
            <p:ph type="title"/>
          </p:nvPr>
        </p:nvSpPr>
        <p:spPr>
          <a:xfrm>
            <a:off x="486000" y="530573"/>
            <a:ext cx="8172000" cy="738187"/>
          </a:xfrm>
        </p:spPr>
        <p:txBody>
          <a:bodyPr/>
          <a:lstStyle/>
          <a:p>
            <a:r>
              <a:rPr lang="en-GB" dirty="0" smtClean="0"/>
              <a:t>Headline </a:t>
            </a:r>
            <a:r>
              <a:rPr lang="en-GB" dirty="0" err="1" smtClean="0"/>
              <a:t>lorem</a:t>
            </a:r>
            <a:r>
              <a:rPr lang="en-GB" dirty="0" smtClean="0"/>
              <a:t> </a:t>
            </a:r>
            <a:r>
              <a:rPr lang="en-GB" dirty="0" err="1" smtClean="0"/>
              <a:t>ipsum</a:t>
            </a:r>
            <a:r>
              <a:rPr lang="en-GB" dirty="0" smtClean="0"/>
              <a:t/>
            </a:r>
            <a:br>
              <a:rPr lang="en-GB" dirty="0" smtClean="0"/>
            </a:br>
            <a:r>
              <a:rPr lang="en-GB" dirty="0" smtClean="0"/>
              <a:t>2nd line </a:t>
            </a:r>
            <a:r>
              <a:rPr lang="en-GB" dirty="0" err="1" smtClean="0"/>
              <a:t>lorem</a:t>
            </a:r>
            <a:r>
              <a:rPr lang="en-GB" dirty="0" smtClean="0"/>
              <a:t> </a:t>
            </a:r>
            <a:r>
              <a:rPr lang="en-GB" dirty="0" err="1" smtClean="0"/>
              <a:t>ipsum</a:t>
            </a:r>
            <a:r>
              <a:rPr lang="en-GB" dirty="0" smtClean="0"/>
              <a:t> </a:t>
            </a:r>
            <a:r>
              <a:rPr lang="en-GB" dirty="0" err="1" smtClean="0"/>
              <a:t>dorum</a:t>
            </a:r>
            <a:endParaRPr lang="en-GB" dirty="0"/>
          </a:p>
        </p:txBody>
      </p:sp>
    </p:spTree>
    <p:extLst>
      <p:ext uri="{BB962C8B-B14F-4D97-AF65-F5344CB8AC3E}">
        <p14:creationId xmlns:p14="http://schemas.microsoft.com/office/powerpoint/2010/main" val="1605508223"/>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74674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4_Titel DEUTSCH">
    <p:spTree>
      <p:nvGrpSpPr>
        <p:cNvPr id="1" name=""/>
        <p:cNvGrpSpPr/>
        <p:nvPr/>
      </p:nvGrpSpPr>
      <p:grpSpPr>
        <a:xfrm>
          <a:off x="0" y="0"/>
          <a:ext cx="0" cy="0"/>
          <a:chOff x="0" y="0"/>
          <a:chExt cx="0" cy="0"/>
        </a:xfrm>
      </p:grpSpPr>
      <p:pic>
        <p:nvPicPr>
          <p:cNvPr id="6" name="Picture 2" descr="\\psf\Host\Users\cd\Desktop\Startbild_4zu3-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5"/>
          <p:cNvSpPr>
            <a:spLocks noGrp="1" noChangeArrowheads="1"/>
          </p:cNvSpPr>
          <p:nvPr>
            <p:ph type="ctrTitle" sz="quarter" hasCustomPrompt="1"/>
          </p:nvPr>
        </p:nvSpPr>
        <p:spPr>
          <a:xfrm>
            <a:off x="878400" y="1573200"/>
            <a:ext cx="7779600" cy="741362"/>
          </a:xfrm>
          <a:prstGeom prst="rect">
            <a:avLst/>
          </a:prstGeom>
        </p:spPr>
        <p:txBody>
          <a:bodyPr lIns="0" tIns="0" rIns="0" bIns="0" anchor="t"/>
          <a:lstStyle>
            <a:lvl1pPr>
              <a:tabLst>
                <a:tab pos="2038350" algn="l"/>
              </a:tabLst>
              <a:defRPr b="1">
                <a:latin typeface="+mj-lt"/>
              </a:defRPr>
            </a:lvl1pPr>
          </a:lstStyle>
          <a:p>
            <a:pPr lvl="0"/>
            <a:r>
              <a:rPr lang="en-GB" noProof="0" dirty="0" smtClean="0"/>
              <a:t>Click here to insert lecture title</a:t>
            </a:r>
          </a:p>
        </p:txBody>
      </p:sp>
      <p:sp>
        <p:nvSpPr>
          <p:cNvPr id="8" name="Untertitel 2"/>
          <p:cNvSpPr>
            <a:spLocks noGrp="1"/>
          </p:cNvSpPr>
          <p:nvPr>
            <p:ph type="subTitle" idx="1" hasCustomPrompt="1"/>
          </p:nvPr>
        </p:nvSpPr>
        <p:spPr>
          <a:xfrm>
            <a:off x="878400" y="2429999"/>
            <a:ext cx="7779600" cy="1152000"/>
          </a:xfrm>
          <a:prstGeom prst="rect">
            <a:avLst/>
          </a:prstGeom>
        </p:spPr>
        <p:txBody>
          <a:bodyPr/>
          <a:lstStyle>
            <a:lvl1pPr marL="0" marR="0" indent="0" algn="l" defTabSz="914400" rtl="0" eaLnBrk="1" fontAlgn="auto" latinLnBrk="0" hangingPunct="1">
              <a:lnSpc>
                <a:spcPct val="100000"/>
              </a:lnSpc>
              <a:spcBef>
                <a:spcPts val="300"/>
              </a:spcBef>
              <a:spcAft>
                <a:spcPts val="300"/>
              </a:spcAft>
              <a:buClrTx/>
              <a:buSzTx/>
              <a:buFontTx/>
              <a:buNone/>
              <a:tabLst/>
              <a:defRPr sz="2400">
                <a:solidFill>
                  <a:srgbClr val="686868"/>
                </a:solidFill>
                <a:latin typeface="+mj-lt"/>
              </a:defRPr>
            </a:lvl1pPr>
          </a:lstStyle>
          <a:p>
            <a:pPr lvl="0"/>
            <a:r>
              <a:rPr lang="en-GB" noProof="0" dirty="0" smtClean="0"/>
              <a:t>Click here to insert lecture subtitle</a:t>
            </a:r>
          </a:p>
        </p:txBody>
      </p:sp>
      <p:pic>
        <p:nvPicPr>
          <p:cNvPr id="11" name="Grafik 10" descr="dlr_signe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44475" y="5857875"/>
            <a:ext cx="8572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3848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itel ENGLISCH">
    <p:spTree>
      <p:nvGrpSpPr>
        <p:cNvPr id="1" name=""/>
        <p:cNvGrpSpPr/>
        <p:nvPr/>
      </p:nvGrpSpPr>
      <p:grpSpPr>
        <a:xfrm>
          <a:off x="0" y="0"/>
          <a:ext cx="0" cy="0"/>
          <a:chOff x="0" y="0"/>
          <a:chExt cx="0" cy="0"/>
        </a:xfrm>
      </p:grpSpPr>
      <p:pic>
        <p:nvPicPr>
          <p:cNvPr id="10" name="Picture 2" descr="\\psf\Host\Users\cd\Desktop\Startbild_4zu3-E.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5"/>
          <p:cNvSpPr>
            <a:spLocks noGrp="1" noChangeArrowheads="1"/>
          </p:cNvSpPr>
          <p:nvPr>
            <p:ph type="ctrTitle" sz="quarter" hasCustomPrompt="1"/>
          </p:nvPr>
        </p:nvSpPr>
        <p:spPr>
          <a:xfrm>
            <a:off x="878400" y="1573200"/>
            <a:ext cx="7779600" cy="741362"/>
          </a:xfrm>
          <a:prstGeom prst="rect">
            <a:avLst/>
          </a:prstGeom>
        </p:spPr>
        <p:txBody>
          <a:bodyPr lIns="0" tIns="0" rIns="0" bIns="0" anchor="t"/>
          <a:lstStyle>
            <a:lvl1pPr>
              <a:tabLst>
                <a:tab pos="2038350" algn="l"/>
              </a:tabLst>
              <a:defRPr b="1">
                <a:latin typeface="+mj-lt"/>
              </a:defRPr>
            </a:lvl1pPr>
          </a:lstStyle>
          <a:p>
            <a:pPr lvl="0"/>
            <a:r>
              <a:rPr lang="en-GB" noProof="0" dirty="0" smtClean="0"/>
              <a:t>Click here to insert lecture title</a:t>
            </a:r>
          </a:p>
        </p:txBody>
      </p:sp>
      <p:sp>
        <p:nvSpPr>
          <p:cNvPr id="8" name="Untertitel 2"/>
          <p:cNvSpPr>
            <a:spLocks noGrp="1"/>
          </p:cNvSpPr>
          <p:nvPr>
            <p:ph type="subTitle" idx="1" hasCustomPrompt="1"/>
          </p:nvPr>
        </p:nvSpPr>
        <p:spPr>
          <a:xfrm>
            <a:off x="878400" y="2429999"/>
            <a:ext cx="7779600" cy="1152000"/>
          </a:xfrm>
          <a:prstGeom prst="rect">
            <a:avLst/>
          </a:prstGeom>
        </p:spPr>
        <p:txBody>
          <a:bodyPr/>
          <a:lstStyle>
            <a:lvl1pPr marL="0" marR="0" indent="0" algn="l" defTabSz="914400" rtl="0" eaLnBrk="1" fontAlgn="auto" latinLnBrk="0" hangingPunct="1">
              <a:lnSpc>
                <a:spcPct val="100000"/>
              </a:lnSpc>
              <a:spcBef>
                <a:spcPts val="300"/>
              </a:spcBef>
              <a:spcAft>
                <a:spcPts val="300"/>
              </a:spcAft>
              <a:buClrTx/>
              <a:buSzTx/>
              <a:buFontTx/>
              <a:buNone/>
              <a:tabLst/>
              <a:defRPr sz="2400">
                <a:solidFill>
                  <a:srgbClr val="686868"/>
                </a:solidFill>
                <a:latin typeface="+mj-lt"/>
              </a:defRPr>
            </a:lvl1pPr>
          </a:lstStyle>
          <a:p>
            <a:pPr lvl="0"/>
            <a:r>
              <a:rPr lang="en-GB" noProof="0" dirty="0" smtClean="0"/>
              <a:t>Click here to insert lecture subtitle</a:t>
            </a:r>
          </a:p>
        </p:txBody>
      </p:sp>
      <p:pic>
        <p:nvPicPr>
          <p:cNvPr id="11" name="Grafik 10" descr="dlr_signe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44475" y="5857875"/>
            <a:ext cx="8572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6367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EOC: Titel + Aufzählung">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486000" y="1591199"/>
            <a:ext cx="8172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itel 5"/>
          <p:cNvSpPr>
            <a:spLocks noGrp="1"/>
          </p:cNvSpPr>
          <p:nvPr>
            <p:ph type="title"/>
          </p:nvPr>
        </p:nvSpPr>
        <p:spPr>
          <a:xfrm>
            <a:off x="486000" y="530573"/>
            <a:ext cx="8172000" cy="738187"/>
          </a:xfrm>
        </p:spPr>
        <p:txBody>
          <a:bodyPr/>
          <a:lstStyle/>
          <a:p>
            <a:r>
              <a:rPr lang="en-GB" dirty="0" smtClean="0"/>
              <a:t>Headline </a:t>
            </a:r>
            <a:r>
              <a:rPr lang="en-GB" dirty="0" err="1" smtClean="0"/>
              <a:t>lorem</a:t>
            </a:r>
            <a:r>
              <a:rPr lang="en-GB" dirty="0" smtClean="0"/>
              <a:t> </a:t>
            </a:r>
            <a:r>
              <a:rPr lang="en-GB" dirty="0" err="1" smtClean="0"/>
              <a:t>ipsum</a:t>
            </a:r>
            <a:r>
              <a:rPr lang="en-GB" dirty="0" smtClean="0"/>
              <a:t/>
            </a:r>
            <a:br>
              <a:rPr lang="en-GB" dirty="0" smtClean="0"/>
            </a:br>
            <a:r>
              <a:rPr lang="en-GB" dirty="0" smtClean="0"/>
              <a:t>2nd line </a:t>
            </a:r>
            <a:r>
              <a:rPr lang="en-GB" dirty="0" err="1" smtClean="0"/>
              <a:t>lorem</a:t>
            </a:r>
            <a:r>
              <a:rPr lang="en-GB" dirty="0" smtClean="0"/>
              <a:t> </a:t>
            </a:r>
            <a:r>
              <a:rPr lang="en-GB" dirty="0" err="1" smtClean="0"/>
              <a:t>ipsum</a:t>
            </a:r>
            <a:r>
              <a:rPr lang="en-GB" dirty="0" smtClean="0"/>
              <a:t> </a:t>
            </a:r>
            <a:r>
              <a:rPr lang="en-GB" dirty="0" err="1" smtClean="0"/>
              <a:t>dorum</a:t>
            </a:r>
            <a:endParaRPr lang="en-GB" dirty="0"/>
          </a:p>
        </p:txBody>
      </p:sp>
    </p:spTree>
    <p:extLst>
      <p:ext uri="{BB962C8B-B14F-4D97-AF65-F5344CB8AC3E}">
        <p14:creationId xmlns:p14="http://schemas.microsoft.com/office/powerpoint/2010/main" val="611174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_EOC: mit Bild / Ra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08"/>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solidFill>
                  <a:schemeClr val="tx1">
                    <a:lumMod val="75000"/>
                    <a:lumOff val="25000"/>
                  </a:schemeClr>
                </a:solidFill>
              </a:defRPr>
            </a:lvl2pPr>
            <a:lvl3pPr marL="1076400" indent="-180000">
              <a:buFont typeface="Symbol" panose="05050102010706020507" pitchFamily="18" charset="2"/>
              <a:buChar char="-"/>
              <a:defRPr>
                <a:solidFill>
                  <a:schemeClr val="tx1">
                    <a:lumMod val="75000"/>
                    <a:lumOff val="25000"/>
                  </a:schemeClr>
                </a:solidFill>
              </a:defRPr>
            </a:lvl3pPr>
            <a:lvl4pPr marL="1522800" indent="-180000">
              <a:buFont typeface="Symbol" panose="05050102010706020507" pitchFamily="18" charset="2"/>
              <a:buChar char="-"/>
              <a:defRPr>
                <a:solidFill>
                  <a:schemeClr val="tx1">
                    <a:lumMod val="75000"/>
                    <a:lumOff val="25000"/>
                  </a:schemeClr>
                </a:solidFill>
              </a:defRPr>
            </a:lvl4pPr>
            <a:lvl5pPr marL="1969200" indent="-180000">
              <a:buFont typeface="Symbol" panose="05050102010706020507" pitchFamily="18" charset="2"/>
              <a:buChar char="-"/>
              <a:defRPr>
                <a:solidFill>
                  <a:schemeClr val="tx1">
                    <a:lumMod val="75000"/>
                    <a:lumOff val="25000"/>
                  </a:schemeClr>
                </a:solidFill>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smtClean="0"/>
              <a:t>Fourth </a:t>
            </a:r>
            <a:r>
              <a:rPr lang="en-GB" noProof="0" dirty="0" smtClean="0"/>
              <a:t>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3960812"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3302613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_EOC: ganzseitig  Bild / Ra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08"/>
            <a:ext cx="8172000" cy="738187"/>
          </a:xfrm>
        </p:spPr>
        <p:txBody>
          <a:bodyPr/>
          <a:lstStyle/>
          <a:p>
            <a:r>
              <a:rPr lang="en-GB" noProof="0" dirty="0" smtClean="0"/>
              <a:t>Click here to insert chart title</a:t>
            </a:r>
            <a:endParaRPr lang="en-GB" noProof="0" dirty="0"/>
          </a:p>
        </p:txBody>
      </p:sp>
      <p:sp>
        <p:nvSpPr>
          <p:cNvPr id="6" name="Bildplatzhalter 5"/>
          <p:cNvSpPr>
            <a:spLocks noGrp="1"/>
          </p:cNvSpPr>
          <p:nvPr>
            <p:ph type="pic" sz="quarter" idx="13" hasCustomPrompt="1"/>
          </p:nvPr>
        </p:nvSpPr>
        <p:spPr>
          <a:xfrm>
            <a:off x="466725" y="1476408"/>
            <a:ext cx="8192087"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1987720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FD: vollformatiges Bi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198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EOC: vollformatiges Bild">
    <p:spTree>
      <p:nvGrpSpPr>
        <p:cNvPr id="1" name=""/>
        <p:cNvGrpSpPr/>
        <p:nvPr/>
      </p:nvGrpSpPr>
      <p:grpSpPr>
        <a:xfrm>
          <a:off x="0" y="0"/>
          <a:ext cx="0" cy="0"/>
          <a:chOff x="0" y="0"/>
          <a:chExt cx="0" cy="0"/>
        </a:xfrm>
      </p:grpSpPr>
      <p:sp>
        <p:nvSpPr>
          <p:cNvPr id="6" name="Bildplatzhalter 5"/>
          <p:cNvSpPr>
            <a:spLocks noGrp="1"/>
          </p:cNvSpPr>
          <p:nvPr>
            <p:ph type="pic" sz="quarter" idx="13" hasCustomPrompt="1"/>
          </p:nvPr>
        </p:nvSpPr>
        <p:spPr>
          <a:xfrm>
            <a:off x="0" y="0"/>
            <a:ext cx="9143999" cy="685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3189441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_EOC: Bild randabfalle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08"/>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4446000"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1990291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_EOC Bild max. Höh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08"/>
            <a:ext cx="4086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548600"/>
            <a:ext cx="4446000" cy="5265808"/>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3809974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_EOC Vergleich 2-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0392"/>
            <a:ext cx="8172000" cy="738187"/>
          </a:xfrm>
        </p:spPr>
        <p:txBody>
          <a:bodyPr/>
          <a:lstStyle/>
          <a:p>
            <a:r>
              <a:rPr lang="en-GB" noProof="0" dirty="0" smtClean="0"/>
              <a:t>Click here to insert chart title</a:t>
            </a:r>
            <a:endParaRPr lang="en-GB" noProof="0" dirty="0"/>
          </a:p>
        </p:txBody>
      </p:sp>
      <p:sp>
        <p:nvSpPr>
          <p:cNvPr id="9" name="Textplatzhalter 1"/>
          <p:cNvSpPr>
            <a:spLocks noGrp="1"/>
          </p:cNvSpPr>
          <p:nvPr>
            <p:ph type="body" idx="13" hasCustomPrompt="1"/>
          </p:nvPr>
        </p:nvSpPr>
        <p:spPr>
          <a:xfrm>
            <a:off x="467544" y="1473592"/>
            <a:ext cx="3960000" cy="333425"/>
          </a:xfrm>
        </p:spPr>
        <p:txBody>
          <a:bodyPr/>
          <a:lstStyle>
            <a:lvl1pPr marL="0" indent="0">
              <a:buFontTx/>
              <a:buNone/>
              <a:defRPr b="1">
                <a:solidFill>
                  <a:srgbClr val="686868"/>
                </a:solidFill>
              </a:defRPr>
            </a:lvl1pPr>
          </a:lstStyle>
          <a:p>
            <a:pPr lvl="0"/>
            <a:r>
              <a:rPr lang="en-GB" noProof="0" dirty="0" smtClean="0"/>
              <a:t>Click here to insert header line</a:t>
            </a:r>
          </a:p>
        </p:txBody>
      </p:sp>
      <p:sp>
        <p:nvSpPr>
          <p:cNvPr id="10" name="Textplatzhalter 1"/>
          <p:cNvSpPr>
            <a:spLocks noGrp="1"/>
          </p:cNvSpPr>
          <p:nvPr>
            <p:ph type="body" idx="14" hasCustomPrompt="1"/>
          </p:nvPr>
        </p:nvSpPr>
        <p:spPr>
          <a:xfrm>
            <a:off x="4698000" y="1473592"/>
            <a:ext cx="3960000" cy="333425"/>
          </a:xfrm>
        </p:spPr>
        <p:txBody>
          <a:bodyPr/>
          <a:lstStyle>
            <a:lvl1pPr marL="0" indent="0">
              <a:buFontTx/>
              <a:buNone/>
              <a:defRPr b="1">
                <a:solidFill>
                  <a:srgbClr val="686868"/>
                </a:solidFill>
              </a:defRPr>
            </a:lvl1pPr>
          </a:lstStyle>
          <a:p>
            <a:pPr lvl="0"/>
            <a:r>
              <a:rPr lang="en-GB" noProof="0" dirty="0" smtClean="0"/>
              <a:t>Click here to insert header line</a:t>
            </a:r>
          </a:p>
        </p:txBody>
      </p:sp>
      <p:sp>
        <p:nvSpPr>
          <p:cNvPr id="11" name="Textplatzhalter 10"/>
          <p:cNvSpPr>
            <a:spLocks noGrp="1"/>
          </p:cNvSpPr>
          <p:nvPr>
            <p:ph type="body" sz="quarter" idx="15" hasCustomPrompt="1"/>
          </p:nvPr>
        </p:nvSpPr>
        <p:spPr>
          <a:xfrm>
            <a:off x="486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platzhalter 10"/>
          <p:cNvSpPr>
            <a:spLocks noGrp="1"/>
          </p:cNvSpPr>
          <p:nvPr>
            <p:ph type="body" sz="quarter" idx="16" hasCustomPrompt="1"/>
          </p:nvPr>
        </p:nvSpPr>
        <p:spPr>
          <a:xfrm>
            <a:off x="4698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Tree>
    <p:extLst>
      <p:ext uri="{BB962C8B-B14F-4D97-AF65-F5344CB8AC3E}">
        <p14:creationId xmlns:p14="http://schemas.microsoft.com/office/powerpoint/2010/main" val="2144699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_EOC 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389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5" name="Rectangle 2"/>
          <p:cNvSpPr>
            <a:spLocks noGrp="1" noChangeArrowheads="1"/>
          </p:cNvSpPr>
          <p:nvPr>
            <p:ph type="title" hasCustomPrompt="1"/>
          </p:nvPr>
        </p:nvSpPr>
        <p:spPr bwMode="auto">
          <a:xfrm>
            <a:off x="1143000" y="938212"/>
            <a:ext cx="7342188" cy="7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smtClean="0"/>
              <a:t>Click here to insert chart title</a:t>
            </a:r>
            <a:endParaRPr lang="de-DE" dirty="0" smtClean="0"/>
          </a:p>
        </p:txBody>
      </p:sp>
      <p:sp>
        <p:nvSpPr>
          <p:cNvPr id="7" name="Rectangle 51"/>
          <p:cNvSpPr>
            <a:spLocks noGrp="1" noChangeArrowheads="1"/>
          </p:cNvSpPr>
          <p:nvPr>
            <p:ph type="sldNum" sz="quarter" idx="4"/>
          </p:nvPr>
        </p:nvSpPr>
        <p:spPr>
          <a:xfrm>
            <a:off x="1143000" y="122238"/>
            <a:ext cx="1230313" cy="122237"/>
          </a:xfrm>
          <a:prstGeom prst="rect">
            <a:avLst/>
          </a:prstGeom>
        </p:spPr>
        <p:txBody>
          <a:bodyPr lIns="0" tIns="0" rIns="0" bIns="0"/>
          <a:lstStyle>
            <a:lvl1pPr>
              <a:lnSpc>
                <a:spcPct val="100000"/>
              </a:lnSpc>
              <a:buFontTx/>
              <a:buNone/>
              <a:defRPr sz="800">
                <a:solidFill>
                  <a:srgbClr val="686868"/>
                </a:solidFill>
                <a:latin typeface="Arial" pitchFamily="34" charset="0"/>
                <a:cs typeface="Arial" pitchFamily="34" charset="0"/>
              </a:defRPr>
            </a:lvl1pPr>
          </a:lstStyle>
          <a:p>
            <a:pPr>
              <a:defRPr/>
            </a:pPr>
            <a:r>
              <a:rPr lang="en-GB" dirty="0" smtClean="0"/>
              <a:t>www.DLR.de  •  Chart </a:t>
            </a:r>
            <a:fld id="{E19ADC32-8BA4-452D-8D92-8E4AF5BC6D76}" type="slidenum">
              <a:rPr lang="en-GB" smtClean="0"/>
              <a:pPr>
                <a:defRPr/>
              </a:pPr>
              <a:t>‹#›</a:t>
            </a:fld>
            <a:endParaRPr lang="en-GB" dirty="0"/>
          </a:p>
        </p:txBody>
      </p:sp>
      <p:sp>
        <p:nvSpPr>
          <p:cNvPr id="8" name="Rectangle 52"/>
          <p:cNvSpPr>
            <a:spLocks noGrp="1" noChangeArrowheads="1"/>
          </p:cNvSpPr>
          <p:nvPr>
            <p:ph type="ftr" sz="quarter" idx="3"/>
          </p:nvPr>
        </p:nvSpPr>
        <p:spPr bwMode="auto">
          <a:xfrm>
            <a:off x="2374900" y="122238"/>
            <a:ext cx="53990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buFontTx/>
              <a:buNone/>
              <a:defRPr sz="800">
                <a:solidFill>
                  <a:srgbClr val="686868"/>
                </a:solidFill>
                <a:latin typeface="Arial" pitchFamily="34" charset="0"/>
                <a:cs typeface="Arial" pitchFamily="34" charset="0"/>
              </a:defRPr>
            </a:lvl1pPr>
          </a:lstStyle>
          <a:p>
            <a:pPr>
              <a:defRPr/>
            </a:pPr>
            <a:r>
              <a:rPr lang="en-GB" noProof="1" smtClean="0"/>
              <a:t>&gt; Lecture &gt; Author  •  Document &gt; Date</a:t>
            </a:r>
            <a:endParaRPr lang="en-GB" noProof="1"/>
          </a:p>
        </p:txBody>
      </p:sp>
    </p:spTree>
    <p:extLst>
      <p:ext uri="{BB962C8B-B14F-4D97-AF65-F5344CB8AC3E}">
        <p14:creationId xmlns:p14="http://schemas.microsoft.com/office/powerpoint/2010/main" val="2386010524"/>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069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Titel, Text und Inhalt">
    <p:spTree>
      <p:nvGrpSpPr>
        <p:cNvPr id="1" name=""/>
        <p:cNvGrpSpPr/>
        <p:nvPr/>
      </p:nvGrpSpPr>
      <p:grpSpPr>
        <a:xfrm>
          <a:off x="0" y="0"/>
          <a:ext cx="0" cy="0"/>
          <a:chOff x="0" y="0"/>
          <a:chExt cx="0" cy="0"/>
        </a:xfrm>
      </p:grpSpPr>
      <p:sp>
        <p:nvSpPr>
          <p:cNvPr id="3" name="Textplatzhalter 2"/>
          <p:cNvSpPr>
            <a:spLocks noGrp="1"/>
          </p:cNvSpPr>
          <p:nvPr>
            <p:ph type="body" sz="half" idx="1"/>
          </p:nvPr>
        </p:nvSpPr>
        <p:spPr>
          <a:xfrm>
            <a:off x="1143000" y="1884362"/>
            <a:ext cx="3770313" cy="4136925"/>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5065713" y="1884362"/>
            <a:ext cx="3769200" cy="4136925"/>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1574891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_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1144800" y="1871439"/>
            <a:ext cx="3769200" cy="333425"/>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Textmasterformat bearbeiten</a:t>
            </a:r>
          </a:p>
        </p:txBody>
      </p:sp>
      <p:sp>
        <p:nvSpPr>
          <p:cNvPr id="5" name="Textplatzhalter 4"/>
          <p:cNvSpPr>
            <a:spLocks noGrp="1"/>
          </p:cNvSpPr>
          <p:nvPr>
            <p:ph type="body" sz="quarter" idx="3"/>
          </p:nvPr>
        </p:nvSpPr>
        <p:spPr>
          <a:xfrm>
            <a:off x="5065200" y="1872000"/>
            <a:ext cx="3769200" cy="334800"/>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Textmasterformat bearbeiten</a:t>
            </a:r>
          </a:p>
        </p:txBody>
      </p:sp>
      <p:sp>
        <p:nvSpPr>
          <p:cNvPr id="9" name="Titel 1"/>
          <p:cNvSpPr>
            <a:spLocks noGrp="1"/>
          </p:cNvSpPr>
          <p:nvPr>
            <p:ph type="title"/>
          </p:nvPr>
        </p:nvSpPr>
        <p:spPr>
          <a:xfrm>
            <a:off x="1143000" y="938213"/>
            <a:ext cx="7342188" cy="738187"/>
          </a:xfrm>
        </p:spPr>
        <p:txBody>
          <a:bodyPr/>
          <a:lstStyle/>
          <a:p>
            <a:r>
              <a:rPr lang="de-DE" dirty="0" smtClean="0"/>
              <a:t>Titelmasterformat durch Klicken bearbeiten</a:t>
            </a:r>
            <a:endParaRPr lang="de-DE" dirty="0"/>
          </a:p>
        </p:txBody>
      </p:sp>
      <p:sp>
        <p:nvSpPr>
          <p:cNvPr id="10" name="Inhaltsplatzhalter 2"/>
          <p:cNvSpPr>
            <a:spLocks noGrp="1"/>
          </p:cNvSpPr>
          <p:nvPr>
            <p:ph idx="12"/>
          </p:nvPr>
        </p:nvSpPr>
        <p:spPr>
          <a:xfrm>
            <a:off x="1144800" y="2420888"/>
            <a:ext cx="3769200" cy="36004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1" name="Inhaltsplatzhalter 2"/>
          <p:cNvSpPr>
            <a:spLocks noGrp="1"/>
          </p:cNvSpPr>
          <p:nvPr>
            <p:ph idx="13"/>
          </p:nvPr>
        </p:nvSpPr>
        <p:spPr>
          <a:xfrm>
            <a:off x="5065200" y="2420888"/>
            <a:ext cx="3769200" cy="36004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23619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5_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1144800" y="1871439"/>
            <a:ext cx="3769200" cy="333425"/>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Textmasterformat bearbeiten</a:t>
            </a:r>
          </a:p>
        </p:txBody>
      </p:sp>
      <p:sp>
        <p:nvSpPr>
          <p:cNvPr id="5" name="Textplatzhalter 4"/>
          <p:cNvSpPr>
            <a:spLocks noGrp="1"/>
          </p:cNvSpPr>
          <p:nvPr>
            <p:ph type="body" sz="quarter" idx="3"/>
          </p:nvPr>
        </p:nvSpPr>
        <p:spPr>
          <a:xfrm>
            <a:off x="5065200" y="1872000"/>
            <a:ext cx="3769200" cy="334800"/>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Textmasterformat bearbeiten</a:t>
            </a:r>
          </a:p>
        </p:txBody>
      </p:sp>
      <p:sp>
        <p:nvSpPr>
          <p:cNvPr id="9" name="Titel 1"/>
          <p:cNvSpPr>
            <a:spLocks noGrp="1"/>
          </p:cNvSpPr>
          <p:nvPr>
            <p:ph type="title"/>
          </p:nvPr>
        </p:nvSpPr>
        <p:spPr>
          <a:xfrm>
            <a:off x="1143000" y="938213"/>
            <a:ext cx="7342188" cy="738187"/>
          </a:xfrm>
        </p:spPr>
        <p:txBody>
          <a:bodyPr/>
          <a:lstStyle/>
          <a:p>
            <a:r>
              <a:rPr lang="de-DE" dirty="0" smtClean="0"/>
              <a:t>Titelmasterformat durch Klicken bearbeiten</a:t>
            </a:r>
            <a:endParaRPr lang="de-DE" dirty="0"/>
          </a:p>
        </p:txBody>
      </p:sp>
      <p:sp>
        <p:nvSpPr>
          <p:cNvPr id="10" name="Inhaltsplatzhalter 2"/>
          <p:cNvSpPr>
            <a:spLocks noGrp="1"/>
          </p:cNvSpPr>
          <p:nvPr>
            <p:ph idx="12"/>
          </p:nvPr>
        </p:nvSpPr>
        <p:spPr>
          <a:xfrm>
            <a:off x="1144800" y="2420888"/>
            <a:ext cx="3769200" cy="36004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1" name="Inhaltsplatzhalter 2"/>
          <p:cNvSpPr>
            <a:spLocks noGrp="1"/>
          </p:cNvSpPr>
          <p:nvPr>
            <p:ph idx="13"/>
          </p:nvPr>
        </p:nvSpPr>
        <p:spPr>
          <a:xfrm>
            <a:off x="5065200" y="2420888"/>
            <a:ext cx="3769200" cy="36004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3177217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FD: Bild randabfalle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4446000"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3496667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143000" y="938213"/>
            <a:ext cx="7342188" cy="738187"/>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1143000" y="1884362"/>
            <a:ext cx="3770313" cy="4136925"/>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5065713" y="1884362"/>
            <a:ext cx="3769200" cy="4136925"/>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Rectangle 47"/>
          <p:cNvSpPr>
            <a:spLocks noGrp="1" noChangeArrowheads="1"/>
          </p:cNvSpPr>
          <p:nvPr>
            <p:ph type="sldNum" sz="quarter" idx="11"/>
          </p:nvPr>
        </p:nvSpPr>
        <p:spPr>
          <a:xfrm>
            <a:off x="1143000" y="122238"/>
            <a:ext cx="1195388" cy="122237"/>
          </a:xfrm>
          <a:prstGeom prst="rect">
            <a:avLst/>
          </a:prstGeom>
        </p:spPr>
        <p:txBody>
          <a:bodyPr/>
          <a:lstStyle>
            <a:lvl1pPr>
              <a:defRPr>
                <a:solidFill>
                  <a:srgbClr val="686868"/>
                </a:solidFill>
              </a:defRPr>
            </a:lvl1pPr>
          </a:lstStyle>
          <a:p>
            <a:pPr fontAlgn="base">
              <a:spcBef>
                <a:spcPct val="0"/>
              </a:spcBef>
              <a:spcAft>
                <a:spcPct val="0"/>
              </a:spcAft>
              <a:defRPr/>
            </a:pPr>
            <a:r>
              <a:rPr>
                <a:latin typeface="Arial" charset="0"/>
              </a:rPr>
              <a:t>www.DLR.de  •  Folie </a:t>
            </a:r>
            <a:fld id="{563709F5-5773-43A8-89CB-7A071918AADD}" type="slidenum">
              <a:rPr>
                <a:latin typeface="Arial" charset="0"/>
              </a:rPr>
              <a:pPr fontAlgn="base">
                <a:spcBef>
                  <a:spcPct val="0"/>
                </a:spcBef>
                <a:spcAft>
                  <a:spcPct val="0"/>
                </a:spcAft>
                <a:defRPr/>
              </a:pPr>
              <a:t>‹#›</a:t>
            </a:fld>
            <a:endParaRPr>
              <a:latin typeface="Arial" charset="0"/>
            </a:endParaRPr>
          </a:p>
        </p:txBody>
      </p:sp>
      <p:sp>
        <p:nvSpPr>
          <p:cNvPr id="7" name="Rectangle 46"/>
          <p:cNvSpPr>
            <a:spLocks noGrp="1" noChangeArrowheads="1"/>
          </p:cNvSpPr>
          <p:nvPr>
            <p:ph type="ftr" sz="quarter" idx="10"/>
          </p:nvPr>
        </p:nvSpPr>
        <p:spPr>
          <a:xfrm>
            <a:off x="2339752" y="122312"/>
            <a:ext cx="5184576" cy="144016"/>
          </a:xfrm>
          <a:prstGeom prst="rect">
            <a:avLst/>
          </a:prstGeom>
        </p:spPr>
        <p:txBody>
          <a:bodyPr/>
          <a:lstStyle>
            <a:lvl1pPr>
              <a:defRPr>
                <a:solidFill>
                  <a:srgbClr val="686868"/>
                </a:solidFill>
              </a:defRPr>
            </a:lvl1pPr>
          </a:lstStyle>
          <a:p>
            <a:pPr fontAlgn="base">
              <a:spcBef>
                <a:spcPct val="0"/>
              </a:spcBef>
              <a:spcAft>
                <a:spcPct val="0"/>
              </a:spcAft>
              <a:defRPr/>
            </a:pPr>
            <a:r>
              <a:rPr lang="de-DE" dirty="0" smtClean="0">
                <a:latin typeface="Arial" charset="0"/>
              </a:rPr>
              <a:t>&gt; Earth Observation Center (EOC)  •  Deutsches Fernerkundungsdatenzentrum (DFD)  •  Prof. Dr. Stefan Dech </a:t>
            </a:r>
            <a:endParaRPr lang="de-DE" dirty="0">
              <a:latin typeface="Arial" charset="0"/>
            </a:endParaRPr>
          </a:p>
        </p:txBody>
      </p:sp>
    </p:spTree>
    <p:extLst>
      <p:ext uri="{BB962C8B-B14F-4D97-AF65-F5344CB8AC3E}">
        <p14:creationId xmlns:p14="http://schemas.microsoft.com/office/powerpoint/2010/main" val="1223039343"/>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Titel DEUTSCH">
    <p:spTree>
      <p:nvGrpSpPr>
        <p:cNvPr id="1" name=""/>
        <p:cNvGrpSpPr/>
        <p:nvPr/>
      </p:nvGrpSpPr>
      <p:grpSpPr>
        <a:xfrm>
          <a:off x="0" y="0"/>
          <a:ext cx="0" cy="0"/>
          <a:chOff x="0" y="0"/>
          <a:chExt cx="0" cy="0"/>
        </a:xfrm>
      </p:grpSpPr>
      <p:pic>
        <p:nvPicPr>
          <p:cNvPr id="4" name="Picture 2" descr="\\psf\Host\Users\cd\Desktop\Startbild_4zu3-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12" descr="dlr_signet.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4475" y="5857875"/>
            <a:ext cx="8572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5"/>
          <p:cNvSpPr>
            <a:spLocks noGrp="1" noChangeArrowheads="1"/>
          </p:cNvSpPr>
          <p:nvPr>
            <p:ph type="ctrTitle" sz="quarter"/>
          </p:nvPr>
        </p:nvSpPr>
        <p:spPr>
          <a:xfrm>
            <a:off x="878400" y="1573200"/>
            <a:ext cx="7779600" cy="741362"/>
          </a:xfrm>
          <a:prstGeom prst="rect">
            <a:avLst/>
          </a:prstGeom>
        </p:spPr>
        <p:txBody>
          <a:bodyPr/>
          <a:lstStyle>
            <a:lvl1pPr>
              <a:tabLst>
                <a:tab pos="2038350" algn="l"/>
              </a:tabLst>
              <a:defRPr b="1">
                <a:latin typeface="+mj-lt"/>
              </a:defRPr>
            </a:lvl1pPr>
          </a:lstStyle>
          <a:p>
            <a:pPr lvl="0"/>
            <a:r>
              <a:rPr lang="de-DE" noProof="0" smtClean="0"/>
              <a:t>Titelmasterformat durch Klicken bearbeiten</a:t>
            </a:r>
            <a:endParaRPr lang="en-GB" noProof="0" dirty="0" smtClean="0"/>
          </a:p>
        </p:txBody>
      </p:sp>
      <p:sp>
        <p:nvSpPr>
          <p:cNvPr id="8" name="Untertitel 2"/>
          <p:cNvSpPr>
            <a:spLocks noGrp="1"/>
          </p:cNvSpPr>
          <p:nvPr>
            <p:ph type="subTitle" idx="1"/>
          </p:nvPr>
        </p:nvSpPr>
        <p:spPr>
          <a:xfrm>
            <a:off x="878400" y="2429999"/>
            <a:ext cx="7779600" cy="1152000"/>
          </a:xfrm>
          <a:prstGeom prst="rect">
            <a:avLst/>
          </a:prstGeom>
        </p:spPr>
        <p:txBody>
          <a:bodyPr/>
          <a:lstStyle>
            <a:lvl1pPr marL="0" marR="0" indent="0" algn="l" defTabSz="914400" rtl="0" eaLnBrk="1" fontAlgn="auto" latinLnBrk="0" hangingPunct="1">
              <a:lnSpc>
                <a:spcPct val="100000"/>
              </a:lnSpc>
              <a:spcBef>
                <a:spcPts val="300"/>
              </a:spcBef>
              <a:spcAft>
                <a:spcPts val="300"/>
              </a:spcAft>
              <a:buClrTx/>
              <a:buSzTx/>
              <a:buFontTx/>
              <a:buNone/>
              <a:tabLst/>
              <a:defRPr sz="2400">
                <a:solidFill>
                  <a:srgbClr val="686868"/>
                </a:solidFill>
                <a:latin typeface="+mj-lt"/>
              </a:defRPr>
            </a:lvl1pPr>
          </a:lstStyle>
          <a:p>
            <a:pPr lvl="0"/>
            <a:r>
              <a:rPr lang="de-DE" noProof="0" smtClean="0"/>
              <a:t>Formatvorlage des Untertitelmasters durch Klicken bearbeiten</a:t>
            </a:r>
            <a:endParaRPr lang="en-GB" noProof="0" dirty="0" smtClean="0"/>
          </a:p>
        </p:txBody>
      </p:sp>
    </p:spTree>
    <p:extLst>
      <p:ext uri="{BB962C8B-B14F-4D97-AF65-F5344CB8AC3E}">
        <p14:creationId xmlns:p14="http://schemas.microsoft.com/office/powerpoint/2010/main" val="2169999789"/>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4" name="Picture 2" descr="\\psf\Host\Users\cd\Desktop\Startbild_4zu3-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12" descr="dlr_signet.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4475" y="5857875"/>
            <a:ext cx="8572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5"/>
          <p:cNvSpPr>
            <a:spLocks noGrp="1" noChangeArrowheads="1"/>
          </p:cNvSpPr>
          <p:nvPr>
            <p:ph type="ctrTitle" sz="quarter"/>
          </p:nvPr>
        </p:nvSpPr>
        <p:spPr>
          <a:xfrm>
            <a:off x="878400" y="1573200"/>
            <a:ext cx="7779600" cy="741362"/>
          </a:xfrm>
          <a:prstGeom prst="rect">
            <a:avLst/>
          </a:prstGeom>
        </p:spPr>
        <p:txBody>
          <a:bodyPr/>
          <a:lstStyle>
            <a:lvl1pPr>
              <a:tabLst>
                <a:tab pos="2038350" algn="l"/>
              </a:tabLst>
              <a:defRPr b="1">
                <a:latin typeface="+mj-lt"/>
              </a:defRPr>
            </a:lvl1pPr>
          </a:lstStyle>
          <a:p>
            <a:pPr lvl="0"/>
            <a:r>
              <a:rPr lang="de-DE" noProof="0" smtClean="0"/>
              <a:t>Titelmasterformat durch Klicken bearbeiten</a:t>
            </a:r>
            <a:endParaRPr lang="en-GB" noProof="0" dirty="0" smtClean="0"/>
          </a:p>
        </p:txBody>
      </p:sp>
      <p:sp>
        <p:nvSpPr>
          <p:cNvPr id="8" name="Untertitel 2"/>
          <p:cNvSpPr>
            <a:spLocks noGrp="1"/>
          </p:cNvSpPr>
          <p:nvPr>
            <p:ph type="subTitle" idx="1"/>
          </p:nvPr>
        </p:nvSpPr>
        <p:spPr>
          <a:xfrm>
            <a:off x="878400" y="2429999"/>
            <a:ext cx="7779600" cy="1152000"/>
          </a:xfrm>
          <a:prstGeom prst="rect">
            <a:avLst/>
          </a:prstGeom>
        </p:spPr>
        <p:txBody>
          <a:bodyPr/>
          <a:lstStyle>
            <a:lvl1pPr marL="0" marR="0" indent="0" algn="l" defTabSz="914400" rtl="0" eaLnBrk="1" fontAlgn="auto" latinLnBrk="0" hangingPunct="1">
              <a:lnSpc>
                <a:spcPct val="100000"/>
              </a:lnSpc>
              <a:spcBef>
                <a:spcPts val="300"/>
              </a:spcBef>
              <a:spcAft>
                <a:spcPts val="300"/>
              </a:spcAft>
              <a:buClrTx/>
              <a:buSzTx/>
              <a:buFontTx/>
              <a:buNone/>
              <a:tabLst/>
              <a:defRPr sz="2400">
                <a:solidFill>
                  <a:srgbClr val="686868"/>
                </a:solidFill>
                <a:latin typeface="+mj-lt"/>
              </a:defRPr>
            </a:lvl1pPr>
          </a:lstStyle>
          <a:p>
            <a:pPr lvl="0"/>
            <a:r>
              <a:rPr lang="de-DE" noProof="0" smtClean="0"/>
              <a:t>Formatvorlage des Untertitelmasters durch Klicken bearbeiten</a:t>
            </a:r>
            <a:endParaRPr lang="en-GB" noProof="0" dirty="0" smtClean="0"/>
          </a:p>
        </p:txBody>
      </p:sp>
    </p:spTree>
    <p:extLst>
      <p:ext uri="{BB962C8B-B14F-4D97-AF65-F5344CB8AC3E}">
        <p14:creationId xmlns:p14="http://schemas.microsoft.com/office/powerpoint/2010/main" val="335526970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EOC: Titel + Aufzählung">
    <p:spTree>
      <p:nvGrpSpPr>
        <p:cNvPr id="1" name=""/>
        <p:cNvGrpSpPr/>
        <p:nvPr/>
      </p:nvGrpSpPr>
      <p:grpSpPr>
        <a:xfrm>
          <a:off x="0" y="0"/>
          <a:ext cx="0" cy="0"/>
          <a:chOff x="0" y="0"/>
          <a:chExt cx="0" cy="0"/>
        </a:xfrm>
      </p:grpSpPr>
      <p:sp>
        <p:nvSpPr>
          <p:cNvPr id="9" name="Textplatzhalter 8"/>
          <p:cNvSpPr>
            <a:spLocks noGrp="1"/>
          </p:cNvSpPr>
          <p:nvPr>
            <p:ph type="body" sz="quarter" idx="12"/>
          </p:nvPr>
        </p:nvSpPr>
        <p:spPr>
          <a:xfrm>
            <a:off x="486000" y="1591199"/>
            <a:ext cx="8172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GB" noProof="0" dirty="0"/>
          </a:p>
        </p:txBody>
      </p:sp>
      <p:sp>
        <p:nvSpPr>
          <p:cNvPr id="6" name="Titel 5"/>
          <p:cNvSpPr>
            <a:spLocks noGrp="1"/>
          </p:cNvSpPr>
          <p:nvPr>
            <p:ph type="title"/>
          </p:nvPr>
        </p:nvSpPr>
        <p:spPr>
          <a:xfrm>
            <a:off x="486000" y="530577"/>
            <a:ext cx="8172000" cy="738187"/>
          </a:xfrm>
        </p:spPr>
        <p:txBody>
          <a:bodyPr/>
          <a:lstStyle/>
          <a:p>
            <a:r>
              <a:rPr lang="en-GB" dirty="0" smtClean="0"/>
              <a:t>Headline </a:t>
            </a:r>
            <a:r>
              <a:rPr lang="en-GB" dirty="0" err="1" smtClean="0"/>
              <a:t>lorem</a:t>
            </a:r>
            <a:r>
              <a:rPr lang="en-GB" dirty="0" smtClean="0"/>
              <a:t> </a:t>
            </a:r>
            <a:r>
              <a:rPr lang="en-GB" dirty="0" err="1" smtClean="0"/>
              <a:t>ipsum</a:t>
            </a:r>
            <a:r>
              <a:rPr lang="en-GB" dirty="0" smtClean="0"/>
              <a:t/>
            </a:r>
            <a:br>
              <a:rPr lang="en-GB" dirty="0" smtClean="0"/>
            </a:br>
            <a:r>
              <a:rPr lang="en-GB" dirty="0" smtClean="0"/>
              <a:t>2nd line </a:t>
            </a:r>
            <a:r>
              <a:rPr lang="en-GB" dirty="0" err="1" smtClean="0"/>
              <a:t>lorem</a:t>
            </a:r>
            <a:r>
              <a:rPr lang="en-GB" dirty="0" smtClean="0"/>
              <a:t> </a:t>
            </a:r>
            <a:r>
              <a:rPr lang="en-GB" dirty="0" err="1" smtClean="0"/>
              <a:t>ipsum</a:t>
            </a:r>
            <a:r>
              <a:rPr lang="en-GB" dirty="0" smtClean="0"/>
              <a:t> </a:t>
            </a:r>
            <a:r>
              <a:rPr lang="en-GB" dirty="0" err="1" smtClean="0"/>
              <a:t>dorum</a:t>
            </a:r>
            <a:endParaRPr lang="en-GB" dirty="0"/>
          </a:p>
        </p:txBody>
      </p:sp>
    </p:spTree>
    <p:extLst>
      <p:ext uri="{BB962C8B-B14F-4D97-AF65-F5344CB8AC3E}">
        <p14:creationId xmlns:p14="http://schemas.microsoft.com/office/powerpoint/2010/main" val="4267462359"/>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EOC: mit Bild / Rand">
    <p:spTree>
      <p:nvGrpSpPr>
        <p:cNvPr id="1" name=""/>
        <p:cNvGrpSpPr/>
        <p:nvPr/>
      </p:nvGrpSpPr>
      <p:grpSpPr>
        <a:xfrm>
          <a:off x="0" y="0"/>
          <a:ext cx="0" cy="0"/>
          <a:chOff x="0" y="0"/>
          <a:chExt cx="0" cy="0"/>
        </a:xfrm>
      </p:grpSpPr>
      <p:sp>
        <p:nvSpPr>
          <p:cNvPr id="2" name="Titel 1"/>
          <p:cNvSpPr>
            <a:spLocks noGrp="1"/>
          </p:cNvSpPr>
          <p:nvPr>
            <p:ph type="title"/>
          </p:nvPr>
        </p:nvSpPr>
        <p:spPr>
          <a:xfrm>
            <a:off x="486000" y="533214"/>
            <a:ext cx="8172000" cy="738187"/>
          </a:xfrm>
        </p:spPr>
        <p:txBody>
          <a:bodyPr/>
          <a:lstStyle/>
          <a:p>
            <a:r>
              <a:rPr lang="de-DE" noProof="0" smtClean="0"/>
              <a:t>Titelmasterformat durch Klicken bearbeiten</a:t>
            </a:r>
            <a:endParaRPr lang="en-GB" noProof="0" dirty="0"/>
          </a:p>
        </p:txBody>
      </p:sp>
      <p:sp>
        <p:nvSpPr>
          <p:cNvPr id="10" name="Textplatzhalter 9"/>
          <p:cNvSpPr>
            <a:spLocks noGrp="1"/>
          </p:cNvSpPr>
          <p:nvPr>
            <p:ph type="body" sz="quarter" idx="12"/>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GB" noProof="0" dirty="0"/>
          </a:p>
        </p:txBody>
      </p:sp>
      <p:sp>
        <p:nvSpPr>
          <p:cNvPr id="6" name="Bildplatzhalter 5"/>
          <p:cNvSpPr>
            <a:spLocks noGrp="1"/>
          </p:cNvSpPr>
          <p:nvPr>
            <p:ph type="pic" sz="quarter" idx="13"/>
          </p:nvPr>
        </p:nvSpPr>
        <p:spPr>
          <a:xfrm>
            <a:off x="4698000" y="1476408"/>
            <a:ext cx="3960812" cy="4338000"/>
          </a:xfrm>
        </p:spPr>
        <p:txBody>
          <a:bodyPr/>
          <a:lstStyle>
            <a:lvl1pPr marL="0" indent="0">
              <a:buNone/>
              <a:defRPr baseline="0"/>
            </a:lvl1pPr>
          </a:lstStyle>
          <a:p>
            <a:pPr lvl="0"/>
            <a:r>
              <a:rPr lang="de-DE" noProof="0" smtClean="0"/>
              <a:t>Bild durch Klicken auf Symbol hinzufügen</a:t>
            </a:r>
            <a:endParaRPr lang="en-GB" noProof="0" dirty="0"/>
          </a:p>
        </p:txBody>
      </p:sp>
    </p:spTree>
    <p:extLst>
      <p:ext uri="{BB962C8B-B14F-4D97-AF65-F5344CB8AC3E}">
        <p14:creationId xmlns:p14="http://schemas.microsoft.com/office/powerpoint/2010/main" val="410420181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EOC: Bild randabfallend">
    <p:spTree>
      <p:nvGrpSpPr>
        <p:cNvPr id="1" name=""/>
        <p:cNvGrpSpPr/>
        <p:nvPr/>
      </p:nvGrpSpPr>
      <p:grpSpPr>
        <a:xfrm>
          <a:off x="0" y="0"/>
          <a:ext cx="0" cy="0"/>
          <a:chOff x="0" y="0"/>
          <a:chExt cx="0" cy="0"/>
        </a:xfrm>
      </p:grpSpPr>
      <p:sp>
        <p:nvSpPr>
          <p:cNvPr id="2" name="Titel 1"/>
          <p:cNvSpPr>
            <a:spLocks noGrp="1"/>
          </p:cNvSpPr>
          <p:nvPr>
            <p:ph type="title"/>
          </p:nvPr>
        </p:nvSpPr>
        <p:spPr>
          <a:xfrm>
            <a:off x="486000" y="533214"/>
            <a:ext cx="8172000" cy="738187"/>
          </a:xfrm>
        </p:spPr>
        <p:txBody>
          <a:bodyPr/>
          <a:lstStyle/>
          <a:p>
            <a:r>
              <a:rPr lang="de-DE" noProof="0" smtClean="0"/>
              <a:t>Titelmasterformat durch Klicken bearbeiten</a:t>
            </a:r>
            <a:endParaRPr lang="en-GB" noProof="0" dirty="0"/>
          </a:p>
        </p:txBody>
      </p:sp>
      <p:sp>
        <p:nvSpPr>
          <p:cNvPr id="10" name="Textplatzhalter 9"/>
          <p:cNvSpPr>
            <a:spLocks noGrp="1"/>
          </p:cNvSpPr>
          <p:nvPr>
            <p:ph type="body" sz="quarter" idx="12"/>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GB" noProof="0" dirty="0"/>
          </a:p>
        </p:txBody>
      </p:sp>
      <p:sp>
        <p:nvSpPr>
          <p:cNvPr id="6" name="Bildplatzhalter 5"/>
          <p:cNvSpPr>
            <a:spLocks noGrp="1"/>
          </p:cNvSpPr>
          <p:nvPr>
            <p:ph type="pic" sz="quarter" idx="13"/>
          </p:nvPr>
        </p:nvSpPr>
        <p:spPr>
          <a:xfrm>
            <a:off x="4698000" y="1476408"/>
            <a:ext cx="4446000" cy="4338000"/>
          </a:xfrm>
        </p:spPr>
        <p:txBody>
          <a:bodyPr/>
          <a:lstStyle>
            <a:lvl1pPr marL="0" indent="0">
              <a:buNone/>
              <a:defRPr baseline="0"/>
            </a:lvl1pPr>
          </a:lstStyle>
          <a:p>
            <a:pPr lvl="0"/>
            <a:r>
              <a:rPr lang="de-DE" noProof="0" smtClean="0"/>
              <a:t>Bild durch Klicken auf Symbol hinzufügen</a:t>
            </a:r>
            <a:endParaRPr lang="en-GB" noProof="0" dirty="0"/>
          </a:p>
        </p:txBody>
      </p:sp>
    </p:spTree>
    <p:extLst>
      <p:ext uri="{BB962C8B-B14F-4D97-AF65-F5344CB8AC3E}">
        <p14:creationId xmlns:p14="http://schemas.microsoft.com/office/powerpoint/2010/main" val="2865167609"/>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EOC Bild max. Höhe">
    <p:spTree>
      <p:nvGrpSpPr>
        <p:cNvPr id="1" name=""/>
        <p:cNvGrpSpPr/>
        <p:nvPr/>
      </p:nvGrpSpPr>
      <p:grpSpPr>
        <a:xfrm>
          <a:off x="0" y="0"/>
          <a:ext cx="0" cy="0"/>
          <a:chOff x="0" y="0"/>
          <a:chExt cx="0" cy="0"/>
        </a:xfrm>
      </p:grpSpPr>
      <p:sp>
        <p:nvSpPr>
          <p:cNvPr id="2" name="Titel 1"/>
          <p:cNvSpPr>
            <a:spLocks noGrp="1"/>
          </p:cNvSpPr>
          <p:nvPr>
            <p:ph type="title"/>
          </p:nvPr>
        </p:nvSpPr>
        <p:spPr>
          <a:xfrm>
            <a:off x="486000" y="533214"/>
            <a:ext cx="4086000" cy="738187"/>
          </a:xfrm>
        </p:spPr>
        <p:txBody>
          <a:bodyPr/>
          <a:lstStyle/>
          <a:p>
            <a:r>
              <a:rPr lang="de-DE" noProof="0" smtClean="0"/>
              <a:t>Titelmasterformat durch Klicken bearbeiten</a:t>
            </a:r>
            <a:endParaRPr lang="en-GB" noProof="0" dirty="0"/>
          </a:p>
        </p:txBody>
      </p:sp>
      <p:sp>
        <p:nvSpPr>
          <p:cNvPr id="10" name="Textplatzhalter 9"/>
          <p:cNvSpPr>
            <a:spLocks noGrp="1"/>
          </p:cNvSpPr>
          <p:nvPr>
            <p:ph type="body" sz="quarter" idx="12"/>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GB" noProof="0" dirty="0"/>
          </a:p>
        </p:txBody>
      </p:sp>
      <p:sp>
        <p:nvSpPr>
          <p:cNvPr id="6" name="Bildplatzhalter 5"/>
          <p:cNvSpPr>
            <a:spLocks noGrp="1"/>
          </p:cNvSpPr>
          <p:nvPr>
            <p:ph type="pic" sz="quarter" idx="13"/>
          </p:nvPr>
        </p:nvSpPr>
        <p:spPr>
          <a:xfrm>
            <a:off x="4698000" y="548600"/>
            <a:ext cx="4446000" cy="5265808"/>
          </a:xfrm>
        </p:spPr>
        <p:txBody>
          <a:bodyPr/>
          <a:lstStyle>
            <a:lvl1pPr marL="0" indent="0">
              <a:buNone/>
              <a:defRPr baseline="0"/>
            </a:lvl1pPr>
          </a:lstStyle>
          <a:p>
            <a:pPr lvl="0"/>
            <a:r>
              <a:rPr lang="de-DE" noProof="0" smtClean="0"/>
              <a:t>Bild durch Klicken auf Symbol hinzufügen</a:t>
            </a:r>
            <a:endParaRPr lang="en-GB" noProof="0" dirty="0"/>
          </a:p>
        </p:txBody>
      </p:sp>
    </p:spTree>
    <p:extLst>
      <p:ext uri="{BB962C8B-B14F-4D97-AF65-F5344CB8AC3E}">
        <p14:creationId xmlns:p14="http://schemas.microsoft.com/office/powerpoint/2010/main" val="2045259968"/>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EOC Vergleich 2-spaltig">
    <p:spTree>
      <p:nvGrpSpPr>
        <p:cNvPr id="1" name=""/>
        <p:cNvGrpSpPr/>
        <p:nvPr/>
      </p:nvGrpSpPr>
      <p:grpSpPr>
        <a:xfrm>
          <a:off x="0" y="0"/>
          <a:ext cx="0" cy="0"/>
          <a:chOff x="0" y="0"/>
          <a:chExt cx="0" cy="0"/>
        </a:xfrm>
      </p:grpSpPr>
      <p:sp>
        <p:nvSpPr>
          <p:cNvPr id="2" name="Titel 1"/>
          <p:cNvSpPr>
            <a:spLocks noGrp="1"/>
          </p:cNvSpPr>
          <p:nvPr>
            <p:ph type="title"/>
          </p:nvPr>
        </p:nvSpPr>
        <p:spPr>
          <a:xfrm>
            <a:off x="486000" y="530395"/>
            <a:ext cx="8172000" cy="738187"/>
          </a:xfrm>
        </p:spPr>
        <p:txBody>
          <a:bodyPr/>
          <a:lstStyle/>
          <a:p>
            <a:r>
              <a:rPr lang="de-DE" noProof="0" smtClean="0"/>
              <a:t>Titelmasterformat durch Klicken bearbeiten</a:t>
            </a:r>
            <a:endParaRPr lang="en-GB" noProof="0" dirty="0"/>
          </a:p>
        </p:txBody>
      </p:sp>
      <p:sp>
        <p:nvSpPr>
          <p:cNvPr id="9" name="Textplatzhalter 1"/>
          <p:cNvSpPr>
            <a:spLocks noGrp="1"/>
          </p:cNvSpPr>
          <p:nvPr>
            <p:ph type="body" idx="13"/>
          </p:nvPr>
        </p:nvSpPr>
        <p:spPr>
          <a:xfrm>
            <a:off x="467544" y="1473606"/>
            <a:ext cx="3960000" cy="333425"/>
          </a:xfrm>
        </p:spPr>
        <p:txBody>
          <a:bodyPr/>
          <a:lstStyle>
            <a:lvl1pPr marL="0" indent="0">
              <a:buFontTx/>
              <a:buNone/>
              <a:defRPr b="1">
                <a:solidFill>
                  <a:srgbClr val="686868"/>
                </a:solidFill>
              </a:defRPr>
            </a:lvl1pPr>
          </a:lstStyle>
          <a:p>
            <a:pPr lvl="0"/>
            <a:r>
              <a:rPr lang="de-DE" noProof="0" smtClean="0"/>
              <a:t>Textmasterformat bearbeiten</a:t>
            </a:r>
          </a:p>
        </p:txBody>
      </p:sp>
      <p:sp>
        <p:nvSpPr>
          <p:cNvPr id="10" name="Textplatzhalter 1"/>
          <p:cNvSpPr>
            <a:spLocks noGrp="1"/>
          </p:cNvSpPr>
          <p:nvPr>
            <p:ph type="body" idx="14"/>
          </p:nvPr>
        </p:nvSpPr>
        <p:spPr>
          <a:xfrm>
            <a:off x="4698000" y="1473606"/>
            <a:ext cx="3960000" cy="333425"/>
          </a:xfrm>
        </p:spPr>
        <p:txBody>
          <a:bodyPr/>
          <a:lstStyle>
            <a:lvl1pPr marL="0" indent="0">
              <a:buFontTx/>
              <a:buNone/>
              <a:defRPr b="1">
                <a:solidFill>
                  <a:srgbClr val="686868"/>
                </a:solidFill>
              </a:defRPr>
            </a:lvl1pPr>
          </a:lstStyle>
          <a:p>
            <a:pPr lvl="0"/>
            <a:r>
              <a:rPr lang="de-DE" noProof="0" smtClean="0"/>
              <a:t>Textmasterformat bearbeiten</a:t>
            </a:r>
          </a:p>
        </p:txBody>
      </p:sp>
      <p:sp>
        <p:nvSpPr>
          <p:cNvPr id="11" name="Textplatzhalter 10"/>
          <p:cNvSpPr>
            <a:spLocks noGrp="1"/>
          </p:cNvSpPr>
          <p:nvPr>
            <p:ph type="body" sz="quarter" idx="15"/>
          </p:nvPr>
        </p:nvSpPr>
        <p:spPr>
          <a:xfrm>
            <a:off x="486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GB" noProof="0" dirty="0"/>
          </a:p>
        </p:txBody>
      </p:sp>
      <p:sp>
        <p:nvSpPr>
          <p:cNvPr id="12" name="Textplatzhalter 10"/>
          <p:cNvSpPr>
            <a:spLocks noGrp="1"/>
          </p:cNvSpPr>
          <p:nvPr>
            <p:ph type="body" sz="quarter" idx="16"/>
          </p:nvPr>
        </p:nvSpPr>
        <p:spPr>
          <a:xfrm>
            <a:off x="4698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GB" noProof="0" dirty="0"/>
          </a:p>
        </p:txBody>
      </p:sp>
    </p:spTree>
    <p:extLst>
      <p:ext uri="{BB962C8B-B14F-4D97-AF65-F5344CB8AC3E}">
        <p14:creationId xmlns:p14="http://schemas.microsoft.com/office/powerpoint/2010/main" val="3263177074"/>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EOC 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223203"/>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67548702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FD Bild max. Höh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4086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548600"/>
            <a:ext cx="4446000" cy="5265808"/>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4287242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en-GB"/>
          </a:p>
        </p:txBody>
      </p:sp>
    </p:spTree>
    <p:extLst>
      <p:ext uri="{BB962C8B-B14F-4D97-AF65-F5344CB8AC3E}">
        <p14:creationId xmlns:p14="http://schemas.microsoft.com/office/powerpoint/2010/main" val="3630194488"/>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2644037"/>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xAndClipArt">
  <p:cSld name="Titel, Text und ClipArt">
    <p:spTree>
      <p:nvGrpSpPr>
        <p:cNvPr id="1" name=""/>
        <p:cNvGrpSpPr/>
        <p:nvPr/>
      </p:nvGrpSpPr>
      <p:grpSpPr>
        <a:xfrm>
          <a:off x="0" y="0"/>
          <a:ext cx="0" cy="0"/>
          <a:chOff x="0" y="0"/>
          <a:chExt cx="0" cy="0"/>
        </a:xfrm>
      </p:grpSpPr>
      <p:sp>
        <p:nvSpPr>
          <p:cNvPr id="2" name="Titel 1"/>
          <p:cNvSpPr>
            <a:spLocks noGrp="1"/>
          </p:cNvSpPr>
          <p:nvPr>
            <p:ph type="title"/>
          </p:nvPr>
        </p:nvSpPr>
        <p:spPr>
          <a:xfrm>
            <a:off x="990600" y="838200"/>
            <a:ext cx="7772400" cy="430213"/>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990600" y="1700213"/>
            <a:ext cx="3810000" cy="439261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ClipArt-Platzhalter 3"/>
          <p:cNvSpPr>
            <a:spLocks noGrp="1"/>
          </p:cNvSpPr>
          <p:nvPr>
            <p:ph type="clipArt" sz="half" idx="2"/>
          </p:nvPr>
        </p:nvSpPr>
        <p:spPr>
          <a:xfrm>
            <a:off x="4953000" y="1700213"/>
            <a:ext cx="3810000" cy="4392612"/>
          </a:xfrm>
        </p:spPr>
        <p:txBody>
          <a:bodyPr/>
          <a:lstStyle/>
          <a:p>
            <a:pPr lvl="0"/>
            <a:endParaRPr lang="de-DE" noProof="0" smtClean="0"/>
          </a:p>
        </p:txBody>
      </p:sp>
    </p:spTree>
    <p:extLst>
      <p:ext uri="{BB962C8B-B14F-4D97-AF65-F5344CB8AC3E}">
        <p14:creationId xmlns:p14="http://schemas.microsoft.com/office/powerpoint/2010/main" val="491431821"/>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Titel, Text und Inhalt">
    <p:spTree>
      <p:nvGrpSpPr>
        <p:cNvPr id="1" name=""/>
        <p:cNvGrpSpPr/>
        <p:nvPr/>
      </p:nvGrpSpPr>
      <p:grpSpPr>
        <a:xfrm>
          <a:off x="0" y="0"/>
          <a:ext cx="0" cy="0"/>
          <a:chOff x="0" y="0"/>
          <a:chExt cx="0" cy="0"/>
        </a:xfrm>
      </p:grpSpPr>
      <p:sp>
        <p:nvSpPr>
          <p:cNvPr id="3" name="Textplatzhalter 2"/>
          <p:cNvSpPr>
            <a:spLocks noGrp="1"/>
          </p:cNvSpPr>
          <p:nvPr>
            <p:ph type="body" sz="half" idx="1"/>
          </p:nvPr>
        </p:nvSpPr>
        <p:spPr>
          <a:xfrm>
            <a:off x="990600" y="1700213"/>
            <a:ext cx="3810000" cy="439261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953000" y="1700213"/>
            <a:ext cx="3810000" cy="439261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itel 4"/>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1219713444"/>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
  <p:cSld name="1_Titelfolie">
    <p:spTree>
      <p:nvGrpSpPr>
        <p:cNvPr id="1" name=""/>
        <p:cNvGrpSpPr/>
        <p:nvPr/>
      </p:nvGrpSpPr>
      <p:grpSpPr>
        <a:xfrm>
          <a:off x="0" y="0"/>
          <a:ext cx="0" cy="0"/>
          <a:chOff x="0" y="0"/>
          <a:chExt cx="0" cy="0"/>
        </a:xfrm>
      </p:grpSpPr>
      <p:pic>
        <p:nvPicPr>
          <p:cNvPr id="2" name="Picture 44" descr="DFD-Master-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84900"/>
            <a:ext cx="24828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1235492"/>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IMF: Titel + Aufzählung">
    <p:spTree>
      <p:nvGrpSpPr>
        <p:cNvPr id="1" name=""/>
        <p:cNvGrpSpPr/>
        <p:nvPr/>
      </p:nvGrpSpPr>
      <p:grpSpPr>
        <a:xfrm>
          <a:off x="0" y="0"/>
          <a:ext cx="0" cy="0"/>
          <a:chOff x="0" y="0"/>
          <a:chExt cx="0" cy="0"/>
        </a:xfrm>
      </p:grpSpPr>
      <p:sp>
        <p:nvSpPr>
          <p:cNvPr id="9" name="Textplatzhalter 8"/>
          <p:cNvSpPr>
            <a:spLocks noGrp="1"/>
          </p:cNvSpPr>
          <p:nvPr>
            <p:ph type="body" sz="quarter" idx="12"/>
          </p:nvPr>
        </p:nvSpPr>
        <p:spPr>
          <a:xfrm>
            <a:off x="486000" y="1591199"/>
            <a:ext cx="8172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GB" noProof="0" dirty="0"/>
          </a:p>
        </p:txBody>
      </p:sp>
      <p:sp>
        <p:nvSpPr>
          <p:cNvPr id="6" name="Titel 5"/>
          <p:cNvSpPr>
            <a:spLocks noGrp="1"/>
          </p:cNvSpPr>
          <p:nvPr>
            <p:ph type="title"/>
          </p:nvPr>
        </p:nvSpPr>
        <p:spPr>
          <a:xfrm>
            <a:off x="486000" y="530573"/>
            <a:ext cx="8172000" cy="738187"/>
          </a:xfrm>
        </p:spPr>
        <p:txBody>
          <a:bodyPr/>
          <a:lstStyle/>
          <a:p>
            <a:r>
              <a:rPr lang="en-GB" dirty="0" smtClean="0"/>
              <a:t>Headline </a:t>
            </a:r>
            <a:r>
              <a:rPr lang="en-GB" dirty="0" err="1" smtClean="0"/>
              <a:t>lorem</a:t>
            </a:r>
            <a:r>
              <a:rPr lang="en-GB" dirty="0" smtClean="0"/>
              <a:t> </a:t>
            </a:r>
            <a:r>
              <a:rPr lang="en-GB" dirty="0" err="1" smtClean="0"/>
              <a:t>ipsum</a:t>
            </a:r>
            <a:r>
              <a:rPr lang="en-GB" dirty="0" smtClean="0"/>
              <a:t/>
            </a:r>
            <a:br>
              <a:rPr lang="en-GB" dirty="0" smtClean="0"/>
            </a:br>
            <a:r>
              <a:rPr lang="en-GB" dirty="0" smtClean="0"/>
              <a:t>2nd line </a:t>
            </a:r>
            <a:r>
              <a:rPr lang="en-GB" dirty="0" err="1" smtClean="0"/>
              <a:t>lorem</a:t>
            </a:r>
            <a:r>
              <a:rPr lang="en-GB" dirty="0" smtClean="0"/>
              <a:t> </a:t>
            </a:r>
            <a:r>
              <a:rPr lang="en-GB" dirty="0" err="1" smtClean="0"/>
              <a:t>ipsum</a:t>
            </a:r>
            <a:r>
              <a:rPr lang="en-GB" dirty="0" smtClean="0"/>
              <a:t> </a:t>
            </a:r>
            <a:r>
              <a:rPr lang="en-GB" dirty="0" err="1" smtClean="0"/>
              <a:t>dorum</a:t>
            </a:r>
            <a:endParaRPr lang="en-GB" dirty="0"/>
          </a:p>
        </p:txBody>
      </p:sp>
    </p:spTree>
    <p:extLst>
      <p:ext uri="{BB962C8B-B14F-4D97-AF65-F5344CB8AC3E}">
        <p14:creationId xmlns:p14="http://schemas.microsoft.com/office/powerpoint/2010/main" val="4088963449"/>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userDrawn="1">
  <p:cSld name="Charter - Blank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1017957"/>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_IMF Leer">
    <p:spTree>
      <p:nvGrpSpPr>
        <p:cNvPr id="1" name=""/>
        <p:cNvGrpSpPr/>
        <p:nvPr/>
      </p:nvGrpSpPr>
      <p:grpSpPr>
        <a:xfrm>
          <a:off x="0" y="0"/>
          <a:ext cx="0" cy="0"/>
          <a:chOff x="0" y="0"/>
          <a:chExt cx="0" cy="0"/>
        </a:xfrm>
      </p:grpSpPr>
      <p:sp>
        <p:nvSpPr>
          <p:cNvPr id="2" name="Titel 5"/>
          <p:cNvSpPr>
            <a:spLocks noGrp="1"/>
          </p:cNvSpPr>
          <p:nvPr>
            <p:ph type="title"/>
          </p:nvPr>
        </p:nvSpPr>
        <p:spPr>
          <a:xfrm>
            <a:off x="486000" y="530573"/>
            <a:ext cx="8172000" cy="738187"/>
          </a:xfrm>
        </p:spPr>
        <p:txBody>
          <a:bodyPr/>
          <a:lstStyle/>
          <a:p>
            <a:r>
              <a:rPr lang="en-GB" dirty="0" smtClean="0"/>
              <a:t>Headline </a:t>
            </a:r>
            <a:r>
              <a:rPr lang="en-GB" dirty="0" err="1" smtClean="0"/>
              <a:t>lorem</a:t>
            </a:r>
            <a:r>
              <a:rPr lang="en-GB" dirty="0" smtClean="0"/>
              <a:t> </a:t>
            </a:r>
            <a:r>
              <a:rPr lang="en-GB" dirty="0" err="1" smtClean="0"/>
              <a:t>ipsum</a:t>
            </a:r>
            <a:r>
              <a:rPr lang="en-GB" dirty="0" smtClean="0"/>
              <a:t/>
            </a:r>
            <a:br>
              <a:rPr lang="en-GB" dirty="0" smtClean="0"/>
            </a:br>
            <a:r>
              <a:rPr lang="en-GB" dirty="0" smtClean="0"/>
              <a:t>2nd line </a:t>
            </a:r>
            <a:r>
              <a:rPr lang="en-GB" dirty="0" err="1" smtClean="0"/>
              <a:t>lorem</a:t>
            </a:r>
            <a:r>
              <a:rPr lang="en-GB" dirty="0" smtClean="0"/>
              <a:t> </a:t>
            </a:r>
            <a:r>
              <a:rPr lang="en-GB" dirty="0" err="1" smtClean="0"/>
              <a:t>ipsum</a:t>
            </a:r>
            <a:r>
              <a:rPr lang="en-GB" dirty="0" smtClean="0"/>
              <a:t> </a:t>
            </a:r>
            <a:r>
              <a:rPr lang="en-GB" dirty="0" err="1" smtClean="0"/>
              <a:t>dorum</a:t>
            </a:r>
            <a:endParaRPr lang="en-GB" dirty="0"/>
          </a:p>
        </p:txBody>
      </p:sp>
    </p:spTree>
    <p:extLst>
      <p:ext uri="{BB962C8B-B14F-4D97-AF65-F5344CB8AC3E}">
        <p14:creationId xmlns:p14="http://schemas.microsoft.com/office/powerpoint/2010/main" val="1038709732"/>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bwMode="auto">
          <a:xfrm>
            <a:off x="457200" y="6356350"/>
            <a:ext cx="21336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a:solidFill>
                  <a:srgbClr val="000000"/>
                </a:solidFill>
                <a:latin typeface="Corbel"/>
                <a:ea typeface="ＭＳ Ｐゴシック" pitchFamily="34" charset="-128"/>
                <a:cs typeface="Arial" pitchFamily="34" charset="0"/>
              </a:defRPr>
            </a:lvl1pPr>
          </a:lstStyle>
          <a:p>
            <a:pPr>
              <a:defRPr/>
            </a:pPr>
            <a:fld id="{31A75122-A467-4DDB-A9A9-5A04AE92F679}" type="datetimeFigureOut">
              <a:rPr lang="en-US" altLang="de-DE"/>
              <a:pPr>
                <a:defRPr/>
              </a:pPr>
              <a:t>7/19/2016</a:t>
            </a:fld>
            <a:endParaRPr lang="en-US" altLang="de-DE"/>
          </a:p>
        </p:txBody>
      </p:sp>
      <p:sp>
        <p:nvSpPr>
          <p:cNvPr id="5" name="Footer Placeholder 4"/>
          <p:cNvSpPr>
            <a:spLocks noGrp="1"/>
          </p:cNvSpPr>
          <p:nvPr>
            <p:ph type="ftr" sz="quarter" idx="11"/>
          </p:nvPr>
        </p:nvSpPr>
        <p:spPr bwMode="auto">
          <a:xfrm>
            <a:off x="3124200" y="6356350"/>
            <a:ext cx="28956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a:solidFill>
                  <a:srgbClr val="000000"/>
                </a:solidFill>
                <a:latin typeface="Arial" charset="0"/>
                <a:ea typeface="ＭＳ Ｐゴシック" charset="0"/>
                <a:cs typeface="Arial" charset="0"/>
              </a:defRPr>
            </a:lvl1pPr>
          </a:lstStyle>
          <a:p>
            <a:pPr>
              <a:defRPr/>
            </a:pPr>
            <a:endParaRPr lang="en-US"/>
          </a:p>
        </p:txBody>
      </p:sp>
      <p:sp>
        <p:nvSpPr>
          <p:cNvPr id="6" name="Slide Number Placeholder 5"/>
          <p:cNvSpPr>
            <a:spLocks noGrp="1"/>
          </p:cNvSpPr>
          <p:nvPr>
            <p:ph type="sldNum" sz="quarter" idx="12"/>
          </p:nvPr>
        </p:nvSpPr>
        <p:spPr>
          <a:xfrm>
            <a:off x="7239000" y="6546850"/>
            <a:ext cx="1905000" cy="257175"/>
          </a:xfrm>
          <a:prstGeom prst="rect">
            <a:avLst/>
          </a:prstGeom>
        </p:spPr>
        <p:txBody>
          <a:bodyPr/>
          <a:lstStyle>
            <a:lvl1pPr fontAlgn="auto">
              <a:spcBef>
                <a:spcPts val="0"/>
              </a:spcBef>
              <a:spcAft>
                <a:spcPts val="0"/>
              </a:spcAft>
              <a:defRPr>
                <a:solidFill>
                  <a:srgbClr val="000000"/>
                </a:solidFill>
                <a:latin typeface="Corbel"/>
              </a:defRPr>
            </a:lvl1pPr>
          </a:lstStyle>
          <a:p>
            <a:pPr>
              <a:defRPr/>
            </a:pPr>
            <a:fld id="{75B17B24-089B-4721-94C7-495769D0AA9F}" type="slidenum">
              <a:rPr lang="en-US" altLang="de-DE"/>
              <a:pPr>
                <a:defRPr/>
              </a:pPr>
              <a:t>‹#›</a:t>
            </a:fld>
            <a:endParaRPr lang="en-US" altLang="de-DE"/>
          </a:p>
        </p:txBody>
      </p:sp>
    </p:spTree>
    <p:extLst>
      <p:ext uri="{BB962C8B-B14F-4D97-AF65-F5344CB8AC3E}">
        <p14:creationId xmlns:p14="http://schemas.microsoft.com/office/powerpoint/2010/main" val="2051200947"/>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10" name="Picture 2" descr="\\psf\Host\Users\cd\Desktop\Startbild_4zu3-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5"/>
          <p:cNvSpPr>
            <a:spLocks noGrp="1" noChangeArrowheads="1"/>
          </p:cNvSpPr>
          <p:nvPr>
            <p:ph type="ctrTitle" sz="quarter" hasCustomPrompt="1"/>
          </p:nvPr>
        </p:nvSpPr>
        <p:spPr>
          <a:xfrm>
            <a:off x="878400" y="1573200"/>
            <a:ext cx="7779600" cy="741362"/>
          </a:xfrm>
          <a:prstGeom prst="rect">
            <a:avLst/>
          </a:prstGeom>
        </p:spPr>
        <p:txBody>
          <a:bodyPr lIns="0" tIns="0" rIns="0" bIns="0" anchor="t"/>
          <a:lstStyle>
            <a:lvl1pPr>
              <a:tabLst>
                <a:tab pos="2038350" algn="l"/>
              </a:tabLst>
              <a:defRPr b="1"/>
            </a:lvl1pPr>
          </a:lstStyle>
          <a:p>
            <a:pPr lvl="0"/>
            <a:r>
              <a:rPr lang="en-GB" noProof="0" dirty="0" smtClean="0"/>
              <a:t>Click here to insert lecture title</a:t>
            </a:r>
          </a:p>
        </p:txBody>
      </p:sp>
      <p:sp>
        <p:nvSpPr>
          <p:cNvPr id="8" name="Untertitel 2"/>
          <p:cNvSpPr>
            <a:spLocks noGrp="1"/>
          </p:cNvSpPr>
          <p:nvPr>
            <p:ph type="subTitle" idx="1" hasCustomPrompt="1"/>
          </p:nvPr>
        </p:nvSpPr>
        <p:spPr>
          <a:xfrm>
            <a:off x="878400" y="2429999"/>
            <a:ext cx="7779600" cy="1152000"/>
          </a:xfrm>
        </p:spPr>
        <p:txBody>
          <a:bodyPr/>
          <a:lstStyle>
            <a:lvl1pPr marL="0" marR="0" indent="0" algn="l" defTabSz="914400" rtl="0" eaLnBrk="1" fontAlgn="auto" latinLnBrk="0" hangingPunct="1">
              <a:lnSpc>
                <a:spcPct val="100000"/>
              </a:lnSpc>
              <a:spcBef>
                <a:spcPts val="300"/>
              </a:spcBef>
              <a:spcAft>
                <a:spcPts val="300"/>
              </a:spcAft>
              <a:buClrTx/>
              <a:buSzTx/>
              <a:buFontTx/>
              <a:buNone/>
              <a:tabLst/>
              <a:defRPr sz="2400">
                <a:solidFill>
                  <a:srgbClr val="686868"/>
                </a:solidFill>
              </a:defRPr>
            </a:lvl1pPr>
          </a:lstStyle>
          <a:p>
            <a:pPr lvl="0"/>
            <a:r>
              <a:rPr lang="en-GB" noProof="0" dirty="0" smtClean="0"/>
              <a:t>Click here to insert lecture subtitle</a:t>
            </a:r>
          </a:p>
        </p:txBody>
      </p:sp>
      <p:sp>
        <p:nvSpPr>
          <p:cNvPr id="2" name="Fußzeilenplatzhalter 1"/>
          <p:cNvSpPr>
            <a:spLocks noGrp="1"/>
          </p:cNvSpPr>
          <p:nvPr>
            <p:ph type="ftr" sz="quarter" idx="10"/>
          </p:nvPr>
        </p:nvSpPr>
        <p:spPr/>
        <p:txBody>
          <a:bodyPr/>
          <a:lstStyle/>
          <a:p>
            <a:pPr>
              <a:defRPr/>
            </a:pPr>
            <a:r>
              <a:rPr lang="en-GB" smtClean="0"/>
              <a:t>&gt;  IGARSS 2016 &gt;  Grégoire Kerr et al.  • DESIS: Processing and Applications &gt; 11 Jul. 2016</a:t>
            </a:r>
            <a:endParaRPr lang="en-GB" dirty="0"/>
          </a:p>
        </p:txBody>
      </p:sp>
      <p:sp>
        <p:nvSpPr>
          <p:cNvPr id="3" name="Foliennummernplatzhalter 2"/>
          <p:cNvSpPr>
            <a:spLocks noGrp="1"/>
          </p:cNvSpPr>
          <p:nvPr>
            <p:ph type="sldNum" sz="quarter" idx="11"/>
          </p:nvPr>
        </p:nvSpPr>
        <p:spPr/>
        <p:txBody>
          <a:bodyPr/>
          <a:lstStyle/>
          <a:p>
            <a:pPr>
              <a:defRPr/>
            </a:pPr>
            <a:r>
              <a:rPr lang="en-GB" smtClean="0"/>
              <a:t>DLR.de  •  Chart </a:t>
            </a:r>
            <a:fld id="{18C7CB6D-895A-4F21-B0E7-2185F6FE5534}" type="slidenum">
              <a:rPr lang="en-GB" smtClean="0"/>
              <a:pPr>
                <a:defRPr/>
              </a:pPr>
              <a:t>‹#›</a:t>
            </a:fld>
            <a:endParaRPr lang="en-GB" dirty="0"/>
          </a:p>
        </p:txBody>
      </p:sp>
      <p:pic>
        <p:nvPicPr>
          <p:cNvPr id="11" name="Grafik 10" descr="dlr_signet.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4475" y="5857875"/>
            <a:ext cx="8572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216077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FD Vergleich 2-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0395"/>
            <a:ext cx="8172000" cy="738187"/>
          </a:xfrm>
        </p:spPr>
        <p:txBody>
          <a:bodyPr/>
          <a:lstStyle/>
          <a:p>
            <a:r>
              <a:rPr lang="en-GB" noProof="0" dirty="0" smtClean="0"/>
              <a:t>Click here to insert chart title</a:t>
            </a:r>
            <a:endParaRPr lang="en-GB" noProof="0" dirty="0"/>
          </a:p>
        </p:txBody>
      </p:sp>
      <p:sp>
        <p:nvSpPr>
          <p:cNvPr id="9" name="Textplatzhalter 1"/>
          <p:cNvSpPr>
            <a:spLocks noGrp="1"/>
          </p:cNvSpPr>
          <p:nvPr>
            <p:ph type="body" idx="13" hasCustomPrompt="1"/>
          </p:nvPr>
        </p:nvSpPr>
        <p:spPr>
          <a:xfrm>
            <a:off x="467544" y="1473626"/>
            <a:ext cx="3960000" cy="333425"/>
          </a:xfrm>
        </p:spPr>
        <p:txBody>
          <a:bodyPr/>
          <a:lstStyle>
            <a:lvl1pPr marL="0" indent="0">
              <a:buFontTx/>
              <a:buNone/>
              <a:defRPr b="1">
                <a:solidFill>
                  <a:srgbClr val="686868"/>
                </a:solidFill>
              </a:defRPr>
            </a:lvl1pPr>
          </a:lstStyle>
          <a:p>
            <a:pPr lvl="0"/>
            <a:r>
              <a:rPr lang="en-GB" noProof="0" dirty="0" smtClean="0"/>
              <a:t>Click here to insert header line</a:t>
            </a:r>
          </a:p>
        </p:txBody>
      </p:sp>
      <p:sp>
        <p:nvSpPr>
          <p:cNvPr id="10" name="Textplatzhalter 1"/>
          <p:cNvSpPr>
            <a:spLocks noGrp="1"/>
          </p:cNvSpPr>
          <p:nvPr>
            <p:ph type="body" idx="14" hasCustomPrompt="1"/>
          </p:nvPr>
        </p:nvSpPr>
        <p:spPr>
          <a:xfrm>
            <a:off x="4698000" y="1473626"/>
            <a:ext cx="3960000" cy="333425"/>
          </a:xfrm>
        </p:spPr>
        <p:txBody>
          <a:bodyPr/>
          <a:lstStyle>
            <a:lvl1pPr marL="0" indent="0">
              <a:buFontTx/>
              <a:buNone/>
              <a:defRPr b="1">
                <a:solidFill>
                  <a:srgbClr val="686868"/>
                </a:solidFill>
              </a:defRPr>
            </a:lvl1pPr>
          </a:lstStyle>
          <a:p>
            <a:pPr lvl="0"/>
            <a:r>
              <a:rPr lang="en-GB" noProof="0" dirty="0" smtClean="0"/>
              <a:t>Click here to insert header line</a:t>
            </a:r>
          </a:p>
        </p:txBody>
      </p:sp>
      <p:sp>
        <p:nvSpPr>
          <p:cNvPr id="11" name="Textplatzhalter 10"/>
          <p:cNvSpPr>
            <a:spLocks noGrp="1"/>
          </p:cNvSpPr>
          <p:nvPr>
            <p:ph type="body" sz="quarter" idx="15" hasCustomPrompt="1"/>
          </p:nvPr>
        </p:nvSpPr>
        <p:spPr>
          <a:xfrm>
            <a:off x="486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platzhalter 10"/>
          <p:cNvSpPr>
            <a:spLocks noGrp="1"/>
          </p:cNvSpPr>
          <p:nvPr>
            <p:ph type="body" sz="quarter" idx="16" hasCustomPrompt="1"/>
          </p:nvPr>
        </p:nvSpPr>
        <p:spPr>
          <a:xfrm>
            <a:off x="4698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Tree>
    <p:extLst>
      <p:ext uri="{BB962C8B-B14F-4D97-AF65-F5344CB8AC3E}">
        <p14:creationId xmlns:p14="http://schemas.microsoft.com/office/powerpoint/2010/main" val="2984283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486000" y="1591199"/>
            <a:ext cx="8172000" cy="4338000"/>
          </a:xfrm>
        </p:spPr>
        <p:txBody>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itel 12"/>
          <p:cNvSpPr>
            <a:spLocks noGrp="1"/>
          </p:cNvSpPr>
          <p:nvPr>
            <p:ph type="title" hasCustomPrompt="1"/>
          </p:nvPr>
        </p:nvSpPr>
        <p:spPr/>
        <p:txBody>
          <a:bodyPr/>
          <a:lstStyle/>
          <a:p>
            <a:r>
              <a:rPr lang="en-GB" noProof="0" dirty="0" smtClean="0"/>
              <a:t>Click here to insert chart title</a:t>
            </a:r>
            <a:endParaRPr lang="en-GB" noProof="0" dirty="0"/>
          </a:p>
        </p:txBody>
      </p:sp>
      <p:sp>
        <p:nvSpPr>
          <p:cNvPr id="2" name="Fußzeilenplatzhalter 1"/>
          <p:cNvSpPr>
            <a:spLocks noGrp="1"/>
          </p:cNvSpPr>
          <p:nvPr>
            <p:ph type="ftr" sz="quarter" idx="13"/>
          </p:nvPr>
        </p:nvSpPr>
        <p:spPr/>
        <p:txBody>
          <a:bodyPr/>
          <a:lstStyle/>
          <a:p>
            <a:pPr>
              <a:defRPr/>
            </a:pPr>
            <a:r>
              <a:rPr lang="en-GB" smtClean="0"/>
              <a:t>&gt;  IGARSS 2016 &gt;  Grégoire Kerr et al.  • DESIS: Processing and Applications &gt; 11 Jul. 2016</a:t>
            </a:r>
            <a:endParaRPr lang="en-GB" dirty="0"/>
          </a:p>
        </p:txBody>
      </p:sp>
      <p:sp>
        <p:nvSpPr>
          <p:cNvPr id="3" name="Foliennummernplatzhalter 2"/>
          <p:cNvSpPr>
            <a:spLocks noGrp="1"/>
          </p:cNvSpPr>
          <p:nvPr>
            <p:ph type="sldNum" sz="quarter" idx="14"/>
          </p:nvPr>
        </p:nvSpPr>
        <p:spPr/>
        <p:txBody>
          <a:bodyPr/>
          <a:lstStyle/>
          <a:p>
            <a:pPr>
              <a:defRPr/>
            </a:pPr>
            <a:r>
              <a:rPr lang="en-GB" smtClean="0"/>
              <a:t>DLR.de  •  Chart </a:t>
            </a:r>
            <a:fld id="{18C7CB6D-895A-4F21-B0E7-2185F6FE5534}" type="slidenum">
              <a:rPr lang="en-GB" smtClean="0"/>
              <a:pPr>
                <a:defRPr/>
              </a:pPr>
              <a:t>‹#›</a:t>
            </a:fld>
            <a:endParaRPr lang="en-GB" dirty="0"/>
          </a:p>
        </p:txBody>
      </p:sp>
    </p:spTree>
    <p:extLst>
      <p:ext uri="{BB962C8B-B14F-4D97-AF65-F5344CB8AC3E}">
        <p14:creationId xmlns:p14="http://schemas.microsoft.com/office/powerpoint/2010/main" val="190375420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Inhalt und Bil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591200"/>
            <a:ext cx="4086000" cy="4338000"/>
          </a:xfrm>
        </p:spPr>
        <p:txBody>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591200"/>
            <a:ext cx="3960812" cy="4338000"/>
          </a:xfrm>
        </p:spPr>
        <p:txBody>
          <a:bodyPr/>
          <a:lstStyle>
            <a:lvl1pPr marL="0" indent="0">
              <a:buNone/>
              <a:defRPr baseline="0"/>
            </a:lvl1pPr>
          </a:lstStyle>
          <a:p>
            <a:r>
              <a:rPr lang="en-GB" noProof="0" dirty="0" smtClean="0"/>
              <a:t>Click onto symbol to insert picture</a:t>
            </a:r>
            <a:endParaRPr lang="en-GB" noProof="0" dirty="0"/>
          </a:p>
        </p:txBody>
      </p:sp>
      <p:sp>
        <p:nvSpPr>
          <p:cNvPr id="5" name="Fußzeilenplatzhalter 4"/>
          <p:cNvSpPr>
            <a:spLocks noGrp="1"/>
          </p:cNvSpPr>
          <p:nvPr>
            <p:ph type="ftr" sz="quarter" idx="14"/>
          </p:nvPr>
        </p:nvSpPr>
        <p:spPr/>
        <p:txBody>
          <a:bodyPr/>
          <a:lstStyle/>
          <a:p>
            <a:pPr>
              <a:defRPr/>
            </a:pPr>
            <a:r>
              <a:rPr lang="en-GB" smtClean="0"/>
              <a:t>&gt;  IGARSS 2016 &gt;  Grégoire Kerr et al.  • DESIS: Processing and Applications &gt; 11 Jul. 2016</a:t>
            </a:r>
            <a:endParaRPr lang="en-GB" dirty="0"/>
          </a:p>
        </p:txBody>
      </p:sp>
      <p:sp>
        <p:nvSpPr>
          <p:cNvPr id="7" name="Foliennummernplatzhalter 6"/>
          <p:cNvSpPr>
            <a:spLocks noGrp="1"/>
          </p:cNvSpPr>
          <p:nvPr>
            <p:ph type="sldNum" sz="quarter" idx="15"/>
          </p:nvPr>
        </p:nvSpPr>
        <p:spPr/>
        <p:txBody>
          <a:bodyPr/>
          <a:lstStyle/>
          <a:p>
            <a:pPr>
              <a:defRPr/>
            </a:pPr>
            <a:r>
              <a:rPr lang="en-GB" smtClean="0"/>
              <a:t>DLR.de  •  Chart </a:t>
            </a:r>
            <a:fld id="{18C7CB6D-895A-4F21-B0E7-2185F6FE5534}" type="slidenum">
              <a:rPr lang="en-GB" smtClean="0"/>
              <a:pPr>
                <a:defRPr/>
              </a:pPr>
              <a:t>‹#›</a:t>
            </a:fld>
            <a:endParaRPr lang="en-GB" dirty="0"/>
          </a:p>
        </p:txBody>
      </p:sp>
    </p:spTree>
    <p:extLst>
      <p:ext uri="{BB962C8B-B14F-4D97-AF65-F5344CB8AC3E}">
        <p14:creationId xmlns:p14="http://schemas.microsoft.com/office/powerpoint/2010/main" val="166326343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Ein Inhalt link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591200"/>
            <a:ext cx="4086000" cy="4338000"/>
          </a:xfrm>
        </p:spPr>
        <p:txBody>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Fußzeilenplatzhalter 4"/>
          <p:cNvSpPr>
            <a:spLocks noGrp="1"/>
          </p:cNvSpPr>
          <p:nvPr>
            <p:ph type="ftr" sz="quarter" idx="14"/>
          </p:nvPr>
        </p:nvSpPr>
        <p:spPr/>
        <p:txBody>
          <a:bodyPr/>
          <a:lstStyle/>
          <a:p>
            <a:pPr>
              <a:defRPr/>
            </a:pPr>
            <a:r>
              <a:rPr lang="en-GB" smtClean="0"/>
              <a:t>&gt;  IGARSS 2016 &gt;  Grégoire Kerr et al.  • DESIS: Processing and Applications &gt; 11 Jul. 2016</a:t>
            </a:r>
            <a:endParaRPr lang="en-GB" dirty="0"/>
          </a:p>
        </p:txBody>
      </p:sp>
      <p:sp>
        <p:nvSpPr>
          <p:cNvPr id="7" name="Foliennummernplatzhalter 6"/>
          <p:cNvSpPr>
            <a:spLocks noGrp="1"/>
          </p:cNvSpPr>
          <p:nvPr>
            <p:ph type="sldNum" sz="quarter" idx="15"/>
          </p:nvPr>
        </p:nvSpPr>
        <p:spPr/>
        <p:txBody>
          <a:bodyPr/>
          <a:lstStyle/>
          <a:p>
            <a:pPr>
              <a:defRPr/>
            </a:pPr>
            <a:r>
              <a:rPr lang="en-GB" smtClean="0"/>
              <a:t>DLR.de  •  Chart </a:t>
            </a:r>
            <a:fld id="{18C7CB6D-895A-4F21-B0E7-2185F6FE5534}" type="slidenum">
              <a:rPr lang="en-GB" smtClean="0"/>
              <a:pPr>
                <a:defRPr/>
              </a:pPr>
              <a:t>‹#›</a:t>
            </a:fld>
            <a:endParaRPr lang="en-GB" dirty="0"/>
          </a:p>
        </p:txBody>
      </p:sp>
    </p:spTree>
    <p:extLst>
      <p:ext uri="{BB962C8B-B14F-4D97-AF65-F5344CB8AC3E}">
        <p14:creationId xmlns:p14="http://schemas.microsoft.com/office/powerpoint/2010/main" val="297489391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591200"/>
            <a:ext cx="4086000" cy="4338000"/>
          </a:xfrm>
        </p:spPr>
        <p:txBody>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Fußzeilenplatzhalter 4"/>
          <p:cNvSpPr>
            <a:spLocks noGrp="1"/>
          </p:cNvSpPr>
          <p:nvPr>
            <p:ph type="ftr" sz="quarter" idx="14"/>
          </p:nvPr>
        </p:nvSpPr>
        <p:spPr/>
        <p:txBody>
          <a:bodyPr/>
          <a:lstStyle/>
          <a:p>
            <a:pPr>
              <a:defRPr/>
            </a:pPr>
            <a:r>
              <a:rPr lang="en-GB" smtClean="0"/>
              <a:t>&gt;  IGARSS 2016 &gt;  Grégoire Kerr et al.  • DESIS: Processing and Applications &gt; 11 Jul. 2016</a:t>
            </a:r>
            <a:endParaRPr lang="en-GB" dirty="0"/>
          </a:p>
        </p:txBody>
      </p:sp>
      <p:sp>
        <p:nvSpPr>
          <p:cNvPr id="7" name="Foliennummernplatzhalter 6"/>
          <p:cNvSpPr>
            <a:spLocks noGrp="1"/>
          </p:cNvSpPr>
          <p:nvPr>
            <p:ph type="sldNum" sz="quarter" idx="15"/>
          </p:nvPr>
        </p:nvSpPr>
        <p:spPr/>
        <p:txBody>
          <a:bodyPr/>
          <a:lstStyle/>
          <a:p>
            <a:pPr>
              <a:defRPr/>
            </a:pPr>
            <a:r>
              <a:rPr lang="en-GB" smtClean="0"/>
              <a:t>DLR.de  •  Chart </a:t>
            </a:r>
            <a:fld id="{18C7CB6D-895A-4F21-B0E7-2185F6FE5534}" type="slidenum">
              <a:rPr lang="en-GB" smtClean="0"/>
              <a:pPr>
                <a:defRPr/>
              </a:pPr>
              <a:t>‹#›</a:t>
            </a:fld>
            <a:endParaRPr lang="en-GB" dirty="0"/>
          </a:p>
        </p:txBody>
      </p:sp>
      <p:sp>
        <p:nvSpPr>
          <p:cNvPr id="6" name="Textplatzhalter 9"/>
          <p:cNvSpPr>
            <a:spLocks noGrp="1"/>
          </p:cNvSpPr>
          <p:nvPr>
            <p:ph type="body" sz="quarter" idx="16" hasCustomPrompt="1"/>
          </p:nvPr>
        </p:nvSpPr>
        <p:spPr>
          <a:xfrm>
            <a:off x="4698000" y="1591200"/>
            <a:ext cx="3960000" cy="4338000"/>
          </a:xfrm>
        </p:spPr>
        <p:txBody>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Tree>
    <p:extLst>
      <p:ext uri="{BB962C8B-B14F-4D97-AF65-F5344CB8AC3E}">
        <p14:creationId xmlns:p14="http://schemas.microsoft.com/office/powerpoint/2010/main" val="197506997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insert chart title</a:t>
            </a:r>
            <a:endParaRPr lang="en-GB" noProof="0" dirty="0"/>
          </a:p>
        </p:txBody>
      </p:sp>
      <p:sp>
        <p:nvSpPr>
          <p:cNvPr id="9" name="Textplatzhalter 1"/>
          <p:cNvSpPr>
            <a:spLocks noGrp="1"/>
          </p:cNvSpPr>
          <p:nvPr>
            <p:ph type="body" idx="13" hasCustomPrompt="1"/>
          </p:nvPr>
        </p:nvSpPr>
        <p:spPr>
          <a:xfrm>
            <a:off x="467544" y="1591200"/>
            <a:ext cx="3960000" cy="333425"/>
          </a:xfrm>
        </p:spPr>
        <p:txBody>
          <a:bodyPr/>
          <a:lstStyle>
            <a:lvl1pPr marL="0" indent="0">
              <a:buFontTx/>
              <a:buNone/>
              <a:defRPr b="1"/>
            </a:lvl1pPr>
          </a:lstStyle>
          <a:p>
            <a:pPr lvl="0"/>
            <a:r>
              <a:rPr lang="en-GB" noProof="0" dirty="0" smtClean="0"/>
              <a:t>Click here to insert header line</a:t>
            </a:r>
          </a:p>
        </p:txBody>
      </p:sp>
      <p:sp>
        <p:nvSpPr>
          <p:cNvPr id="10" name="Textplatzhalter 1"/>
          <p:cNvSpPr>
            <a:spLocks noGrp="1"/>
          </p:cNvSpPr>
          <p:nvPr>
            <p:ph type="body" idx="14" hasCustomPrompt="1"/>
          </p:nvPr>
        </p:nvSpPr>
        <p:spPr>
          <a:xfrm>
            <a:off x="4698000" y="1591200"/>
            <a:ext cx="3960000" cy="333425"/>
          </a:xfrm>
        </p:spPr>
        <p:txBody>
          <a:bodyPr/>
          <a:lstStyle>
            <a:lvl1pPr marL="0" indent="0">
              <a:buFontTx/>
              <a:buNone/>
              <a:defRPr b="1"/>
            </a:lvl1pPr>
          </a:lstStyle>
          <a:p>
            <a:pPr lvl="0"/>
            <a:r>
              <a:rPr lang="en-GB" noProof="0" dirty="0" smtClean="0"/>
              <a:t>Click here to insert header line</a:t>
            </a:r>
          </a:p>
        </p:txBody>
      </p:sp>
      <p:sp>
        <p:nvSpPr>
          <p:cNvPr id="11" name="Textplatzhalter 10"/>
          <p:cNvSpPr>
            <a:spLocks noGrp="1"/>
          </p:cNvSpPr>
          <p:nvPr>
            <p:ph type="body" sz="quarter" idx="15" hasCustomPrompt="1"/>
          </p:nvPr>
        </p:nvSpPr>
        <p:spPr>
          <a:xfrm>
            <a:off x="486000" y="2142000"/>
            <a:ext cx="3960000" cy="3787200"/>
          </a:xfrm>
        </p:spPr>
        <p:txBody>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platzhalter 10"/>
          <p:cNvSpPr>
            <a:spLocks noGrp="1"/>
          </p:cNvSpPr>
          <p:nvPr>
            <p:ph type="body" sz="quarter" idx="16" hasCustomPrompt="1"/>
          </p:nvPr>
        </p:nvSpPr>
        <p:spPr>
          <a:xfrm>
            <a:off x="4698000" y="2142000"/>
            <a:ext cx="3960000" cy="3787200"/>
          </a:xfrm>
        </p:spPr>
        <p:txBody>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Fußzeilenplatzhalter 4"/>
          <p:cNvSpPr>
            <a:spLocks noGrp="1"/>
          </p:cNvSpPr>
          <p:nvPr>
            <p:ph type="ftr" sz="quarter" idx="17"/>
          </p:nvPr>
        </p:nvSpPr>
        <p:spPr/>
        <p:txBody>
          <a:bodyPr/>
          <a:lstStyle/>
          <a:p>
            <a:pPr>
              <a:defRPr/>
            </a:pPr>
            <a:r>
              <a:rPr lang="en-GB" smtClean="0"/>
              <a:t>&gt;  IGARSS 2016 &gt;  Grégoire Kerr et al.  • DESIS: Processing and Applications &gt; 11 Jul. 2016</a:t>
            </a:r>
            <a:endParaRPr lang="en-GB" dirty="0"/>
          </a:p>
        </p:txBody>
      </p:sp>
      <p:sp>
        <p:nvSpPr>
          <p:cNvPr id="6" name="Foliennummernplatzhalter 5"/>
          <p:cNvSpPr>
            <a:spLocks noGrp="1"/>
          </p:cNvSpPr>
          <p:nvPr>
            <p:ph type="sldNum" sz="quarter" idx="18"/>
          </p:nvPr>
        </p:nvSpPr>
        <p:spPr/>
        <p:txBody>
          <a:bodyPr/>
          <a:lstStyle/>
          <a:p>
            <a:pPr>
              <a:defRPr/>
            </a:pPr>
            <a:r>
              <a:rPr lang="en-GB" smtClean="0"/>
              <a:t>DLR.de  •  Chart </a:t>
            </a:r>
            <a:fld id="{18C7CB6D-895A-4F21-B0E7-2185F6FE5534}" type="slidenum">
              <a:rPr lang="en-GB" smtClean="0"/>
              <a:pPr>
                <a:defRPr/>
              </a:pPr>
              <a:t>‹#›</a:t>
            </a:fld>
            <a:endParaRPr lang="en-GB" dirty="0"/>
          </a:p>
        </p:txBody>
      </p:sp>
    </p:spTree>
    <p:extLst>
      <p:ext uri="{BB962C8B-B14F-4D97-AF65-F5344CB8AC3E}">
        <p14:creationId xmlns:p14="http://schemas.microsoft.com/office/powerpoint/2010/main" val="305454961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insert chart title</a:t>
            </a:r>
            <a:endParaRPr lang="en-GB" noProof="0" dirty="0"/>
          </a:p>
        </p:txBody>
      </p:sp>
      <p:sp>
        <p:nvSpPr>
          <p:cNvPr id="5" name="Fußzeilenplatzhalter 4"/>
          <p:cNvSpPr>
            <a:spLocks noGrp="1"/>
          </p:cNvSpPr>
          <p:nvPr>
            <p:ph type="ftr" sz="quarter" idx="10"/>
          </p:nvPr>
        </p:nvSpPr>
        <p:spPr/>
        <p:txBody>
          <a:bodyPr/>
          <a:lstStyle/>
          <a:p>
            <a:pPr>
              <a:defRPr/>
            </a:pPr>
            <a:r>
              <a:rPr lang="en-GB" smtClean="0"/>
              <a:t>&gt;  IGARSS 2016 &gt;  Grégoire Kerr et al.  • DESIS: Processing and Applications &gt; 11 Jul. 2016</a:t>
            </a:r>
            <a:endParaRPr lang="en-GB" dirty="0"/>
          </a:p>
        </p:txBody>
      </p:sp>
      <p:sp>
        <p:nvSpPr>
          <p:cNvPr id="6" name="Foliennummernplatzhalter 5"/>
          <p:cNvSpPr>
            <a:spLocks noGrp="1"/>
          </p:cNvSpPr>
          <p:nvPr>
            <p:ph type="sldNum" sz="quarter" idx="11"/>
          </p:nvPr>
        </p:nvSpPr>
        <p:spPr/>
        <p:txBody>
          <a:bodyPr/>
          <a:lstStyle/>
          <a:p>
            <a:pPr>
              <a:defRPr/>
            </a:pPr>
            <a:r>
              <a:rPr lang="en-GB" smtClean="0"/>
              <a:t>DLR.de  •  Chart </a:t>
            </a:r>
            <a:fld id="{18C7CB6D-895A-4F21-B0E7-2185F6FE5534}" type="slidenum">
              <a:rPr lang="en-GB" smtClean="0"/>
              <a:pPr>
                <a:defRPr/>
              </a:pPr>
              <a:t>‹#›</a:t>
            </a:fld>
            <a:endParaRPr lang="en-GB" dirty="0"/>
          </a:p>
        </p:txBody>
      </p:sp>
    </p:spTree>
    <p:extLst>
      <p:ext uri="{BB962C8B-B14F-4D97-AF65-F5344CB8AC3E}">
        <p14:creationId xmlns:p14="http://schemas.microsoft.com/office/powerpoint/2010/main" val="37462691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Fußzeilenplatzhalter 1"/>
          <p:cNvSpPr>
            <a:spLocks noGrp="1"/>
          </p:cNvSpPr>
          <p:nvPr>
            <p:ph type="ftr" sz="quarter" idx="10"/>
          </p:nvPr>
        </p:nvSpPr>
        <p:spPr/>
        <p:txBody>
          <a:bodyPr/>
          <a:lstStyle/>
          <a:p>
            <a:pPr>
              <a:defRPr/>
            </a:pPr>
            <a:r>
              <a:rPr lang="en-GB" smtClean="0"/>
              <a:t>&gt;  IGARSS 2016 &gt;  Grégoire Kerr et al.  • DESIS: Processing and Applications &gt; 11 Jul. 2016</a:t>
            </a:r>
            <a:endParaRPr lang="en-GB" dirty="0"/>
          </a:p>
        </p:txBody>
      </p:sp>
      <p:sp>
        <p:nvSpPr>
          <p:cNvPr id="5" name="Foliennummernplatzhalter 4"/>
          <p:cNvSpPr>
            <a:spLocks noGrp="1"/>
          </p:cNvSpPr>
          <p:nvPr>
            <p:ph type="sldNum" sz="quarter" idx="11"/>
          </p:nvPr>
        </p:nvSpPr>
        <p:spPr/>
        <p:txBody>
          <a:bodyPr/>
          <a:lstStyle/>
          <a:p>
            <a:pPr>
              <a:defRPr/>
            </a:pPr>
            <a:r>
              <a:rPr lang="en-GB" smtClean="0"/>
              <a:t>DLR.de  •  Chart </a:t>
            </a:r>
            <a:fld id="{18C7CB6D-895A-4F21-B0E7-2185F6FE5534}" type="slidenum">
              <a:rPr lang="en-GB" smtClean="0"/>
              <a:pPr>
                <a:defRPr/>
              </a:pPr>
              <a:t>‹#›</a:t>
            </a:fld>
            <a:endParaRPr lang="en-GB" dirty="0"/>
          </a:p>
        </p:txBody>
      </p:sp>
    </p:spTree>
    <p:extLst>
      <p:ext uri="{BB962C8B-B14F-4D97-AF65-F5344CB8AC3E}">
        <p14:creationId xmlns:p14="http://schemas.microsoft.com/office/powerpoint/2010/main" val="400760664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Leer ohne Hintergrund">
    <p:spTree>
      <p:nvGrpSpPr>
        <p:cNvPr id="1" name=""/>
        <p:cNvGrpSpPr/>
        <p:nvPr/>
      </p:nvGrpSpPr>
      <p:grpSpPr>
        <a:xfrm>
          <a:off x="0" y="0"/>
          <a:ext cx="0" cy="0"/>
          <a:chOff x="0" y="0"/>
          <a:chExt cx="0" cy="0"/>
        </a:xfrm>
      </p:grpSpPr>
      <p:sp>
        <p:nvSpPr>
          <p:cNvPr id="2" name="Fußzeilenplatzhalter 1"/>
          <p:cNvSpPr>
            <a:spLocks noGrp="1"/>
          </p:cNvSpPr>
          <p:nvPr>
            <p:ph type="ftr" sz="quarter" idx="10"/>
          </p:nvPr>
        </p:nvSpPr>
        <p:spPr/>
        <p:txBody>
          <a:bodyPr/>
          <a:lstStyle/>
          <a:p>
            <a:pPr>
              <a:defRPr/>
            </a:pPr>
            <a:r>
              <a:rPr lang="en-GB" smtClean="0"/>
              <a:t>&gt;  IGARSS 2016 &gt;  Grégoire Kerr et al.  • DESIS: Processing and Applications &gt; 11 Jul. 2016</a:t>
            </a:r>
            <a:endParaRPr lang="en-GB" dirty="0"/>
          </a:p>
        </p:txBody>
      </p:sp>
      <p:sp>
        <p:nvSpPr>
          <p:cNvPr id="5" name="Foliennummernplatzhalter 4"/>
          <p:cNvSpPr>
            <a:spLocks noGrp="1"/>
          </p:cNvSpPr>
          <p:nvPr>
            <p:ph type="sldNum" sz="quarter" idx="11"/>
          </p:nvPr>
        </p:nvSpPr>
        <p:spPr/>
        <p:txBody>
          <a:bodyPr/>
          <a:lstStyle/>
          <a:p>
            <a:pPr>
              <a:defRPr/>
            </a:pPr>
            <a:r>
              <a:rPr lang="en-GB" smtClean="0"/>
              <a:t>DLR.de  •  Chart </a:t>
            </a:r>
            <a:fld id="{18C7CB6D-895A-4F21-B0E7-2185F6FE5534}" type="slidenum">
              <a:rPr lang="en-GB" smtClean="0"/>
              <a:pPr>
                <a:defRPr/>
              </a:pPr>
              <a:t>‹#›</a:t>
            </a:fld>
            <a:endParaRPr lang="en-GB" dirty="0"/>
          </a:p>
        </p:txBody>
      </p:sp>
    </p:spTree>
    <p:extLst>
      <p:ext uri="{BB962C8B-B14F-4D97-AF65-F5344CB8AC3E}">
        <p14:creationId xmlns:p14="http://schemas.microsoft.com/office/powerpoint/2010/main" val="200558321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2" descr="\\psf\Host\Users\cd\Desktop\Startbild_4zu3-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10" descr="dlr_signe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275" y="5857875"/>
            <a:ext cx="8572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4"/>
          <p:cNvSpPr>
            <a:spLocks noGrp="1" noChangeArrowheads="1"/>
          </p:cNvSpPr>
          <p:nvPr>
            <p:ph type="ctrTitle"/>
          </p:nvPr>
        </p:nvSpPr>
        <p:spPr>
          <a:xfrm>
            <a:off x="1143000" y="1392238"/>
            <a:ext cx="7342188" cy="741362"/>
          </a:xfrm>
        </p:spPr>
        <p:txBody>
          <a:bodyPr/>
          <a:lstStyle>
            <a:lvl1pPr>
              <a:tabLst>
                <a:tab pos="2038350" algn="l"/>
              </a:tabLst>
              <a:defRPr/>
            </a:lvl1pPr>
          </a:lstStyle>
          <a:p>
            <a:pPr lvl="0"/>
            <a:r>
              <a:rPr lang="de-DE" noProof="0" dirty="0" smtClean="0"/>
              <a:t>Mastertitelformat bearbeiten</a:t>
            </a:r>
          </a:p>
        </p:txBody>
      </p:sp>
      <p:sp>
        <p:nvSpPr>
          <p:cNvPr id="85029" name="Rectangle 37"/>
          <p:cNvSpPr>
            <a:spLocks noGrp="1" noChangeArrowheads="1"/>
          </p:cNvSpPr>
          <p:nvPr>
            <p:ph type="subTitle" idx="1"/>
          </p:nvPr>
        </p:nvSpPr>
        <p:spPr>
          <a:xfrm>
            <a:off x="1143000" y="2159000"/>
            <a:ext cx="7342188" cy="371475"/>
          </a:xfrm>
        </p:spPr>
        <p:txBody>
          <a:bodyPr/>
          <a:lstStyle>
            <a:lvl1pPr marL="0" indent="0">
              <a:buFontTx/>
              <a:buNone/>
              <a:defRPr sz="2400">
                <a:solidFill>
                  <a:srgbClr val="686868"/>
                </a:solidFill>
              </a:defRPr>
            </a:lvl1pPr>
          </a:lstStyle>
          <a:p>
            <a:pPr lvl="0"/>
            <a:r>
              <a:rPr lang="de-DE" noProof="0" smtClean="0"/>
              <a:t>Formatvorlage des Untertitelmasters durch Klicken bearbeiten</a:t>
            </a:r>
          </a:p>
        </p:txBody>
      </p:sp>
      <p:sp>
        <p:nvSpPr>
          <p:cNvPr id="6" name="Rectangle 46"/>
          <p:cNvSpPr>
            <a:spLocks noGrp="1" noChangeArrowheads="1"/>
          </p:cNvSpPr>
          <p:nvPr>
            <p:ph type="ftr" sz="quarter" idx="10"/>
          </p:nvPr>
        </p:nvSpPr>
        <p:spPr/>
        <p:txBody>
          <a:bodyPr/>
          <a:lstStyle>
            <a:lvl1pPr>
              <a:defRPr>
                <a:solidFill>
                  <a:srgbClr val="686868"/>
                </a:solidFill>
              </a:defRPr>
            </a:lvl1pPr>
          </a:lstStyle>
          <a:p>
            <a:pPr>
              <a:defRPr/>
            </a:pPr>
            <a:r>
              <a:rPr lang="de-DE"/>
              <a:t>&gt; Vortrag &gt; Autor  •  Dokumentname &gt; Datum</a:t>
            </a:r>
          </a:p>
        </p:txBody>
      </p:sp>
      <p:sp>
        <p:nvSpPr>
          <p:cNvPr id="7" name="Rectangle 47"/>
          <p:cNvSpPr>
            <a:spLocks noGrp="1" noChangeArrowheads="1"/>
          </p:cNvSpPr>
          <p:nvPr>
            <p:ph type="sldNum" sz="quarter" idx="11"/>
          </p:nvPr>
        </p:nvSpPr>
        <p:spPr/>
        <p:txBody>
          <a:bodyPr/>
          <a:lstStyle>
            <a:lvl1pPr>
              <a:defRPr>
                <a:solidFill>
                  <a:srgbClr val="686868"/>
                </a:solidFill>
              </a:defRPr>
            </a:lvl1pPr>
          </a:lstStyle>
          <a:p>
            <a:pPr>
              <a:defRPr/>
            </a:pPr>
            <a:r>
              <a:t>www.DLR.de  •  Folie </a:t>
            </a:r>
            <a:fld id="{F6B920DA-6DB3-44F5-B58B-58F4F9DFEC72}" type="slidenum">
              <a:rPr/>
              <a:pPr>
                <a:defRPr/>
              </a:pPr>
              <a:t>‹#›</a:t>
            </a:fld>
            <a:endParaRPr/>
          </a:p>
        </p:txBody>
      </p:sp>
    </p:spTree>
    <p:extLst>
      <p:ext uri="{BB962C8B-B14F-4D97-AF65-F5344CB8AC3E}">
        <p14:creationId xmlns:p14="http://schemas.microsoft.com/office/powerpoint/2010/main" val="241081290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Rectangle 46"/>
          <p:cNvSpPr>
            <a:spLocks noGrp="1" noChangeArrowheads="1"/>
          </p:cNvSpPr>
          <p:nvPr>
            <p:ph type="ftr" sz="quarter" idx="10"/>
          </p:nvPr>
        </p:nvSpPr>
        <p:spPr/>
        <p:txBody>
          <a:bodyPr/>
          <a:lstStyle>
            <a:lvl1pPr>
              <a:defRPr>
                <a:solidFill>
                  <a:srgbClr val="686868"/>
                </a:solidFill>
              </a:defRPr>
            </a:lvl1pPr>
          </a:lstStyle>
          <a:p>
            <a:pPr>
              <a:defRPr/>
            </a:pPr>
            <a:r>
              <a:rPr lang="de-DE"/>
              <a:t>&gt; Vortrag &gt; Autor  •  Dokumentname &gt; Datum</a:t>
            </a:r>
          </a:p>
        </p:txBody>
      </p:sp>
      <p:sp>
        <p:nvSpPr>
          <p:cNvPr id="5" name="Rectangle 47"/>
          <p:cNvSpPr>
            <a:spLocks noGrp="1" noChangeArrowheads="1"/>
          </p:cNvSpPr>
          <p:nvPr>
            <p:ph type="sldNum" sz="quarter" idx="11"/>
          </p:nvPr>
        </p:nvSpPr>
        <p:spPr>
          <a:xfrm>
            <a:off x="185738" y="6661150"/>
            <a:ext cx="1195387" cy="122238"/>
          </a:xfrm>
        </p:spPr>
        <p:txBody>
          <a:bodyPr/>
          <a:lstStyle>
            <a:lvl1pPr>
              <a:defRPr>
                <a:solidFill>
                  <a:srgbClr val="686868"/>
                </a:solidFill>
              </a:defRPr>
            </a:lvl1pPr>
          </a:lstStyle>
          <a:p>
            <a:pPr>
              <a:defRPr/>
            </a:pPr>
            <a:r>
              <a:t>www.DLR.de  •  Folie </a:t>
            </a:r>
            <a:fld id="{D9725C4A-2975-497D-BDC7-13599F3C5BF3}" type="slidenum">
              <a:rPr/>
              <a:pPr>
                <a:defRPr/>
              </a:pPr>
              <a:t>‹#›</a:t>
            </a:fld>
            <a:endParaRPr/>
          </a:p>
        </p:txBody>
      </p:sp>
    </p:spTree>
    <p:extLst>
      <p:ext uri="{BB962C8B-B14F-4D97-AF65-F5344CB8AC3E}">
        <p14:creationId xmlns:p14="http://schemas.microsoft.com/office/powerpoint/2010/main" val="1411280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10" name="Picture 2" descr="\\psf\Host\Users\cd\Desktop\Startbild_4zu3-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5"/>
          <p:cNvSpPr>
            <a:spLocks noGrp="1" noChangeArrowheads="1"/>
          </p:cNvSpPr>
          <p:nvPr>
            <p:ph type="ctrTitle" sz="quarter" hasCustomPrompt="1"/>
          </p:nvPr>
        </p:nvSpPr>
        <p:spPr>
          <a:xfrm>
            <a:off x="878400" y="1573200"/>
            <a:ext cx="7779600" cy="741362"/>
          </a:xfrm>
          <a:prstGeom prst="rect">
            <a:avLst/>
          </a:prstGeom>
        </p:spPr>
        <p:txBody>
          <a:bodyPr lIns="0" tIns="0" rIns="0" bIns="0" anchor="t"/>
          <a:lstStyle>
            <a:lvl1pPr>
              <a:tabLst>
                <a:tab pos="2038350" algn="l"/>
              </a:tabLst>
              <a:defRPr b="1">
                <a:latin typeface="+mj-lt"/>
              </a:defRPr>
            </a:lvl1pPr>
          </a:lstStyle>
          <a:p>
            <a:pPr lvl="0"/>
            <a:r>
              <a:rPr lang="en-GB" noProof="0" dirty="0" smtClean="0"/>
              <a:t>Click here to insert lecture title</a:t>
            </a:r>
          </a:p>
        </p:txBody>
      </p:sp>
      <p:sp>
        <p:nvSpPr>
          <p:cNvPr id="8" name="Untertitel 2"/>
          <p:cNvSpPr>
            <a:spLocks noGrp="1"/>
          </p:cNvSpPr>
          <p:nvPr>
            <p:ph type="subTitle" idx="1" hasCustomPrompt="1"/>
          </p:nvPr>
        </p:nvSpPr>
        <p:spPr>
          <a:xfrm>
            <a:off x="878400" y="2429999"/>
            <a:ext cx="7779600" cy="1152000"/>
          </a:xfrm>
          <a:prstGeom prst="rect">
            <a:avLst/>
          </a:prstGeom>
        </p:spPr>
        <p:txBody>
          <a:bodyPr/>
          <a:lstStyle>
            <a:lvl1pPr marL="0" marR="0" indent="0" algn="l" defTabSz="914400" rtl="0" eaLnBrk="1" fontAlgn="auto" latinLnBrk="0" hangingPunct="1">
              <a:lnSpc>
                <a:spcPct val="100000"/>
              </a:lnSpc>
              <a:spcBef>
                <a:spcPts val="300"/>
              </a:spcBef>
              <a:spcAft>
                <a:spcPts val="300"/>
              </a:spcAft>
              <a:buClrTx/>
              <a:buSzTx/>
              <a:buFontTx/>
              <a:buNone/>
              <a:tabLst/>
              <a:defRPr sz="2400">
                <a:solidFill>
                  <a:srgbClr val="686868"/>
                </a:solidFill>
                <a:latin typeface="+mj-lt"/>
              </a:defRPr>
            </a:lvl1pPr>
          </a:lstStyle>
          <a:p>
            <a:pPr lvl="0"/>
            <a:r>
              <a:rPr lang="en-GB" noProof="0" dirty="0" smtClean="0"/>
              <a:t>Click here to insert lecture subtitle</a:t>
            </a:r>
          </a:p>
        </p:txBody>
      </p:sp>
      <p:pic>
        <p:nvPicPr>
          <p:cNvPr id="11" name="Grafik 10" descr="dlr_signet.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4475" y="5857909"/>
            <a:ext cx="8572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2853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FD 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081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143000" y="938213"/>
            <a:ext cx="7342188" cy="738187"/>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1143000" y="1884362"/>
            <a:ext cx="3770313" cy="4136925"/>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5065713" y="1884362"/>
            <a:ext cx="3769200" cy="4136925"/>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Rectangle 46"/>
          <p:cNvSpPr>
            <a:spLocks noGrp="1" noChangeArrowheads="1"/>
          </p:cNvSpPr>
          <p:nvPr>
            <p:ph type="ftr" sz="quarter" idx="10"/>
          </p:nvPr>
        </p:nvSpPr>
        <p:spPr/>
        <p:txBody>
          <a:bodyPr/>
          <a:lstStyle>
            <a:lvl1pPr>
              <a:defRPr>
                <a:solidFill>
                  <a:srgbClr val="686868"/>
                </a:solidFill>
              </a:defRPr>
            </a:lvl1pPr>
          </a:lstStyle>
          <a:p>
            <a:pPr>
              <a:defRPr/>
            </a:pPr>
            <a:r>
              <a:rPr lang="de-DE"/>
              <a:t>&gt; Vortrag &gt; Autor  •  Dokumentname &gt; Datum</a:t>
            </a:r>
          </a:p>
        </p:txBody>
      </p:sp>
      <p:sp>
        <p:nvSpPr>
          <p:cNvPr id="6" name="Rectangle 47"/>
          <p:cNvSpPr>
            <a:spLocks noGrp="1" noChangeArrowheads="1"/>
          </p:cNvSpPr>
          <p:nvPr>
            <p:ph type="sldNum" sz="quarter" idx="11"/>
          </p:nvPr>
        </p:nvSpPr>
        <p:spPr/>
        <p:txBody>
          <a:bodyPr/>
          <a:lstStyle>
            <a:lvl1pPr>
              <a:defRPr>
                <a:solidFill>
                  <a:srgbClr val="686868"/>
                </a:solidFill>
              </a:defRPr>
            </a:lvl1pPr>
          </a:lstStyle>
          <a:p>
            <a:pPr>
              <a:defRPr/>
            </a:pPr>
            <a:r>
              <a:t>www.DLR.de  •  Folie </a:t>
            </a:r>
            <a:fld id="{D5ED849C-BB58-43E6-B2CE-E4481AF2EFE9}" type="slidenum">
              <a:rPr/>
              <a:pPr>
                <a:defRPr/>
              </a:pPr>
              <a:t>‹#›</a:t>
            </a:fld>
            <a:endParaRPr/>
          </a:p>
        </p:txBody>
      </p:sp>
    </p:spTree>
    <p:extLst>
      <p:ext uri="{BB962C8B-B14F-4D97-AF65-F5344CB8AC3E}">
        <p14:creationId xmlns:p14="http://schemas.microsoft.com/office/powerpoint/2010/main" val="16456823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1144800" y="1871439"/>
            <a:ext cx="3769200" cy="333425"/>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Textmasterformat bearbeiten</a:t>
            </a:r>
          </a:p>
        </p:txBody>
      </p:sp>
      <p:sp>
        <p:nvSpPr>
          <p:cNvPr id="5" name="Textplatzhalter 4"/>
          <p:cNvSpPr>
            <a:spLocks noGrp="1"/>
          </p:cNvSpPr>
          <p:nvPr>
            <p:ph type="body" sz="quarter" idx="3"/>
          </p:nvPr>
        </p:nvSpPr>
        <p:spPr>
          <a:xfrm>
            <a:off x="5065200" y="1872000"/>
            <a:ext cx="3769200" cy="334800"/>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Textmasterformat bearbeiten</a:t>
            </a:r>
          </a:p>
        </p:txBody>
      </p:sp>
      <p:sp>
        <p:nvSpPr>
          <p:cNvPr id="9" name="Titel 1"/>
          <p:cNvSpPr>
            <a:spLocks noGrp="1"/>
          </p:cNvSpPr>
          <p:nvPr>
            <p:ph type="title"/>
          </p:nvPr>
        </p:nvSpPr>
        <p:spPr>
          <a:xfrm>
            <a:off x="1143000" y="938213"/>
            <a:ext cx="7342188" cy="738187"/>
          </a:xfrm>
        </p:spPr>
        <p:txBody>
          <a:bodyPr/>
          <a:lstStyle/>
          <a:p>
            <a:r>
              <a:rPr lang="de-DE" dirty="0" smtClean="0"/>
              <a:t>Titelmasterformat durch Klicken bearbeiten</a:t>
            </a:r>
            <a:endParaRPr lang="de-DE" dirty="0"/>
          </a:p>
        </p:txBody>
      </p:sp>
      <p:sp>
        <p:nvSpPr>
          <p:cNvPr id="10" name="Inhaltsplatzhalter 2"/>
          <p:cNvSpPr>
            <a:spLocks noGrp="1"/>
          </p:cNvSpPr>
          <p:nvPr>
            <p:ph idx="12"/>
          </p:nvPr>
        </p:nvSpPr>
        <p:spPr>
          <a:xfrm>
            <a:off x="1144800" y="2420888"/>
            <a:ext cx="3769200" cy="36004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1" name="Inhaltsplatzhalter 2"/>
          <p:cNvSpPr>
            <a:spLocks noGrp="1"/>
          </p:cNvSpPr>
          <p:nvPr>
            <p:ph idx="13"/>
          </p:nvPr>
        </p:nvSpPr>
        <p:spPr>
          <a:xfrm>
            <a:off x="5065200" y="2420888"/>
            <a:ext cx="3769200" cy="36004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Rectangle 46"/>
          <p:cNvSpPr>
            <a:spLocks noGrp="1" noChangeArrowheads="1"/>
          </p:cNvSpPr>
          <p:nvPr>
            <p:ph type="ftr" sz="quarter" idx="14"/>
          </p:nvPr>
        </p:nvSpPr>
        <p:spPr/>
        <p:txBody>
          <a:bodyPr/>
          <a:lstStyle>
            <a:lvl1pPr>
              <a:defRPr>
                <a:solidFill>
                  <a:srgbClr val="686868"/>
                </a:solidFill>
              </a:defRPr>
            </a:lvl1pPr>
          </a:lstStyle>
          <a:p>
            <a:pPr>
              <a:defRPr/>
            </a:pPr>
            <a:r>
              <a:rPr lang="de-DE"/>
              <a:t>&gt; Vortrag &gt; Autor  •  Dokumentname &gt; Datum</a:t>
            </a:r>
          </a:p>
        </p:txBody>
      </p:sp>
      <p:sp>
        <p:nvSpPr>
          <p:cNvPr id="8" name="Rectangle 47"/>
          <p:cNvSpPr>
            <a:spLocks noGrp="1" noChangeArrowheads="1"/>
          </p:cNvSpPr>
          <p:nvPr>
            <p:ph type="sldNum" sz="quarter" idx="15"/>
          </p:nvPr>
        </p:nvSpPr>
        <p:spPr/>
        <p:txBody>
          <a:bodyPr/>
          <a:lstStyle>
            <a:lvl1pPr>
              <a:defRPr>
                <a:solidFill>
                  <a:srgbClr val="686868"/>
                </a:solidFill>
              </a:defRPr>
            </a:lvl1pPr>
          </a:lstStyle>
          <a:p>
            <a:pPr>
              <a:defRPr/>
            </a:pPr>
            <a:r>
              <a:t>www.DLR.de  •  Folie </a:t>
            </a:r>
            <a:fld id="{89AE5F78-5CE9-4296-9ED7-CBBDF0D7AF5C}" type="slidenum">
              <a:rPr/>
              <a:pPr>
                <a:defRPr/>
              </a:pPr>
              <a:t>‹#›</a:t>
            </a:fld>
            <a:endParaRPr/>
          </a:p>
        </p:txBody>
      </p:sp>
    </p:spTree>
    <p:extLst>
      <p:ext uri="{BB962C8B-B14F-4D97-AF65-F5344CB8AC3E}">
        <p14:creationId xmlns:p14="http://schemas.microsoft.com/office/powerpoint/2010/main" val="91684288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6"/>
          <p:cNvSpPr>
            <a:spLocks noGrp="1" noChangeArrowheads="1"/>
          </p:cNvSpPr>
          <p:nvPr>
            <p:ph type="ftr" sz="quarter" idx="10"/>
          </p:nvPr>
        </p:nvSpPr>
        <p:spPr/>
        <p:txBody>
          <a:bodyPr/>
          <a:lstStyle>
            <a:lvl1pPr>
              <a:defRPr>
                <a:solidFill>
                  <a:srgbClr val="686868"/>
                </a:solidFill>
              </a:defRPr>
            </a:lvl1pPr>
          </a:lstStyle>
          <a:p>
            <a:pPr>
              <a:defRPr/>
            </a:pPr>
            <a:r>
              <a:rPr lang="de-DE"/>
              <a:t>&gt; Vortrag &gt; Autor  •  Dokumentname &gt; Datum</a:t>
            </a:r>
          </a:p>
        </p:txBody>
      </p:sp>
      <p:sp>
        <p:nvSpPr>
          <p:cNvPr id="4" name="Rectangle 47"/>
          <p:cNvSpPr>
            <a:spLocks noGrp="1" noChangeArrowheads="1"/>
          </p:cNvSpPr>
          <p:nvPr>
            <p:ph type="sldNum" sz="quarter" idx="11"/>
          </p:nvPr>
        </p:nvSpPr>
        <p:spPr/>
        <p:txBody>
          <a:bodyPr/>
          <a:lstStyle>
            <a:lvl1pPr>
              <a:defRPr>
                <a:solidFill>
                  <a:srgbClr val="686868"/>
                </a:solidFill>
              </a:defRPr>
            </a:lvl1pPr>
          </a:lstStyle>
          <a:p>
            <a:pPr>
              <a:defRPr/>
            </a:pPr>
            <a:r>
              <a:t>www.DLR.de  •  Folie </a:t>
            </a:r>
            <a:fld id="{B65882E6-06A9-4B92-9AEE-131A7A3A490C}" type="slidenum">
              <a:rPr/>
              <a:pPr>
                <a:defRPr/>
              </a:pPr>
              <a:t>‹#›</a:t>
            </a:fld>
            <a:endParaRPr/>
          </a:p>
        </p:txBody>
      </p:sp>
    </p:spTree>
    <p:extLst>
      <p:ext uri="{BB962C8B-B14F-4D97-AF65-F5344CB8AC3E}">
        <p14:creationId xmlns:p14="http://schemas.microsoft.com/office/powerpoint/2010/main" val="67150527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6"/>
          <p:cNvSpPr>
            <a:spLocks noGrp="1" noChangeArrowheads="1"/>
          </p:cNvSpPr>
          <p:nvPr>
            <p:ph type="ftr" sz="quarter" idx="10"/>
          </p:nvPr>
        </p:nvSpPr>
        <p:spPr/>
        <p:txBody>
          <a:bodyPr/>
          <a:lstStyle>
            <a:lvl1pPr>
              <a:defRPr>
                <a:solidFill>
                  <a:srgbClr val="686868"/>
                </a:solidFill>
              </a:defRPr>
            </a:lvl1pPr>
          </a:lstStyle>
          <a:p>
            <a:pPr>
              <a:defRPr/>
            </a:pPr>
            <a:r>
              <a:rPr lang="de-DE"/>
              <a:t>&gt; Vortrag &gt; Autor  •  Dokumentname &gt; Datum</a:t>
            </a:r>
          </a:p>
        </p:txBody>
      </p:sp>
      <p:sp>
        <p:nvSpPr>
          <p:cNvPr id="3" name="Rectangle 47"/>
          <p:cNvSpPr>
            <a:spLocks noGrp="1" noChangeArrowheads="1"/>
          </p:cNvSpPr>
          <p:nvPr>
            <p:ph type="sldNum" sz="quarter" idx="11"/>
          </p:nvPr>
        </p:nvSpPr>
        <p:spPr/>
        <p:txBody>
          <a:bodyPr/>
          <a:lstStyle>
            <a:lvl1pPr>
              <a:defRPr>
                <a:solidFill>
                  <a:srgbClr val="686868"/>
                </a:solidFill>
              </a:defRPr>
            </a:lvl1pPr>
          </a:lstStyle>
          <a:p>
            <a:pPr>
              <a:defRPr/>
            </a:pPr>
            <a:r>
              <a:t>www.DLR.de  •  Folie </a:t>
            </a:r>
            <a:fld id="{266C00A1-2E05-4B7E-8F61-8002877EAC00}" type="slidenum">
              <a:rPr/>
              <a:pPr>
                <a:defRPr/>
              </a:pPr>
              <a:t>‹#›</a:t>
            </a:fld>
            <a:endParaRPr/>
          </a:p>
        </p:txBody>
      </p:sp>
    </p:spTree>
    <p:extLst>
      <p:ext uri="{BB962C8B-B14F-4D97-AF65-F5344CB8AC3E}">
        <p14:creationId xmlns:p14="http://schemas.microsoft.com/office/powerpoint/2010/main" val="97780561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cSld name="1_Titelfolie">
    <p:spTree>
      <p:nvGrpSpPr>
        <p:cNvPr id="1" name=""/>
        <p:cNvGrpSpPr/>
        <p:nvPr/>
      </p:nvGrpSpPr>
      <p:grpSpPr>
        <a:xfrm>
          <a:off x="0" y="0"/>
          <a:ext cx="0" cy="0"/>
          <a:chOff x="0" y="0"/>
          <a:chExt cx="0" cy="0"/>
        </a:xfrm>
      </p:grpSpPr>
      <p:pic>
        <p:nvPicPr>
          <p:cNvPr id="85019" name="Picture 2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84996" name="Rectangle 4"/>
          <p:cNvSpPr>
            <a:spLocks noGrp="1" noChangeArrowheads="1"/>
          </p:cNvSpPr>
          <p:nvPr>
            <p:ph type="ctrTitle"/>
          </p:nvPr>
        </p:nvSpPr>
        <p:spPr>
          <a:xfrm>
            <a:off x="990600" y="4572000"/>
            <a:ext cx="7772400" cy="1524000"/>
          </a:xfrm>
        </p:spPr>
        <p:txBody>
          <a:bodyPr/>
          <a:lstStyle>
            <a:lvl1pPr>
              <a:tabLst>
                <a:tab pos="2038350" algn="l"/>
              </a:tabLst>
              <a:defRPr/>
            </a:lvl1pPr>
          </a:lstStyle>
          <a:p>
            <a:pPr lvl="0"/>
            <a:r>
              <a:rPr lang="de-DE" noProof="0" smtClean="0"/>
              <a:t>Mastertitelformat bearbeiten</a:t>
            </a:r>
          </a:p>
        </p:txBody>
      </p:sp>
      <p:sp>
        <p:nvSpPr>
          <p:cNvPr id="85007" name="Rectangle 15"/>
          <p:cNvSpPr>
            <a:spLocks noGrp="1" noChangeArrowheads="1"/>
          </p:cNvSpPr>
          <p:nvPr>
            <p:ph type="sldNum" sz="quarter" idx="4"/>
          </p:nvPr>
        </p:nvSpPr>
        <p:spPr/>
        <p:txBody>
          <a:bodyPr/>
          <a:lstStyle>
            <a:lvl1pPr>
              <a:defRPr/>
            </a:lvl1pPr>
          </a:lstStyle>
          <a:p>
            <a:r>
              <a:rPr>
                <a:solidFill>
                  <a:srgbClr val="000000"/>
                </a:solidFill>
              </a:rPr>
              <a:t>Folie </a:t>
            </a:r>
            <a:fld id="{2979A54A-AFFE-4B94-A4C4-98B116F8AD00}" type="slidenum">
              <a:rPr>
                <a:solidFill>
                  <a:srgbClr val="000000"/>
                </a:solidFill>
              </a:rPr>
              <a:pPr/>
              <a:t>‹#›</a:t>
            </a:fld>
            <a:endParaRPr>
              <a:solidFill>
                <a:srgbClr val="000000"/>
              </a:solidFill>
            </a:endParaRPr>
          </a:p>
        </p:txBody>
      </p:sp>
      <p:sp>
        <p:nvSpPr>
          <p:cNvPr id="85008" name="Rectangle 16"/>
          <p:cNvSpPr>
            <a:spLocks noChangeArrowheads="1"/>
          </p:cNvSpPr>
          <p:nvPr/>
        </p:nvSpPr>
        <p:spPr bwMode="auto">
          <a:xfrm>
            <a:off x="3200400" y="6629400"/>
            <a:ext cx="5562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8000" rIns="0" bIns="0"/>
          <a:lstStyle/>
          <a:p>
            <a:pPr algn="r" fontAlgn="base">
              <a:spcBef>
                <a:spcPct val="0"/>
              </a:spcBef>
              <a:spcAft>
                <a:spcPct val="0"/>
              </a:spcAft>
            </a:pPr>
            <a:endParaRPr lang="en-GB" sz="600" smtClean="0">
              <a:solidFill>
                <a:srgbClr val="000000"/>
              </a:solidFill>
            </a:endParaRPr>
          </a:p>
        </p:txBody>
      </p:sp>
    </p:spTree>
    <p:extLst>
      <p:ext uri="{BB962C8B-B14F-4D97-AF65-F5344CB8AC3E}">
        <p14:creationId xmlns:p14="http://schemas.microsoft.com/office/powerpoint/2010/main" val="823222498"/>
      </p:ext>
    </p:extLst>
  </p:cSld>
  <p:clrMapOvr>
    <a:masterClrMapping/>
  </p:clrMapOvr>
  <p:transition spd="slow">
    <p:wip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990600" y="838200"/>
            <a:ext cx="7772400" cy="5257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93648506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591200"/>
            <a:ext cx="4086000" cy="4338000"/>
          </a:xfrm>
        </p:spPr>
        <p:txBody>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Fußzeilenplatzhalter 4"/>
          <p:cNvSpPr>
            <a:spLocks noGrp="1"/>
          </p:cNvSpPr>
          <p:nvPr>
            <p:ph type="ftr" sz="quarter" idx="14"/>
          </p:nvPr>
        </p:nvSpPr>
        <p:spPr/>
        <p:txBody>
          <a:bodyPr/>
          <a:lstStyle/>
          <a:p>
            <a:pPr>
              <a:defRPr/>
            </a:pPr>
            <a:r>
              <a:rPr lang="en-GB" smtClean="0"/>
              <a:t>&gt; Lecture &gt; Author  •  Document &gt; Date</a:t>
            </a:r>
            <a:endParaRPr lang="en-GB" dirty="0"/>
          </a:p>
        </p:txBody>
      </p:sp>
      <p:sp>
        <p:nvSpPr>
          <p:cNvPr id="7" name="Foliennummernplatzhalter 6"/>
          <p:cNvSpPr>
            <a:spLocks noGrp="1"/>
          </p:cNvSpPr>
          <p:nvPr>
            <p:ph type="sldNum" sz="quarter" idx="15"/>
          </p:nvPr>
        </p:nvSpPr>
        <p:spPr/>
        <p:txBody>
          <a:bodyPr/>
          <a:lstStyle/>
          <a:p>
            <a:pPr>
              <a:defRPr/>
            </a:pPr>
            <a:r>
              <a:rPr lang="en-GB" smtClean="0"/>
              <a:t>DLR.de  •  Chart </a:t>
            </a:r>
            <a:fld id="{18C7CB6D-895A-4F21-B0E7-2185F6FE5534}" type="slidenum">
              <a:rPr lang="en-GB" smtClean="0"/>
              <a:pPr>
                <a:defRPr/>
              </a:pPr>
              <a:t>‹#›</a:t>
            </a:fld>
            <a:endParaRPr lang="en-GB" dirty="0"/>
          </a:p>
        </p:txBody>
      </p:sp>
      <p:sp>
        <p:nvSpPr>
          <p:cNvPr id="6" name="Textplatzhalter 9"/>
          <p:cNvSpPr>
            <a:spLocks noGrp="1"/>
          </p:cNvSpPr>
          <p:nvPr>
            <p:ph type="body" sz="quarter" idx="16" hasCustomPrompt="1"/>
          </p:nvPr>
        </p:nvSpPr>
        <p:spPr>
          <a:xfrm>
            <a:off x="4698000" y="1591200"/>
            <a:ext cx="3960000" cy="4338000"/>
          </a:xfrm>
        </p:spPr>
        <p:txBody>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Tree>
    <p:extLst>
      <p:ext uri="{BB962C8B-B14F-4D97-AF65-F5344CB8AC3E}">
        <p14:creationId xmlns:p14="http://schemas.microsoft.com/office/powerpoint/2010/main" val="350988051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Titel DEUTSCH">
    <p:spTree>
      <p:nvGrpSpPr>
        <p:cNvPr id="1" name=""/>
        <p:cNvGrpSpPr/>
        <p:nvPr/>
      </p:nvGrpSpPr>
      <p:grpSpPr>
        <a:xfrm>
          <a:off x="0" y="0"/>
          <a:ext cx="0" cy="0"/>
          <a:chOff x="0" y="0"/>
          <a:chExt cx="0" cy="0"/>
        </a:xfrm>
      </p:grpSpPr>
      <p:pic>
        <p:nvPicPr>
          <p:cNvPr id="6" name="Picture 2" descr="\\psf\Host\Users\cd\Desktop\Startbild_4zu3-D.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5"/>
          <p:cNvSpPr>
            <a:spLocks noGrp="1" noChangeArrowheads="1"/>
          </p:cNvSpPr>
          <p:nvPr>
            <p:ph type="ctrTitle" sz="quarter" hasCustomPrompt="1"/>
          </p:nvPr>
        </p:nvSpPr>
        <p:spPr>
          <a:xfrm>
            <a:off x="878400" y="1573200"/>
            <a:ext cx="7779600" cy="741362"/>
          </a:xfrm>
          <a:prstGeom prst="rect">
            <a:avLst/>
          </a:prstGeom>
        </p:spPr>
        <p:txBody>
          <a:bodyPr lIns="0" tIns="0" rIns="0" bIns="0" anchor="t"/>
          <a:lstStyle>
            <a:lvl1pPr>
              <a:tabLst>
                <a:tab pos="2038350" algn="l"/>
              </a:tabLst>
              <a:defRPr b="1">
                <a:latin typeface="+mj-lt"/>
              </a:defRPr>
            </a:lvl1pPr>
          </a:lstStyle>
          <a:p>
            <a:pPr lvl="0"/>
            <a:r>
              <a:rPr lang="en-GB" noProof="0" dirty="0" smtClean="0"/>
              <a:t>Click here to insert lecture title</a:t>
            </a:r>
          </a:p>
        </p:txBody>
      </p:sp>
      <p:sp>
        <p:nvSpPr>
          <p:cNvPr id="8" name="Untertitel 2"/>
          <p:cNvSpPr>
            <a:spLocks noGrp="1"/>
          </p:cNvSpPr>
          <p:nvPr>
            <p:ph type="subTitle" idx="1" hasCustomPrompt="1"/>
          </p:nvPr>
        </p:nvSpPr>
        <p:spPr>
          <a:xfrm>
            <a:off x="878400" y="2429999"/>
            <a:ext cx="7779600" cy="1152000"/>
          </a:xfrm>
          <a:prstGeom prst="rect">
            <a:avLst/>
          </a:prstGeom>
        </p:spPr>
        <p:txBody>
          <a:bodyPr/>
          <a:lstStyle>
            <a:lvl1pPr marL="0" marR="0" indent="0" algn="l" defTabSz="914400" rtl="0" eaLnBrk="1" fontAlgn="auto" latinLnBrk="0" hangingPunct="1">
              <a:lnSpc>
                <a:spcPct val="100000"/>
              </a:lnSpc>
              <a:spcBef>
                <a:spcPts val="300"/>
              </a:spcBef>
              <a:spcAft>
                <a:spcPts val="300"/>
              </a:spcAft>
              <a:buClrTx/>
              <a:buSzTx/>
              <a:buFontTx/>
              <a:buNone/>
              <a:tabLst/>
              <a:defRPr sz="2400">
                <a:solidFill>
                  <a:srgbClr val="686868"/>
                </a:solidFill>
                <a:latin typeface="+mj-lt"/>
              </a:defRPr>
            </a:lvl1pPr>
          </a:lstStyle>
          <a:p>
            <a:pPr lvl="0"/>
            <a:r>
              <a:rPr lang="en-GB" noProof="0" dirty="0" smtClean="0"/>
              <a:t>Click here to insert lecture subtitle</a:t>
            </a:r>
          </a:p>
        </p:txBody>
      </p:sp>
      <p:pic>
        <p:nvPicPr>
          <p:cNvPr id="11" name="Grafik 10" descr="dlr_signe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44475" y="5857909"/>
            <a:ext cx="8572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822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10" name="Picture 2" descr="\\psf\Host\Users\cd\Desktop\Startbild_4zu3-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5"/>
          <p:cNvSpPr>
            <a:spLocks noGrp="1" noChangeArrowheads="1"/>
          </p:cNvSpPr>
          <p:nvPr>
            <p:ph type="ctrTitle" sz="quarter" hasCustomPrompt="1"/>
          </p:nvPr>
        </p:nvSpPr>
        <p:spPr>
          <a:xfrm>
            <a:off x="878400" y="1573200"/>
            <a:ext cx="7779600" cy="741362"/>
          </a:xfrm>
          <a:prstGeom prst="rect">
            <a:avLst/>
          </a:prstGeom>
        </p:spPr>
        <p:txBody>
          <a:bodyPr lIns="0" tIns="0" rIns="0" bIns="0" anchor="t"/>
          <a:lstStyle>
            <a:lvl1pPr>
              <a:tabLst>
                <a:tab pos="2038350" algn="l"/>
              </a:tabLst>
              <a:defRPr b="1">
                <a:latin typeface="+mj-lt"/>
              </a:defRPr>
            </a:lvl1pPr>
          </a:lstStyle>
          <a:p>
            <a:pPr lvl="0"/>
            <a:r>
              <a:rPr lang="en-GB" noProof="0" dirty="0" smtClean="0"/>
              <a:t>Click here to insert lecture title</a:t>
            </a:r>
          </a:p>
        </p:txBody>
      </p:sp>
      <p:sp>
        <p:nvSpPr>
          <p:cNvPr id="8" name="Untertitel 2"/>
          <p:cNvSpPr>
            <a:spLocks noGrp="1"/>
          </p:cNvSpPr>
          <p:nvPr>
            <p:ph type="subTitle" idx="1" hasCustomPrompt="1"/>
          </p:nvPr>
        </p:nvSpPr>
        <p:spPr>
          <a:xfrm>
            <a:off x="878400" y="2429999"/>
            <a:ext cx="7779600" cy="1152000"/>
          </a:xfrm>
          <a:prstGeom prst="rect">
            <a:avLst/>
          </a:prstGeom>
        </p:spPr>
        <p:txBody>
          <a:bodyPr/>
          <a:lstStyle>
            <a:lvl1pPr marL="0" marR="0" indent="0" algn="l" defTabSz="914400" rtl="0" eaLnBrk="1" fontAlgn="auto" latinLnBrk="0" hangingPunct="1">
              <a:lnSpc>
                <a:spcPct val="100000"/>
              </a:lnSpc>
              <a:spcBef>
                <a:spcPts val="300"/>
              </a:spcBef>
              <a:spcAft>
                <a:spcPts val="300"/>
              </a:spcAft>
              <a:buClrTx/>
              <a:buSzTx/>
              <a:buFontTx/>
              <a:buNone/>
              <a:tabLst/>
              <a:defRPr sz="2400">
                <a:solidFill>
                  <a:srgbClr val="686868"/>
                </a:solidFill>
                <a:latin typeface="+mj-lt"/>
              </a:defRPr>
            </a:lvl1pPr>
          </a:lstStyle>
          <a:p>
            <a:pPr lvl="0"/>
            <a:r>
              <a:rPr lang="en-GB" noProof="0" dirty="0" smtClean="0"/>
              <a:t>Click here to insert lecture subtitle</a:t>
            </a:r>
          </a:p>
        </p:txBody>
      </p:sp>
      <p:pic>
        <p:nvPicPr>
          <p:cNvPr id="11" name="Grafik 10" descr="dlr_signet.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4475" y="5857909"/>
            <a:ext cx="8572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1234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EOC: Titel + Aufzählung">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486000" y="1591199"/>
            <a:ext cx="8172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itel 5"/>
          <p:cNvSpPr>
            <a:spLocks noGrp="1"/>
          </p:cNvSpPr>
          <p:nvPr>
            <p:ph type="title"/>
          </p:nvPr>
        </p:nvSpPr>
        <p:spPr>
          <a:xfrm>
            <a:off x="486000" y="530577"/>
            <a:ext cx="8172000" cy="738187"/>
          </a:xfrm>
        </p:spPr>
        <p:txBody>
          <a:bodyPr/>
          <a:lstStyle/>
          <a:p>
            <a:r>
              <a:rPr lang="en-GB" dirty="0" smtClean="0"/>
              <a:t>Headline </a:t>
            </a:r>
            <a:r>
              <a:rPr lang="en-GB" dirty="0" err="1" smtClean="0"/>
              <a:t>lorem</a:t>
            </a:r>
            <a:r>
              <a:rPr lang="en-GB" dirty="0" smtClean="0"/>
              <a:t> </a:t>
            </a:r>
            <a:r>
              <a:rPr lang="en-GB" dirty="0" err="1" smtClean="0"/>
              <a:t>ipsum</a:t>
            </a:r>
            <a:r>
              <a:rPr lang="en-GB" dirty="0" smtClean="0"/>
              <a:t/>
            </a:r>
            <a:br>
              <a:rPr lang="en-GB" dirty="0" smtClean="0"/>
            </a:br>
            <a:r>
              <a:rPr lang="en-GB" dirty="0" smtClean="0"/>
              <a:t>2nd line </a:t>
            </a:r>
            <a:r>
              <a:rPr lang="en-GB" dirty="0" err="1" smtClean="0"/>
              <a:t>lorem</a:t>
            </a:r>
            <a:r>
              <a:rPr lang="en-GB" dirty="0" smtClean="0"/>
              <a:t> </a:t>
            </a:r>
            <a:r>
              <a:rPr lang="en-GB" dirty="0" err="1" smtClean="0"/>
              <a:t>ipsum</a:t>
            </a:r>
            <a:r>
              <a:rPr lang="en-GB" dirty="0" smtClean="0"/>
              <a:t> </a:t>
            </a:r>
            <a:r>
              <a:rPr lang="en-GB" dirty="0" err="1" smtClean="0"/>
              <a:t>dorum</a:t>
            </a:r>
            <a:endParaRPr lang="en-GB" dirty="0"/>
          </a:p>
        </p:txBody>
      </p:sp>
    </p:spTree>
    <p:extLst>
      <p:ext uri="{BB962C8B-B14F-4D97-AF65-F5344CB8AC3E}">
        <p14:creationId xmlns:p14="http://schemas.microsoft.com/office/powerpoint/2010/main" val="3805907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627668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EOC: mit Bild / Ra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3960812"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1616385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EOC: Bild randabfalle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4446000"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127711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EOC Bild max. Höh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4086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548600"/>
            <a:ext cx="4446000" cy="5265808"/>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1738198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EOC Vergleich 2-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0395"/>
            <a:ext cx="8172000" cy="738187"/>
          </a:xfrm>
        </p:spPr>
        <p:txBody>
          <a:bodyPr/>
          <a:lstStyle/>
          <a:p>
            <a:r>
              <a:rPr lang="en-GB" noProof="0" dirty="0" smtClean="0"/>
              <a:t>Click here to insert chart title</a:t>
            </a:r>
            <a:endParaRPr lang="en-GB" noProof="0" dirty="0"/>
          </a:p>
        </p:txBody>
      </p:sp>
      <p:sp>
        <p:nvSpPr>
          <p:cNvPr id="9" name="Textplatzhalter 1"/>
          <p:cNvSpPr>
            <a:spLocks noGrp="1"/>
          </p:cNvSpPr>
          <p:nvPr>
            <p:ph type="body" idx="13" hasCustomPrompt="1"/>
          </p:nvPr>
        </p:nvSpPr>
        <p:spPr>
          <a:xfrm>
            <a:off x="467544" y="1473626"/>
            <a:ext cx="3960000" cy="333425"/>
          </a:xfrm>
        </p:spPr>
        <p:txBody>
          <a:bodyPr/>
          <a:lstStyle>
            <a:lvl1pPr marL="0" indent="0">
              <a:buFontTx/>
              <a:buNone/>
              <a:defRPr b="1">
                <a:solidFill>
                  <a:srgbClr val="686868"/>
                </a:solidFill>
              </a:defRPr>
            </a:lvl1pPr>
          </a:lstStyle>
          <a:p>
            <a:pPr lvl="0"/>
            <a:r>
              <a:rPr lang="en-GB" noProof="0" dirty="0" smtClean="0"/>
              <a:t>Click here to insert header line</a:t>
            </a:r>
          </a:p>
        </p:txBody>
      </p:sp>
      <p:sp>
        <p:nvSpPr>
          <p:cNvPr id="10" name="Textplatzhalter 1"/>
          <p:cNvSpPr>
            <a:spLocks noGrp="1"/>
          </p:cNvSpPr>
          <p:nvPr>
            <p:ph type="body" idx="14" hasCustomPrompt="1"/>
          </p:nvPr>
        </p:nvSpPr>
        <p:spPr>
          <a:xfrm>
            <a:off x="4698000" y="1473626"/>
            <a:ext cx="3960000" cy="333425"/>
          </a:xfrm>
        </p:spPr>
        <p:txBody>
          <a:bodyPr/>
          <a:lstStyle>
            <a:lvl1pPr marL="0" indent="0">
              <a:buFontTx/>
              <a:buNone/>
              <a:defRPr b="1">
                <a:solidFill>
                  <a:srgbClr val="686868"/>
                </a:solidFill>
              </a:defRPr>
            </a:lvl1pPr>
          </a:lstStyle>
          <a:p>
            <a:pPr lvl="0"/>
            <a:r>
              <a:rPr lang="en-GB" noProof="0" dirty="0" smtClean="0"/>
              <a:t>Click here to insert header line</a:t>
            </a:r>
          </a:p>
        </p:txBody>
      </p:sp>
      <p:sp>
        <p:nvSpPr>
          <p:cNvPr id="11" name="Textplatzhalter 10"/>
          <p:cNvSpPr>
            <a:spLocks noGrp="1"/>
          </p:cNvSpPr>
          <p:nvPr>
            <p:ph type="body" sz="quarter" idx="15" hasCustomPrompt="1"/>
          </p:nvPr>
        </p:nvSpPr>
        <p:spPr>
          <a:xfrm>
            <a:off x="486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platzhalter 10"/>
          <p:cNvSpPr>
            <a:spLocks noGrp="1"/>
          </p:cNvSpPr>
          <p:nvPr>
            <p:ph type="body" sz="quarter" idx="16" hasCustomPrompt="1"/>
          </p:nvPr>
        </p:nvSpPr>
        <p:spPr>
          <a:xfrm>
            <a:off x="4698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Tree>
    <p:extLst>
      <p:ext uri="{BB962C8B-B14F-4D97-AF65-F5344CB8AC3E}">
        <p14:creationId xmlns:p14="http://schemas.microsoft.com/office/powerpoint/2010/main" val="94132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EOC 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753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994053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en-GB"/>
          </a:p>
        </p:txBody>
      </p:sp>
    </p:spTree>
    <p:extLst>
      <p:ext uri="{BB962C8B-B14F-4D97-AF65-F5344CB8AC3E}">
        <p14:creationId xmlns:p14="http://schemas.microsoft.com/office/powerpoint/2010/main" val="4124789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51"/>
          <p:cNvSpPr>
            <a:spLocks noGrp="1" noChangeArrowheads="1"/>
          </p:cNvSpPr>
          <p:nvPr>
            <p:ph type="sldNum" sz="quarter" idx="10"/>
          </p:nvPr>
        </p:nvSpPr>
        <p:spPr>
          <a:xfrm>
            <a:off x="1143017" y="122268"/>
            <a:ext cx="1230313" cy="122237"/>
          </a:xfrm>
          <a:prstGeom prst="rect">
            <a:avLst/>
          </a:prstGeom>
          <a:ln/>
        </p:spPr>
        <p:txBody>
          <a:bodyPr/>
          <a:lstStyle>
            <a:lvl1pPr>
              <a:defRPr/>
            </a:lvl1pPr>
          </a:lstStyle>
          <a:p>
            <a:pPr>
              <a:defRPr/>
            </a:pPr>
            <a:r>
              <a:rPr lang="de-DE">
                <a:solidFill>
                  <a:srgbClr val="000000"/>
                </a:solidFill>
              </a:rPr>
              <a:t>www.DLR.de  •  Chart </a:t>
            </a:r>
            <a:fld id="{32472557-09D5-4963-8EC6-B344159E914B}" type="slidenum">
              <a:rPr lang="de-DE">
                <a:solidFill>
                  <a:srgbClr val="000000"/>
                </a:solidFill>
              </a:rPr>
              <a:pPr>
                <a:defRPr/>
              </a:pPr>
              <a:t>‹#›</a:t>
            </a:fld>
            <a:endParaRPr lang="de-DE">
              <a:solidFill>
                <a:srgbClr val="000000"/>
              </a:solidFill>
            </a:endParaRPr>
          </a:p>
        </p:txBody>
      </p:sp>
      <p:sp>
        <p:nvSpPr>
          <p:cNvPr id="3" name="Rectangle 52"/>
          <p:cNvSpPr>
            <a:spLocks noGrp="1" noChangeArrowheads="1"/>
          </p:cNvSpPr>
          <p:nvPr>
            <p:ph type="ftr" sz="quarter" idx="11"/>
          </p:nvPr>
        </p:nvSpPr>
        <p:spPr>
          <a:xfrm>
            <a:off x="2374900" y="122268"/>
            <a:ext cx="5399088" cy="122237"/>
          </a:xfrm>
          <a:prstGeom prst="rect">
            <a:avLst/>
          </a:prstGeom>
          <a:ln/>
        </p:spPr>
        <p:txBody>
          <a:bodyPr/>
          <a:lstStyle>
            <a:lvl1pPr>
              <a:defRPr/>
            </a:lvl1pPr>
          </a:lstStyle>
          <a:p>
            <a:pPr>
              <a:defRPr/>
            </a:pPr>
            <a:r>
              <a:rPr lang="en-US" smtClean="0">
                <a:solidFill>
                  <a:srgbClr val="000000"/>
                </a:solidFill>
              </a:rPr>
              <a:t>&gt; GIFAS &gt; Prof. Wörner &gt; March 2012</a:t>
            </a:r>
            <a:endParaRPr lang="de-DE">
              <a:solidFill>
                <a:srgbClr val="000000"/>
              </a:solidFill>
            </a:endParaRPr>
          </a:p>
        </p:txBody>
      </p:sp>
    </p:spTree>
    <p:extLst>
      <p:ext uri="{BB962C8B-B14F-4D97-AF65-F5344CB8AC3E}">
        <p14:creationId xmlns:p14="http://schemas.microsoft.com/office/powerpoint/2010/main" val="1644124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 DFD: Titel + Aufzählung">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486000" y="1591199"/>
            <a:ext cx="8172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itel 5"/>
          <p:cNvSpPr>
            <a:spLocks noGrp="1"/>
          </p:cNvSpPr>
          <p:nvPr>
            <p:ph type="title"/>
          </p:nvPr>
        </p:nvSpPr>
        <p:spPr>
          <a:xfrm>
            <a:off x="486000" y="530577"/>
            <a:ext cx="8172000" cy="738187"/>
          </a:xfrm>
        </p:spPr>
        <p:txBody>
          <a:bodyPr/>
          <a:lstStyle/>
          <a:p>
            <a:r>
              <a:rPr lang="en-GB" dirty="0" smtClean="0"/>
              <a:t>Headline </a:t>
            </a:r>
            <a:r>
              <a:rPr lang="en-GB" dirty="0" err="1" smtClean="0"/>
              <a:t>lorem</a:t>
            </a:r>
            <a:r>
              <a:rPr lang="en-GB" dirty="0" smtClean="0"/>
              <a:t> </a:t>
            </a:r>
            <a:r>
              <a:rPr lang="en-GB" dirty="0" err="1" smtClean="0"/>
              <a:t>ipsum</a:t>
            </a:r>
            <a:r>
              <a:rPr lang="en-GB" dirty="0" smtClean="0"/>
              <a:t/>
            </a:r>
            <a:br>
              <a:rPr lang="en-GB" dirty="0" smtClean="0"/>
            </a:br>
            <a:r>
              <a:rPr lang="en-GB" dirty="0" smtClean="0"/>
              <a:t>2nd line </a:t>
            </a:r>
            <a:r>
              <a:rPr lang="en-GB" dirty="0" err="1" smtClean="0"/>
              <a:t>lorem</a:t>
            </a:r>
            <a:r>
              <a:rPr lang="en-GB" dirty="0" smtClean="0"/>
              <a:t> </a:t>
            </a:r>
            <a:r>
              <a:rPr lang="en-GB" dirty="0" err="1" smtClean="0"/>
              <a:t>ipsum</a:t>
            </a:r>
            <a:r>
              <a:rPr lang="en-GB" dirty="0" smtClean="0"/>
              <a:t> </a:t>
            </a:r>
            <a:r>
              <a:rPr lang="en-GB" dirty="0" err="1" smtClean="0"/>
              <a:t>dorum</a:t>
            </a:r>
            <a:endParaRPr lang="en-GB" dirty="0"/>
          </a:p>
        </p:txBody>
      </p:sp>
    </p:spTree>
    <p:extLst>
      <p:ext uri="{BB962C8B-B14F-4D97-AF65-F5344CB8AC3E}">
        <p14:creationId xmlns:p14="http://schemas.microsoft.com/office/powerpoint/2010/main" val="1589197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3429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EOC: Titel + Aufzählung">
    <p:spTree>
      <p:nvGrpSpPr>
        <p:cNvPr id="1" name=""/>
        <p:cNvGrpSpPr/>
        <p:nvPr/>
      </p:nvGrpSpPr>
      <p:grpSpPr>
        <a:xfrm>
          <a:off x="0" y="0"/>
          <a:ext cx="0" cy="0"/>
          <a:chOff x="0" y="0"/>
          <a:chExt cx="0" cy="0"/>
        </a:xfrm>
      </p:grpSpPr>
      <p:sp>
        <p:nvSpPr>
          <p:cNvPr id="9" name="Textplatzhalter 8"/>
          <p:cNvSpPr>
            <a:spLocks noGrp="1"/>
          </p:cNvSpPr>
          <p:nvPr>
            <p:ph type="body" sz="quarter" idx="12"/>
          </p:nvPr>
        </p:nvSpPr>
        <p:spPr>
          <a:xfrm>
            <a:off x="486000" y="1591199"/>
            <a:ext cx="8172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GB" noProof="0" dirty="0"/>
          </a:p>
        </p:txBody>
      </p:sp>
      <p:sp>
        <p:nvSpPr>
          <p:cNvPr id="6" name="Titel 5"/>
          <p:cNvSpPr>
            <a:spLocks noGrp="1"/>
          </p:cNvSpPr>
          <p:nvPr>
            <p:ph type="title"/>
          </p:nvPr>
        </p:nvSpPr>
        <p:spPr>
          <a:xfrm>
            <a:off x="486000" y="530577"/>
            <a:ext cx="8172000" cy="738187"/>
          </a:xfrm>
        </p:spPr>
        <p:txBody>
          <a:bodyPr/>
          <a:lstStyle/>
          <a:p>
            <a:r>
              <a:rPr lang="en-GB" dirty="0" smtClean="0"/>
              <a:t>Headline </a:t>
            </a:r>
            <a:r>
              <a:rPr lang="en-GB" dirty="0" err="1" smtClean="0"/>
              <a:t>lorem</a:t>
            </a:r>
            <a:r>
              <a:rPr lang="en-GB" dirty="0" smtClean="0"/>
              <a:t> </a:t>
            </a:r>
            <a:r>
              <a:rPr lang="en-GB" dirty="0" err="1" smtClean="0"/>
              <a:t>ipsum</a:t>
            </a:r>
            <a:r>
              <a:rPr lang="en-GB" dirty="0" smtClean="0"/>
              <a:t/>
            </a:r>
            <a:br>
              <a:rPr lang="en-GB" dirty="0" smtClean="0"/>
            </a:br>
            <a:r>
              <a:rPr lang="en-GB" dirty="0" smtClean="0"/>
              <a:t>2nd line </a:t>
            </a:r>
            <a:r>
              <a:rPr lang="en-GB" dirty="0" err="1" smtClean="0"/>
              <a:t>lorem</a:t>
            </a:r>
            <a:r>
              <a:rPr lang="en-GB" dirty="0" smtClean="0"/>
              <a:t> </a:t>
            </a:r>
            <a:r>
              <a:rPr lang="en-GB" dirty="0" err="1" smtClean="0"/>
              <a:t>ipsum</a:t>
            </a:r>
            <a:r>
              <a:rPr lang="en-GB" dirty="0" smtClean="0"/>
              <a:t> </a:t>
            </a:r>
            <a:r>
              <a:rPr lang="en-GB" dirty="0" err="1" smtClean="0"/>
              <a:t>dorum</a:t>
            </a:r>
            <a:endParaRPr lang="en-GB" dirty="0"/>
          </a:p>
        </p:txBody>
      </p:sp>
    </p:spTree>
    <p:extLst>
      <p:ext uri="{BB962C8B-B14F-4D97-AF65-F5344CB8AC3E}">
        <p14:creationId xmlns:p14="http://schemas.microsoft.com/office/powerpoint/2010/main" val="139049523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FD: ganzseitig  Bild / Ra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8172000" cy="738187"/>
          </a:xfrm>
        </p:spPr>
        <p:txBody>
          <a:bodyPr/>
          <a:lstStyle/>
          <a:p>
            <a:r>
              <a:rPr lang="en-GB" noProof="0" dirty="0" smtClean="0"/>
              <a:t>Click here to insert chart title</a:t>
            </a:r>
            <a:endParaRPr lang="en-GB" noProof="0" dirty="0"/>
          </a:p>
        </p:txBody>
      </p:sp>
      <p:sp>
        <p:nvSpPr>
          <p:cNvPr id="6" name="Bildplatzhalter 5"/>
          <p:cNvSpPr>
            <a:spLocks noGrp="1"/>
          </p:cNvSpPr>
          <p:nvPr>
            <p:ph type="pic" sz="quarter" idx="13" hasCustomPrompt="1"/>
          </p:nvPr>
        </p:nvSpPr>
        <p:spPr>
          <a:xfrm>
            <a:off x="466742" y="1476408"/>
            <a:ext cx="8192087"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719982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 DFD: Titel + Aufzählung">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486000" y="1591199"/>
            <a:ext cx="8172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itel 5"/>
          <p:cNvSpPr>
            <a:spLocks noGrp="1"/>
          </p:cNvSpPr>
          <p:nvPr>
            <p:ph type="title"/>
          </p:nvPr>
        </p:nvSpPr>
        <p:spPr>
          <a:xfrm>
            <a:off x="486000" y="530577"/>
            <a:ext cx="8172000" cy="738187"/>
          </a:xfrm>
        </p:spPr>
        <p:txBody>
          <a:bodyPr/>
          <a:lstStyle/>
          <a:p>
            <a:r>
              <a:rPr lang="en-GB" dirty="0" smtClean="0"/>
              <a:t>Headline </a:t>
            </a:r>
            <a:r>
              <a:rPr lang="en-GB" dirty="0" err="1" smtClean="0"/>
              <a:t>lorem</a:t>
            </a:r>
            <a:r>
              <a:rPr lang="en-GB" dirty="0" smtClean="0"/>
              <a:t> </a:t>
            </a:r>
            <a:r>
              <a:rPr lang="en-GB" dirty="0" err="1" smtClean="0"/>
              <a:t>ipsum</a:t>
            </a:r>
            <a:r>
              <a:rPr lang="en-GB" dirty="0" smtClean="0"/>
              <a:t/>
            </a:r>
            <a:br>
              <a:rPr lang="en-GB" dirty="0" smtClean="0"/>
            </a:br>
            <a:r>
              <a:rPr lang="en-GB" dirty="0" smtClean="0"/>
              <a:t>2nd line </a:t>
            </a:r>
            <a:r>
              <a:rPr lang="en-GB" dirty="0" err="1" smtClean="0"/>
              <a:t>lorem</a:t>
            </a:r>
            <a:r>
              <a:rPr lang="en-GB" dirty="0" smtClean="0"/>
              <a:t> </a:t>
            </a:r>
            <a:r>
              <a:rPr lang="en-GB" dirty="0" err="1" smtClean="0"/>
              <a:t>ipsum</a:t>
            </a:r>
            <a:r>
              <a:rPr lang="en-GB" dirty="0" smtClean="0"/>
              <a:t> </a:t>
            </a:r>
            <a:r>
              <a:rPr lang="en-GB" dirty="0" err="1" smtClean="0"/>
              <a:t>dorum</a:t>
            </a:r>
            <a:endParaRPr lang="en-GB" dirty="0"/>
          </a:p>
        </p:txBody>
      </p:sp>
    </p:spTree>
    <p:extLst>
      <p:ext uri="{BB962C8B-B14F-4D97-AF65-F5344CB8AC3E}">
        <p14:creationId xmlns:p14="http://schemas.microsoft.com/office/powerpoint/2010/main" val="3262740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FD: mit Bild / Ra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solidFill>
                  <a:schemeClr val="tx1">
                    <a:lumMod val="75000"/>
                    <a:lumOff val="25000"/>
                  </a:schemeClr>
                </a:solidFill>
              </a:defRPr>
            </a:lvl2pPr>
            <a:lvl3pPr marL="1076400" indent="-180000">
              <a:buFont typeface="Symbol" panose="05050102010706020507" pitchFamily="18" charset="2"/>
              <a:buChar char="-"/>
              <a:defRPr>
                <a:solidFill>
                  <a:schemeClr val="tx1">
                    <a:lumMod val="75000"/>
                    <a:lumOff val="25000"/>
                  </a:schemeClr>
                </a:solidFill>
              </a:defRPr>
            </a:lvl3pPr>
            <a:lvl4pPr marL="1522800" indent="-180000">
              <a:buFont typeface="Symbol" panose="05050102010706020507" pitchFamily="18" charset="2"/>
              <a:buChar char="-"/>
              <a:defRPr>
                <a:solidFill>
                  <a:schemeClr val="tx1">
                    <a:lumMod val="75000"/>
                    <a:lumOff val="25000"/>
                  </a:schemeClr>
                </a:solidFill>
              </a:defRPr>
            </a:lvl4pPr>
            <a:lvl5pPr marL="1969200" indent="-180000">
              <a:buFont typeface="Symbol" panose="05050102010706020507" pitchFamily="18" charset="2"/>
              <a:buChar char="-"/>
              <a:defRPr>
                <a:solidFill>
                  <a:schemeClr val="tx1">
                    <a:lumMod val="75000"/>
                    <a:lumOff val="25000"/>
                  </a:schemeClr>
                </a:solidFill>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smtClean="0"/>
              <a:t>Fourth </a:t>
            </a:r>
            <a:r>
              <a:rPr lang="en-GB" noProof="0" dirty="0" smtClean="0"/>
              <a:t>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3960812"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4243247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FD: vollformatiges Bi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217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FD: Bild randabfalle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4446000"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3528477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FD Bild max. Höh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4086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548600"/>
            <a:ext cx="4446000" cy="5265808"/>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589698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FD Vergleich 2-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0395"/>
            <a:ext cx="8172000" cy="738187"/>
          </a:xfrm>
        </p:spPr>
        <p:txBody>
          <a:bodyPr/>
          <a:lstStyle/>
          <a:p>
            <a:r>
              <a:rPr lang="en-GB" noProof="0" dirty="0" smtClean="0"/>
              <a:t>Click here to insert chart title</a:t>
            </a:r>
            <a:endParaRPr lang="en-GB" noProof="0" dirty="0"/>
          </a:p>
        </p:txBody>
      </p:sp>
      <p:sp>
        <p:nvSpPr>
          <p:cNvPr id="9" name="Textplatzhalter 1"/>
          <p:cNvSpPr>
            <a:spLocks noGrp="1"/>
          </p:cNvSpPr>
          <p:nvPr>
            <p:ph type="body" idx="13" hasCustomPrompt="1"/>
          </p:nvPr>
        </p:nvSpPr>
        <p:spPr>
          <a:xfrm>
            <a:off x="467544" y="1473626"/>
            <a:ext cx="3960000" cy="333425"/>
          </a:xfrm>
        </p:spPr>
        <p:txBody>
          <a:bodyPr/>
          <a:lstStyle>
            <a:lvl1pPr marL="0" indent="0">
              <a:buFontTx/>
              <a:buNone/>
              <a:defRPr b="1">
                <a:solidFill>
                  <a:srgbClr val="686868"/>
                </a:solidFill>
              </a:defRPr>
            </a:lvl1pPr>
          </a:lstStyle>
          <a:p>
            <a:pPr lvl="0"/>
            <a:r>
              <a:rPr lang="en-GB" noProof="0" dirty="0" smtClean="0"/>
              <a:t>Click here to insert header line</a:t>
            </a:r>
          </a:p>
        </p:txBody>
      </p:sp>
      <p:sp>
        <p:nvSpPr>
          <p:cNvPr id="10" name="Textplatzhalter 1"/>
          <p:cNvSpPr>
            <a:spLocks noGrp="1"/>
          </p:cNvSpPr>
          <p:nvPr>
            <p:ph type="body" idx="14" hasCustomPrompt="1"/>
          </p:nvPr>
        </p:nvSpPr>
        <p:spPr>
          <a:xfrm>
            <a:off x="4698000" y="1473626"/>
            <a:ext cx="3960000" cy="333425"/>
          </a:xfrm>
        </p:spPr>
        <p:txBody>
          <a:bodyPr/>
          <a:lstStyle>
            <a:lvl1pPr marL="0" indent="0">
              <a:buFontTx/>
              <a:buNone/>
              <a:defRPr b="1">
                <a:solidFill>
                  <a:srgbClr val="686868"/>
                </a:solidFill>
              </a:defRPr>
            </a:lvl1pPr>
          </a:lstStyle>
          <a:p>
            <a:pPr lvl="0"/>
            <a:r>
              <a:rPr lang="en-GB" noProof="0" dirty="0" smtClean="0"/>
              <a:t>Click here to insert header line</a:t>
            </a:r>
          </a:p>
        </p:txBody>
      </p:sp>
      <p:sp>
        <p:nvSpPr>
          <p:cNvPr id="11" name="Textplatzhalter 10"/>
          <p:cNvSpPr>
            <a:spLocks noGrp="1"/>
          </p:cNvSpPr>
          <p:nvPr>
            <p:ph type="body" sz="quarter" idx="15" hasCustomPrompt="1"/>
          </p:nvPr>
        </p:nvSpPr>
        <p:spPr>
          <a:xfrm>
            <a:off x="486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platzhalter 10"/>
          <p:cNvSpPr>
            <a:spLocks noGrp="1"/>
          </p:cNvSpPr>
          <p:nvPr>
            <p:ph type="body" sz="quarter" idx="16" hasCustomPrompt="1"/>
          </p:nvPr>
        </p:nvSpPr>
        <p:spPr>
          <a:xfrm>
            <a:off x="4698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Tree>
    <p:extLst>
      <p:ext uri="{BB962C8B-B14F-4D97-AF65-F5344CB8AC3E}">
        <p14:creationId xmlns:p14="http://schemas.microsoft.com/office/powerpoint/2010/main" val="2299494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OC: Titel + Aufzählung">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486000" y="1591199"/>
            <a:ext cx="8172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itel 5"/>
          <p:cNvSpPr>
            <a:spLocks noGrp="1"/>
          </p:cNvSpPr>
          <p:nvPr>
            <p:ph type="title"/>
          </p:nvPr>
        </p:nvSpPr>
        <p:spPr>
          <a:xfrm>
            <a:off x="486000" y="530577"/>
            <a:ext cx="8172000" cy="738187"/>
          </a:xfrm>
        </p:spPr>
        <p:txBody>
          <a:bodyPr/>
          <a:lstStyle/>
          <a:p>
            <a:r>
              <a:rPr lang="en-GB" dirty="0" smtClean="0"/>
              <a:t>Headline </a:t>
            </a:r>
            <a:r>
              <a:rPr lang="en-GB" dirty="0" err="1" smtClean="0"/>
              <a:t>lorem</a:t>
            </a:r>
            <a:r>
              <a:rPr lang="en-GB" dirty="0" smtClean="0"/>
              <a:t> </a:t>
            </a:r>
            <a:r>
              <a:rPr lang="en-GB" dirty="0" err="1" smtClean="0"/>
              <a:t>ipsum</a:t>
            </a:r>
            <a:r>
              <a:rPr lang="en-GB" dirty="0" smtClean="0"/>
              <a:t/>
            </a:r>
            <a:br>
              <a:rPr lang="en-GB" dirty="0" smtClean="0"/>
            </a:br>
            <a:r>
              <a:rPr lang="en-GB" dirty="0" smtClean="0"/>
              <a:t>2nd line </a:t>
            </a:r>
            <a:r>
              <a:rPr lang="en-GB" dirty="0" err="1" smtClean="0"/>
              <a:t>lorem</a:t>
            </a:r>
            <a:r>
              <a:rPr lang="en-GB" dirty="0" smtClean="0"/>
              <a:t> </a:t>
            </a:r>
            <a:r>
              <a:rPr lang="en-GB" dirty="0" err="1" smtClean="0"/>
              <a:t>ipsum</a:t>
            </a:r>
            <a:r>
              <a:rPr lang="en-GB" dirty="0" smtClean="0"/>
              <a:t> </a:t>
            </a:r>
            <a:r>
              <a:rPr lang="en-GB" dirty="0" err="1" smtClean="0"/>
              <a:t>dorum</a:t>
            </a:r>
            <a:endParaRPr lang="en-GB" dirty="0"/>
          </a:p>
        </p:txBody>
      </p:sp>
    </p:spTree>
    <p:extLst>
      <p:ext uri="{BB962C8B-B14F-4D97-AF65-F5344CB8AC3E}">
        <p14:creationId xmlns:p14="http://schemas.microsoft.com/office/powerpoint/2010/main" val="3075751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FD 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273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FD: ganzseitig  Bild / Ra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8172000" cy="738187"/>
          </a:xfrm>
        </p:spPr>
        <p:txBody>
          <a:bodyPr/>
          <a:lstStyle/>
          <a:p>
            <a:r>
              <a:rPr lang="en-GB" noProof="0" dirty="0" smtClean="0"/>
              <a:t>Click here to insert chart title</a:t>
            </a:r>
            <a:endParaRPr lang="en-GB" noProof="0" dirty="0"/>
          </a:p>
        </p:txBody>
      </p:sp>
      <p:sp>
        <p:nvSpPr>
          <p:cNvPr id="6" name="Bildplatzhalter 5"/>
          <p:cNvSpPr>
            <a:spLocks noGrp="1"/>
          </p:cNvSpPr>
          <p:nvPr>
            <p:ph type="pic" sz="quarter" idx="13" hasCustomPrompt="1"/>
          </p:nvPr>
        </p:nvSpPr>
        <p:spPr>
          <a:xfrm>
            <a:off x="466742" y="1476408"/>
            <a:ext cx="8192087"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2701849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 DFD: Titel + Aufzählung">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486000" y="1591199"/>
            <a:ext cx="8172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itel 5"/>
          <p:cNvSpPr>
            <a:spLocks noGrp="1"/>
          </p:cNvSpPr>
          <p:nvPr>
            <p:ph type="title"/>
          </p:nvPr>
        </p:nvSpPr>
        <p:spPr>
          <a:xfrm>
            <a:off x="486000" y="530577"/>
            <a:ext cx="8172000" cy="738187"/>
          </a:xfrm>
        </p:spPr>
        <p:txBody>
          <a:bodyPr/>
          <a:lstStyle/>
          <a:p>
            <a:r>
              <a:rPr lang="en-GB" dirty="0" smtClean="0"/>
              <a:t>Headline </a:t>
            </a:r>
            <a:r>
              <a:rPr lang="en-GB" dirty="0" err="1" smtClean="0"/>
              <a:t>lorem</a:t>
            </a:r>
            <a:r>
              <a:rPr lang="en-GB" dirty="0" smtClean="0"/>
              <a:t> </a:t>
            </a:r>
            <a:r>
              <a:rPr lang="en-GB" dirty="0" err="1" smtClean="0"/>
              <a:t>ipsum</a:t>
            </a:r>
            <a:r>
              <a:rPr lang="en-GB" dirty="0" smtClean="0"/>
              <a:t/>
            </a:r>
            <a:br>
              <a:rPr lang="en-GB" dirty="0" smtClean="0"/>
            </a:br>
            <a:r>
              <a:rPr lang="en-GB" dirty="0" smtClean="0"/>
              <a:t>2nd line </a:t>
            </a:r>
            <a:r>
              <a:rPr lang="en-GB" dirty="0" err="1" smtClean="0"/>
              <a:t>lorem</a:t>
            </a:r>
            <a:r>
              <a:rPr lang="en-GB" dirty="0" smtClean="0"/>
              <a:t> </a:t>
            </a:r>
            <a:r>
              <a:rPr lang="en-GB" dirty="0" err="1" smtClean="0"/>
              <a:t>ipsum</a:t>
            </a:r>
            <a:r>
              <a:rPr lang="en-GB" dirty="0" smtClean="0"/>
              <a:t> </a:t>
            </a:r>
            <a:r>
              <a:rPr lang="en-GB" dirty="0" err="1" smtClean="0"/>
              <a:t>dorum</a:t>
            </a:r>
            <a:endParaRPr lang="en-GB" dirty="0"/>
          </a:p>
        </p:txBody>
      </p:sp>
    </p:spTree>
    <p:extLst>
      <p:ext uri="{BB962C8B-B14F-4D97-AF65-F5344CB8AC3E}">
        <p14:creationId xmlns:p14="http://schemas.microsoft.com/office/powerpoint/2010/main" val="3545122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FD: mit Bild / Ra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solidFill>
                  <a:schemeClr val="tx1">
                    <a:lumMod val="75000"/>
                    <a:lumOff val="25000"/>
                  </a:schemeClr>
                </a:solidFill>
              </a:defRPr>
            </a:lvl2pPr>
            <a:lvl3pPr marL="1076400" indent="-180000">
              <a:buFont typeface="Symbol" panose="05050102010706020507" pitchFamily="18" charset="2"/>
              <a:buChar char="-"/>
              <a:defRPr>
                <a:solidFill>
                  <a:schemeClr val="tx1">
                    <a:lumMod val="75000"/>
                    <a:lumOff val="25000"/>
                  </a:schemeClr>
                </a:solidFill>
              </a:defRPr>
            </a:lvl3pPr>
            <a:lvl4pPr marL="1522800" indent="-180000">
              <a:buFont typeface="Symbol" panose="05050102010706020507" pitchFamily="18" charset="2"/>
              <a:buChar char="-"/>
              <a:defRPr>
                <a:solidFill>
                  <a:schemeClr val="tx1">
                    <a:lumMod val="75000"/>
                    <a:lumOff val="25000"/>
                  </a:schemeClr>
                </a:solidFill>
              </a:defRPr>
            </a:lvl4pPr>
            <a:lvl5pPr marL="1969200" indent="-180000">
              <a:buFont typeface="Symbol" panose="05050102010706020507" pitchFamily="18" charset="2"/>
              <a:buChar char="-"/>
              <a:defRPr>
                <a:solidFill>
                  <a:schemeClr val="tx1">
                    <a:lumMod val="75000"/>
                    <a:lumOff val="25000"/>
                  </a:schemeClr>
                </a:solidFill>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smtClean="0"/>
              <a:t>Fourth </a:t>
            </a:r>
            <a:r>
              <a:rPr lang="en-GB" noProof="0" dirty="0" smtClean="0"/>
              <a:t>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3960812"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917205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FD: vollformatiges Bi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42060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FD: Bild randabfalle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4446000"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2029181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FD Bild max. Höh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4086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548600"/>
            <a:ext cx="4446000" cy="5265808"/>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1748380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FD Vergleich 2-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0395"/>
            <a:ext cx="8172000" cy="738187"/>
          </a:xfrm>
        </p:spPr>
        <p:txBody>
          <a:bodyPr/>
          <a:lstStyle/>
          <a:p>
            <a:r>
              <a:rPr lang="en-GB" noProof="0" dirty="0" smtClean="0"/>
              <a:t>Click here to insert chart title</a:t>
            </a:r>
            <a:endParaRPr lang="en-GB" noProof="0" dirty="0"/>
          </a:p>
        </p:txBody>
      </p:sp>
      <p:sp>
        <p:nvSpPr>
          <p:cNvPr id="9" name="Textplatzhalter 1"/>
          <p:cNvSpPr>
            <a:spLocks noGrp="1"/>
          </p:cNvSpPr>
          <p:nvPr>
            <p:ph type="body" idx="13" hasCustomPrompt="1"/>
          </p:nvPr>
        </p:nvSpPr>
        <p:spPr>
          <a:xfrm>
            <a:off x="467544" y="1473626"/>
            <a:ext cx="3960000" cy="333425"/>
          </a:xfrm>
        </p:spPr>
        <p:txBody>
          <a:bodyPr/>
          <a:lstStyle>
            <a:lvl1pPr marL="0" indent="0">
              <a:buFontTx/>
              <a:buNone/>
              <a:defRPr b="1">
                <a:solidFill>
                  <a:srgbClr val="686868"/>
                </a:solidFill>
              </a:defRPr>
            </a:lvl1pPr>
          </a:lstStyle>
          <a:p>
            <a:pPr lvl="0"/>
            <a:r>
              <a:rPr lang="en-GB" noProof="0" dirty="0" smtClean="0"/>
              <a:t>Click here to insert header line</a:t>
            </a:r>
          </a:p>
        </p:txBody>
      </p:sp>
      <p:sp>
        <p:nvSpPr>
          <p:cNvPr id="10" name="Textplatzhalter 1"/>
          <p:cNvSpPr>
            <a:spLocks noGrp="1"/>
          </p:cNvSpPr>
          <p:nvPr>
            <p:ph type="body" idx="14" hasCustomPrompt="1"/>
          </p:nvPr>
        </p:nvSpPr>
        <p:spPr>
          <a:xfrm>
            <a:off x="4698000" y="1473626"/>
            <a:ext cx="3960000" cy="333425"/>
          </a:xfrm>
        </p:spPr>
        <p:txBody>
          <a:bodyPr/>
          <a:lstStyle>
            <a:lvl1pPr marL="0" indent="0">
              <a:buFontTx/>
              <a:buNone/>
              <a:defRPr b="1">
                <a:solidFill>
                  <a:srgbClr val="686868"/>
                </a:solidFill>
              </a:defRPr>
            </a:lvl1pPr>
          </a:lstStyle>
          <a:p>
            <a:pPr lvl="0"/>
            <a:r>
              <a:rPr lang="en-GB" noProof="0" dirty="0" smtClean="0"/>
              <a:t>Click here to insert header line</a:t>
            </a:r>
          </a:p>
        </p:txBody>
      </p:sp>
      <p:sp>
        <p:nvSpPr>
          <p:cNvPr id="11" name="Textplatzhalter 10"/>
          <p:cNvSpPr>
            <a:spLocks noGrp="1"/>
          </p:cNvSpPr>
          <p:nvPr>
            <p:ph type="body" sz="quarter" idx="15" hasCustomPrompt="1"/>
          </p:nvPr>
        </p:nvSpPr>
        <p:spPr>
          <a:xfrm>
            <a:off x="486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platzhalter 10"/>
          <p:cNvSpPr>
            <a:spLocks noGrp="1"/>
          </p:cNvSpPr>
          <p:nvPr>
            <p:ph type="body" sz="quarter" idx="16" hasCustomPrompt="1"/>
          </p:nvPr>
        </p:nvSpPr>
        <p:spPr>
          <a:xfrm>
            <a:off x="4698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Tree>
    <p:extLst>
      <p:ext uri="{BB962C8B-B14F-4D97-AF65-F5344CB8AC3E}">
        <p14:creationId xmlns:p14="http://schemas.microsoft.com/office/powerpoint/2010/main" val="3678004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FD 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06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Grafik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3259" y="2914650"/>
            <a:ext cx="7990742"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10" descr="dlr_signet.png"/>
          <p:cNvPicPr>
            <a:picLocks/>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677007" y="5858174"/>
            <a:ext cx="792774"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4"/>
          <p:cNvSpPr>
            <a:spLocks noGrp="1" noChangeArrowheads="1"/>
          </p:cNvSpPr>
          <p:nvPr>
            <p:ph type="ctrTitle"/>
          </p:nvPr>
        </p:nvSpPr>
        <p:spPr>
          <a:xfrm>
            <a:off x="907075" y="1392238"/>
            <a:ext cx="7578114" cy="741362"/>
          </a:xfrm>
        </p:spPr>
        <p:txBody>
          <a:bodyPr/>
          <a:lstStyle>
            <a:lvl1pPr>
              <a:tabLst>
                <a:tab pos="2038350" algn="l"/>
              </a:tabLst>
              <a:defRPr/>
            </a:lvl1pPr>
          </a:lstStyle>
          <a:p>
            <a:pPr lvl="0"/>
            <a:r>
              <a:rPr lang="de-DE" noProof="0" dirty="0" smtClean="0"/>
              <a:t>Mastertitelformat bearbeiten</a:t>
            </a:r>
          </a:p>
        </p:txBody>
      </p:sp>
      <p:sp>
        <p:nvSpPr>
          <p:cNvPr id="85029" name="Rectangle 37"/>
          <p:cNvSpPr>
            <a:spLocks noGrp="1" noChangeArrowheads="1"/>
          </p:cNvSpPr>
          <p:nvPr>
            <p:ph type="subTitle" idx="1"/>
          </p:nvPr>
        </p:nvSpPr>
        <p:spPr>
          <a:xfrm>
            <a:off x="907075" y="2159302"/>
            <a:ext cx="7578114" cy="371475"/>
          </a:xfrm>
        </p:spPr>
        <p:txBody>
          <a:bodyPr/>
          <a:lstStyle>
            <a:lvl1pPr marL="0" indent="0">
              <a:buFontTx/>
              <a:buNone/>
              <a:defRPr sz="2400">
                <a:solidFill>
                  <a:srgbClr val="686868"/>
                </a:solidFill>
              </a:defRPr>
            </a:lvl1pPr>
          </a:lstStyle>
          <a:p>
            <a:pPr lvl="0"/>
            <a:r>
              <a:rPr lang="de-DE" noProof="0" dirty="0" smtClean="0"/>
              <a:t>Formatvorlage des Untertitelmasters durch Klicken bearbeiten</a:t>
            </a:r>
          </a:p>
        </p:txBody>
      </p:sp>
      <p:sp>
        <p:nvSpPr>
          <p:cNvPr id="6" name="Rectangle 46"/>
          <p:cNvSpPr>
            <a:spLocks noGrp="1" noChangeArrowheads="1"/>
          </p:cNvSpPr>
          <p:nvPr>
            <p:ph type="ftr" sz="quarter" idx="10"/>
          </p:nvPr>
        </p:nvSpPr>
        <p:spPr/>
        <p:txBody>
          <a:bodyPr/>
          <a:lstStyle>
            <a:lvl1pPr>
              <a:defRPr lang="en-US">
                <a:latin typeface="Arial" charset="0"/>
                <a:ea typeface="ヒラギノ角ゴ Pro W3" charset="-128"/>
              </a:defRPr>
            </a:lvl1pPr>
          </a:lstStyle>
          <a:p>
            <a:pPr>
              <a:defRPr/>
            </a:pPr>
            <a:r>
              <a:rPr lang="de-DE"/>
              <a:t>&gt; German Space </a:t>
            </a:r>
            <a:r>
              <a:rPr lang="de-DE" err="1"/>
              <a:t>Operations</a:t>
            </a:r>
            <a:r>
              <a:rPr lang="de-DE"/>
              <a:t> Center &gt; T. Kuch • Status &gt; November 2012</a:t>
            </a:r>
          </a:p>
        </p:txBody>
      </p:sp>
      <p:sp>
        <p:nvSpPr>
          <p:cNvPr id="7" name="Rectangle 47"/>
          <p:cNvSpPr>
            <a:spLocks noGrp="1" noChangeArrowheads="1"/>
          </p:cNvSpPr>
          <p:nvPr>
            <p:ph type="sldNum" sz="quarter" idx="11"/>
          </p:nvPr>
        </p:nvSpPr>
        <p:spPr/>
        <p:txBody>
          <a:bodyPr/>
          <a:lstStyle>
            <a:lvl1pPr>
              <a:defRPr/>
            </a:lvl1pPr>
          </a:lstStyle>
          <a:p>
            <a:pPr>
              <a:defRPr/>
            </a:pPr>
            <a:r>
              <a:rPr lang="de-DE" altLang="de-DE"/>
              <a:t>www.DLR.de/rb  •  Page </a:t>
            </a:r>
            <a:fld id="{C71D8072-8AF0-49B5-93C1-56BC0035D3F7}" type="slidenum">
              <a:rPr lang="de-DE" altLang="de-DE"/>
              <a:pPr>
                <a:defRPr/>
              </a:pPr>
              <a:t>‹#›</a:t>
            </a:fld>
            <a:endParaRPr lang="de-DE" altLang="de-DE"/>
          </a:p>
        </p:txBody>
      </p:sp>
    </p:spTree>
    <p:extLst>
      <p:ext uri="{BB962C8B-B14F-4D97-AF65-F5344CB8AC3E}">
        <p14:creationId xmlns:p14="http://schemas.microsoft.com/office/powerpoint/2010/main" val="3560426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OC: mit Bild / Ra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3960812"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2490958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Rectangle 46"/>
          <p:cNvSpPr>
            <a:spLocks noGrp="1" noChangeArrowheads="1"/>
          </p:cNvSpPr>
          <p:nvPr>
            <p:ph type="ftr" sz="quarter" idx="10"/>
          </p:nvPr>
        </p:nvSpPr>
        <p:spPr/>
        <p:txBody>
          <a:bodyPr/>
          <a:lstStyle>
            <a:lvl1pPr>
              <a:defRPr lang="en-US">
                <a:latin typeface="Arial" charset="0"/>
                <a:ea typeface="ヒラギノ角ゴ Pro W3" charset="-128"/>
              </a:defRPr>
            </a:lvl1pPr>
          </a:lstStyle>
          <a:p>
            <a:pPr>
              <a:defRPr/>
            </a:pPr>
            <a:r>
              <a:rPr lang="de-DE"/>
              <a:t>&gt; German Space </a:t>
            </a:r>
            <a:r>
              <a:rPr lang="de-DE" err="1"/>
              <a:t>Operations</a:t>
            </a:r>
            <a:r>
              <a:rPr lang="de-DE"/>
              <a:t> Center &gt; T. Kuch • Status &gt; November 2012</a:t>
            </a:r>
          </a:p>
        </p:txBody>
      </p:sp>
      <p:sp>
        <p:nvSpPr>
          <p:cNvPr id="5" name="Rectangle 47"/>
          <p:cNvSpPr>
            <a:spLocks noGrp="1" noChangeArrowheads="1"/>
          </p:cNvSpPr>
          <p:nvPr>
            <p:ph type="sldNum" sz="quarter" idx="11"/>
          </p:nvPr>
        </p:nvSpPr>
        <p:spPr/>
        <p:txBody>
          <a:bodyPr/>
          <a:lstStyle>
            <a:lvl1pPr>
              <a:defRPr/>
            </a:lvl1pPr>
          </a:lstStyle>
          <a:p>
            <a:pPr>
              <a:defRPr/>
            </a:pPr>
            <a:r>
              <a:rPr lang="de-DE" altLang="de-DE"/>
              <a:t>www.DLR.de/rb  •  Page </a:t>
            </a:r>
            <a:fld id="{4173F682-555D-4942-A529-E4DB5924A48C}" type="slidenum">
              <a:rPr lang="de-DE" altLang="de-DE"/>
              <a:pPr>
                <a:defRPr/>
              </a:pPr>
              <a:t>‹#›</a:t>
            </a:fld>
            <a:endParaRPr lang="de-DE" altLang="de-DE"/>
          </a:p>
        </p:txBody>
      </p:sp>
    </p:spTree>
    <p:extLst>
      <p:ext uri="{BB962C8B-B14F-4D97-AF65-F5344CB8AC3E}">
        <p14:creationId xmlns:p14="http://schemas.microsoft.com/office/powerpoint/2010/main" val="1945743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907126" y="938402"/>
            <a:ext cx="7877907" cy="738187"/>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907076" y="1884362"/>
            <a:ext cx="3770313" cy="4136925"/>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5015781" y="1884362"/>
            <a:ext cx="3769200" cy="4136925"/>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Rectangle 46"/>
          <p:cNvSpPr>
            <a:spLocks noGrp="1" noChangeArrowheads="1"/>
          </p:cNvSpPr>
          <p:nvPr>
            <p:ph type="ftr" sz="quarter" idx="10"/>
          </p:nvPr>
        </p:nvSpPr>
        <p:spPr/>
        <p:txBody>
          <a:bodyPr/>
          <a:lstStyle>
            <a:lvl1pPr>
              <a:defRPr lang="en-US">
                <a:latin typeface="Arial" charset="0"/>
                <a:ea typeface="ヒラギノ角ゴ Pro W3" charset="-128"/>
              </a:defRPr>
            </a:lvl1pPr>
          </a:lstStyle>
          <a:p>
            <a:pPr>
              <a:defRPr/>
            </a:pPr>
            <a:r>
              <a:rPr lang="de-DE"/>
              <a:t>&gt; German Space </a:t>
            </a:r>
            <a:r>
              <a:rPr lang="de-DE" err="1"/>
              <a:t>Operations</a:t>
            </a:r>
            <a:r>
              <a:rPr lang="de-DE"/>
              <a:t> Center &gt; T. Kuch • Status &gt; November 2012</a:t>
            </a:r>
          </a:p>
        </p:txBody>
      </p:sp>
      <p:sp>
        <p:nvSpPr>
          <p:cNvPr id="6" name="Rectangle 47"/>
          <p:cNvSpPr>
            <a:spLocks noGrp="1" noChangeArrowheads="1"/>
          </p:cNvSpPr>
          <p:nvPr>
            <p:ph type="sldNum" sz="quarter" idx="11"/>
          </p:nvPr>
        </p:nvSpPr>
        <p:spPr/>
        <p:txBody>
          <a:bodyPr/>
          <a:lstStyle>
            <a:lvl1pPr>
              <a:defRPr/>
            </a:lvl1pPr>
          </a:lstStyle>
          <a:p>
            <a:pPr>
              <a:defRPr/>
            </a:pPr>
            <a:r>
              <a:rPr lang="de-DE" altLang="de-DE"/>
              <a:t>www.DLR.de/rb  •  Page </a:t>
            </a:r>
            <a:fld id="{6368DFCB-C5CF-49E0-BB49-68039CC3AC6B}" type="slidenum">
              <a:rPr lang="de-DE" altLang="de-DE"/>
              <a:pPr>
                <a:defRPr/>
              </a:pPr>
              <a:t>‹#›</a:t>
            </a:fld>
            <a:endParaRPr lang="de-DE" altLang="de-DE"/>
          </a:p>
        </p:txBody>
      </p:sp>
    </p:spTree>
    <p:extLst>
      <p:ext uri="{BB962C8B-B14F-4D97-AF65-F5344CB8AC3E}">
        <p14:creationId xmlns:p14="http://schemas.microsoft.com/office/powerpoint/2010/main" val="1610673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907074" y="1871442"/>
            <a:ext cx="3769200" cy="333425"/>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Textmasterformat bearbeiten</a:t>
            </a:r>
          </a:p>
        </p:txBody>
      </p:sp>
      <p:sp>
        <p:nvSpPr>
          <p:cNvPr id="5" name="Textplatzhalter 4"/>
          <p:cNvSpPr>
            <a:spLocks noGrp="1"/>
          </p:cNvSpPr>
          <p:nvPr>
            <p:ph type="body" sz="quarter" idx="3"/>
          </p:nvPr>
        </p:nvSpPr>
        <p:spPr>
          <a:xfrm>
            <a:off x="5015781" y="1872000"/>
            <a:ext cx="3769200" cy="334800"/>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Textmasterformat bearbeiten</a:t>
            </a:r>
          </a:p>
        </p:txBody>
      </p:sp>
      <p:sp>
        <p:nvSpPr>
          <p:cNvPr id="9" name="Titel 1"/>
          <p:cNvSpPr>
            <a:spLocks noGrp="1"/>
          </p:cNvSpPr>
          <p:nvPr>
            <p:ph type="title"/>
          </p:nvPr>
        </p:nvSpPr>
        <p:spPr>
          <a:xfrm>
            <a:off x="907126" y="938402"/>
            <a:ext cx="7877907" cy="738187"/>
          </a:xfrm>
        </p:spPr>
        <p:txBody>
          <a:bodyPr/>
          <a:lstStyle/>
          <a:p>
            <a:r>
              <a:rPr lang="de-DE" dirty="0" smtClean="0"/>
              <a:t>Titelmasterformat durch Klicken bearbeiten</a:t>
            </a:r>
            <a:endParaRPr lang="de-DE" dirty="0"/>
          </a:p>
        </p:txBody>
      </p:sp>
      <p:sp>
        <p:nvSpPr>
          <p:cNvPr id="10" name="Inhaltsplatzhalter 2"/>
          <p:cNvSpPr>
            <a:spLocks noGrp="1"/>
          </p:cNvSpPr>
          <p:nvPr>
            <p:ph idx="12"/>
          </p:nvPr>
        </p:nvSpPr>
        <p:spPr>
          <a:xfrm>
            <a:off x="907074" y="2420888"/>
            <a:ext cx="3769200" cy="36004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1" name="Inhaltsplatzhalter 2"/>
          <p:cNvSpPr>
            <a:spLocks noGrp="1"/>
          </p:cNvSpPr>
          <p:nvPr>
            <p:ph idx="13"/>
          </p:nvPr>
        </p:nvSpPr>
        <p:spPr>
          <a:xfrm>
            <a:off x="5015781" y="2420888"/>
            <a:ext cx="3769200" cy="36004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Rectangle 46"/>
          <p:cNvSpPr>
            <a:spLocks noGrp="1" noChangeArrowheads="1"/>
          </p:cNvSpPr>
          <p:nvPr>
            <p:ph type="ftr" sz="quarter" idx="14"/>
          </p:nvPr>
        </p:nvSpPr>
        <p:spPr/>
        <p:txBody>
          <a:bodyPr/>
          <a:lstStyle>
            <a:lvl1pPr>
              <a:defRPr lang="en-US">
                <a:latin typeface="Arial" charset="0"/>
                <a:ea typeface="ヒラギノ角ゴ Pro W3" charset="-128"/>
              </a:defRPr>
            </a:lvl1pPr>
          </a:lstStyle>
          <a:p>
            <a:pPr>
              <a:defRPr/>
            </a:pPr>
            <a:r>
              <a:rPr lang="de-DE"/>
              <a:t>&gt; German Space </a:t>
            </a:r>
            <a:r>
              <a:rPr lang="de-DE" err="1"/>
              <a:t>Operations</a:t>
            </a:r>
            <a:r>
              <a:rPr lang="de-DE"/>
              <a:t> Center &gt; T. Kuch • Status &gt; November 2012</a:t>
            </a:r>
          </a:p>
        </p:txBody>
      </p:sp>
      <p:sp>
        <p:nvSpPr>
          <p:cNvPr id="8" name="Rectangle 47"/>
          <p:cNvSpPr>
            <a:spLocks noGrp="1" noChangeArrowheads="1"/>
          </p:cNvSpPr>
          <p:nvPr>
            <p:ph type="sldNum" sz="quarter" idx="15"/>
          </p:nvPr>
        </p:nvSpPr>
        <p:spPr/>
        <p:txBody>
          <a:bodyPr/>
          <a:lstStyle>
            <a:lvl1pPr>
              <a:defRPr/>
            </a:lvl1pPr>
          </a:lstStyle>
          <a:p>
            <a:pPr>
              <a:defRPr/>
            </a:pPr>
            <a:r>
              <a:rPr lang="de-DE" altLang="de-DE"/>
              <a:t>www.DLR.de/rb  •  Page </a:t>
            </a:r>
            <a:fld id="{23F9C760-A07A-46D4-B7A5-A667F90CBDF6}" type="slidenum">
              <a:rPr lang="de-DE" altLang="de-DE"/>
              <a:pPr>
                <a:defRPr/>
              </a:pPr>
              <a:t>‹#›</a:t>
            </a:fld>
            <a:endParaRPr lang="de-DE" altLang="de-DE"/>
          </a:p>
        </p:txBody>
      </p:sp>
    </p:spTree>
    <p:extLst>
      <p:ext uri="{BB962C8B-B14F-4D97-AF65-F5344CB8AC3E}">
        <p14:creationId xmlns:p14="http://schemas.microsoft.com/office/powerpoint/2010/main" val="1658109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6"/>
          <p:cNvSpPr>
            <a:spLocks noGrp="1" noChangeArrowheads="1"/>
          </p:cNvSpPr>
          <p:nvPr>
            <p:ph type="ftr" sz="quarter" idx="10"/>
          </p:nvPr>
        </p:nvSpPr>
        <p:spPr/>
        <p:txBody>
          <a:bodyPr/>
          <a:lstStyle>
            <a:lvl1pPr>
              <a:defRPr lang="en-US">
                <a:latin typeface="Arial" charset="0"/>
                <a:ea typeface="ヒラギノ角ゴ Pro W3" charset="-128"/>
              </a:defRPr>
            </a:lvl1pPr>
          </a:lstStyle>
          <a:p>
            <a:pPr>
              <a:defRPr/>
            </a:pPr>
            <a:r>
              <a:rPr lang="de-DE"/>
              <a:t>&gt; German Space </a:t>
            </a:r>
            <a:r>
              <a:rPr lang="de-DE" err="1"/>
              <a:t>Operations</a:t>
            </a:r>
            <a:r>
              <a:rPr lang="de-DE"/>
              <a:t> Center &gt; T. Kuch • Status &gt; November 2012</a:t>
            </a:r>
          </a:p>
        </p:txBody>
      </p:sp>
      <p:sp>
        <p:nvSpPr>
          <p:cNvPr id="4" name="Rectangle 47"/>
          <p:cNvSpPr>
            <a:spLocks noGrp="1" noChangeArrowheads="1"/>
          </p:cNvSpPr>
          <p:nvPr>
            <p:ph type="sldNum" sz="quarter" idx="11"/>
          </p:nvPr>
        </p:nvSpPr>
        <p:spPr/>
        <p:txBody>
          <a:bodyPr/>
          <a:lstStyle>
            <a:lvl1pPr>
              <a:defRPr/>
            </a:lvl1pPr>
          </a:lstStyle>
          <a:p>
            <a:pPr>
              <a:defRPr/>
            </a:pPr>
            <a:r>
              <a:rPr lang="de-DE" altLang="de-DE"/>
              <a:t>www.DLR.de/rb  •  Page </a:t>
            </a:r>
            <a:fld id="{85B91748-EE57-41F6-808B-F4550F712D6E}" type="slidenum">
              <a:rPr lang="de-DE" altLang="de-DE"/>
              <a:pPr>
                <a:defRPr/>
              </a:pPr>
              <a:t>‹#›</a:t>
            </a:fld>
            <a:endParaRPr lang="de-DE" altLang="de-DE"/>
          </a:p>
        </p:txBody>
      </p:sp>
    </p:spTree>
    <p:extLst>
      <p:ext uri="{BB962C8B-B14F-4D97-AF65-F5344CB8AC3E}">
        <p14:creationId xmlns:p14="http://schemas.microsoft.com/office/powerpoint/2010/main" val="3677552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6"/>
          <p:cNvSpPr>
            <a:spLocks noGrp="1" noChangeArrowheads="1"/>
          </p:cNvSpPr>
          <p:nvPr>
            <p:ph type="ftr" sz="quarter" idx="10"/>
          </p:nvPr>
        </p:nvSpPr>
        <p:spPr/>
        <p:txBody>
          <a:bodyPr/>
          <a:lstStyle>
            <a:lvl1pPr>
              <a:defRPr lang="en-US">
                <a:latin typeface="Arial" charset="0"/>
                <a:ea typeface="ヒラギノ角ゴ Pro W3" charset="-128"/>
              </a:defRPr>
            </a:lvl1pPr>
          </a:lstStyle>
          <a:p>
            <a:pPr>
              <a:defRPr/>
            </a:pPr>
            <a:r>
              <a:rPr lang="de-DE"/>
              <a:t>&gt; German Space </a:t>
            </a:r>
            <a:r>
              <a:rPr lang="de-DE" err="1"/>
              <a:t>Operations</a:t>
            </a:r>
            <a:r>
              <a:rPr lang="de-DE"/>
              <a:t> Center &gt; T. Kuch • Status &gt; November 2012</a:t>
            </a:r>
          </a:p>
        </p:txBody>
      </p:sp>
      <p:sp>
        <p:nvSpPr>
          <p:cNvPr id="3" name="Rectangle 47"/>
          <p:cNvSpPr>
            <a:spLocks noGrp="1" noChangeArrowheads="1"/>
          </p:cNvSpPr>
          <p:nvPr>
            <p:ph type="sldNum" sz="quarter" idx="11"/>
          </p:nvPr>
        </p:nvSpPr>
        <p:spPr/>
        <p:txBody>
          <a:bodyPr/>
          <a:lstStyle>
            <a:lvl1pPr>
              <a:defRPr/>
            </a:lvl1pPr>
          </a:lstStyle>
          <a:p>
            <a:pPr>
              <a:defRPr/>
            </a:pPr>
            <a:r>
              <a:rPr lang="de-DE" altLang="de-DE"/>
              <a:t>www.DLR.de/rb  •  Page </a:t>
            </a:r>
            <a:fld id="{53B87F5A-57C9-4093-8F84-6DB7EA188488}" type="slidenum">
              <a:rPr lang="de-DE" altLang="de-DE"/>
              <a:pPr>
                <a:defRPr/>
              </a:pPr>
              <a:t>‹#›</a:t>
            </a:fld>
            <a:endParaRPr lang="de-DE" altLang="de-DE"/>
          </a:p>
        </p:txBody>
      </p:sp>
    </p:spTree>
    <p:extLst>
      <p:ext uri="{BB962C8B-B14F-4D97-AF65-F5344CB8AC3E}">
        <p14:creationId xmlns:p14="http://schemas.microsoft.com/office/powerpoint/2010/main" val="890204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9906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9530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214030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FD: ganzseitig  Bild / Ra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8172000" cy="738187"/>
          </a:xfrm>
        </p:spPr>
        <p:txBody>
          <a:bodyPr/>
          <a:lstStyle/>
          <a:p>
            <a:r>
              <a:rPr lang="en-GB" noProof="0" dirty="0" smtClean="0"/>
              <a:t>Click here to insert chart title</a:t>
            </a:r>
            <a:endParaRPr lang="en-GB" noProof="0" dirty="0"/>
          </a:p>
        </p:txBody>
      </p:sp>
      <p:sp>
        <p:nvSpPr>
          <p:cNvPr id="6" name="Bildplatzhalter 5"/>
          <p:cNvSpPr>
            <a:spLocks noGrp="1"/>
          </p:cNvSpPr>
          <p:nvPr>
            <p:ph type="pic" sz="quarter" idx="13" hasCustomPrompt="1"/>
          </p:nvPr>
        </p:nvSpPr>
        <p:spPr>
          <a:xfrm>
            <a:off x="466735" y="1476408"/>
            <a:ext cx="8192087"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1284284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 DFD: Titel + Aufzählung">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486000" y="1591199"/>
            <a:ext cx="8172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itel 5"/>
          <p:cNvSpPr>
            <a:spLocks noGrp="1"/>
          </p:cNvSpPr>
          <p:nvPr>
            <p:ph type="title"/>
          </p:nvPr>
        </p:nvSpPr>
        <p:spPr>
          <a:xfrm>
            <a:off x="486000" y="530577"/>
            <a:ext cx="8172000" cy="738187"/>
          </a:xfrm>
        </p:spPr>
        <p:txBody>
          <a:bodyPr/>
          <a:lstStyle/>
          <a:p>
            <a:r>
              <a:rPr lang="en-GB" dirty="0" smtClean="0"/>
              <a:t>Headline </a:t>
            </a:r>
            <a:r>
              <a:rPr lang="en-GB" dirty="0" err="1" smtClean="0"/>
              <a:t>lorem</a:t>
            </a:r>
            <a:r>
              <a:rPr lang="en-GB" dirty="0" smtClean="0"/>
              <a:t> </a:t>
            </a:r>
            <a:r>
              <a:rPr lang="en-GB" dirty="0" err="1" smtClean="0"/>
              <a:t>ipsum</a:t>
            </a:r>
            <a:r>
              <a:rPr lang="en-GB" dirty="0" smtClean="0"/>
              <a:t/>
            </a:r>
            <a:br>
              <a:rPr lang="en-GB" dirty="0" smtClean="0"/>
            </a:br>
            <a:r>
              <a:rPr lang="en-GB" dirty="0" smtClean="0"/>
              <a:t>2nd line </a:t>
            </a:r>
            <a:r>
              <a:rPr lang="en-GB" dirty="0" err="1" smtClean="0"/>
              <a:t>lorem</a:t>
            </a:r>
            <a:r>
              <a:rPr lang="en-GB" dirty="0" smtClean="0"/>
              <a:t> </a:t>
            </a:r>
            <a:r>
              <a:rPr lang="en-GB" dirty="0" err="1" smtClean="0"/>
              <a:t>ipsum</a:t>
            </a:r>
            <a:r>
              <a:rPr lang="en-GB" dirty="0" smtClean="0"/>
              <a:t> </a:t>
            </a:r>
            <a:r>
              <a:rPr lang="en-GB" dirty="0" err="1" smtClean="0"/>
              <a:t>dorum</a:t>
            </a:r>
            <a:endParaRPr lang="en-GB" dirty="0"/>
          </a:p>
        </p:txBody>
      </p:sp>
    </p:spTree>
    <p:extLst>
      <p:ext uri="{BB962C8B-B14F-4D97-AF65-F5344CB8AC3E}">
        <p14:creationId xmlns:p14="http://schemas.microsoft.com/office/powerpoint/2010/main" val="4176892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FD: mit Bild / Ra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solidFill>
                  <a:schemeClr val="tx1">
                    <a:lumMod val="75000"/>
                    <a:lumOff val="25000"/>
                  </a:schemeClr>
                </a:solidFill>
              </a:defRPr>
            </a:lvl2pPr>
            <a:lvl3pPr marL="1076400" indent="-180000">
              <a:buFont typeface="Symbol" panose="05050102010706020507" pitchFamily="18" charset="2"/>
              <a:buChar char="-"/>
              <a:defRPr>
                <a:solidFill>
                  <a:schemeClr val="tx1">
                    <a:lumMod val="75000"/>
                    <a:lumOff val="25000"/>
                  </a:schemeClr>
                </a:solidFill>
              </a:defRPr>
            </a:lvl3pPr>
            <a:lvl4pPr marL="1522800" indent="-180000">
              <a:buFont typeface="Symbol" panose="05050102010706020507" pitchFamily="18" charset="2"/>
              <a:buChar char="-"/>
              <a:defRPr>
                <a:solidFill>
                  <a:schemeClr val="tx1">
                    <a:lumMod val="75000"/>
                    <a:lumOff val="25000"/>
                  </a:schemeClr>
                </a:solidFill>
              </a:defRPr>
            </a:lvl4pPr>
            <a:lvl5pPr marL="1969200" indent="-180000">
              <a:buFont typeface="Symbol" panose="05050102010706020507" pitchFamily="18" charset="2"/>
              <a:buChar char="-"/>
              <a:defRPr>
                <a:solidFill>
                  <a:schemeClr val="tx1">
                    <a:lumMod val="75000"/>
                    <a:lumOff val="25000"/>
                  </a:schemeClr>
                </a:solidFill>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smtClean="0"/>
              <a:t>Fourth </a:t>
            </a:r>
            <a:r>
              <a:rPr lang="en-GB" noProof="0" dirty="0" smtClean="0"/>
              <a:t>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3960812"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2943238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FD: vollformatiges Bi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558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OC: Bild randabfalle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4446000"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3516848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FD: Bild randabfalle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4446000"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3689809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FD Bild max. Höh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4086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548600"/>
            <a:ext cx="4446000" cy="5265808"/>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4176641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FD Vergleich 2-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0395"/>
            <a:ext cx="8172000" cy="738187"/>
          </a:xfrm>
        </p:spPr>
        <p:txBody>
          <a:bodyPr/>
          <a:lstStyle/>
          <a:p>
            <a:r>
              <a:rPr lang="en-GB" noProof="0" dirty="0" smtClean="0"/>
              <a:t>Click here to insert chart title</a:t>
            </a:r>
            <a:endParaRPr lang="en-GB" noProof="0" dirty="0"/>
          </a:p>
        </p:txBody>
      </p:sp>
      <p:sp>
        <p:nvSpPr>
          <p:cNvPr id="9" name="Textplatzhalter 1"/>
          <p:cNvSpPr>
            <a:spLocks noGrp="1"/>
          </p:cNvSpPr>
          <p:nvPr>
            <p:ph type="body" idx="13" hasCustomPrompt="1"/>
          </p:nvPr>
        </p:nvSpPr>
        <p:spPr>
          <a:xfrm>
            <a:off x="467544" y="1473612"/>
            <a:ext cx="3960000" cy="333425"/>
          </a:xfrm>
        </p:spPr>
        <p:txBody>
          <a:bodyPr/>
          <a:lstStyle>
            <a:lvl1pPr marL="0" indent="0">
              <a:buFontTx/>
              <a:buNone/>
              <a:defRPr b="1">
                <a:solidFill>
                  <a:srgbClr val="686868"/>
                </a:solidFill>
              </a:defRPr>
            </a:lvl1pPr>
          </a:lstStyle>
          <a:p>
            <a:pPr lvl="0"/>
            <a:r>
              <a:rPr lang="en-GB" noProof="0" dirty="0" smtClean="0"/>
              <a:t>Click here to insert header line</a:t>
            </a:r>
          </a:p>
        </p:txBody>
      </p:sp>
      <p:sp>
        <p:nvSpPr>
          <p:cNvPr id="10" name="Textplatzhalter 1"/>
          <p:cNvSpPr>
            <a:spLocks noGrp="1"/>
          </p:cNvSpPr>
          <p:nvPr>
            <p:ph type="body" idx="14" hasCustomPrompt="1"/>
          </p:nvPr>
        </p:nvSpPr>
        <p:spPr>
          <a:xfrm>
            <a:off x="4698000" y="1473612"/>
            <a:ext cx="3960000" cy="333425"/>
          </a:xfrm>
        </p:spPr>
        <p:txBody>
          <a:bodyPr/>
          <a:lstStyle>
            <a:lvl1pPr marL="0" indent="0">
              <a:buFontTx/>
              <a:buNone/>
              <a:defRPr b="1">
                <a:solidFill>
                  <a:srgbClr val="686868"/>
                </a:solidFill>
              </a:defRPr>
            </a:lvl1pPr>
          </a:lstStyle>
          <a:p>
            <a:pPr lvl="0"/>
            <a:r>
              <a:rPr lang="en-GB" noProof="0" dirty="0" smtClean="0"/>
              <a:t>Click here to insert header line</a:t>
            </a:r>
          </a:p>
        </p:txBody>
      </p:sp>
      <p:sp>
        <p:nvSpPr>
          <p:cNvPr id="11" name="Textplatzhalter 10"/>
          <p:cNvSpPr>
            <a:spLocks noGrp="1"/>
          </p:cNvSpPr>
          <p:nvPr>
            <p:ph type="body" sz="quarter" idx="15" hasCustomPrompt="1"/>
          </p:nvPr>
        </p:nvSpPr>
        <p:spPr>
          <a:xfrm>
            <a:off x="486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platzhalter 10"/>
          <p:cNvSpPr>
            <a:spLocks noGrp="1"/>
          </p:cNvSpPr>
          <p:nvPr>
            <p:ph type="body" sz="quarter" idx="16" hasCustomPrompt="1"/>
          </p:nvPr>
        </p:nvSpPr>
        <p:spPr>
          <a:xfrm>
            <a:off x="4698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Tree>
    <p:extLst>
      <p:ext uri="{BB962C8B-B14F-4D97-AF65-F5344CB8AC3E}">
        <p14:creationId xmlns:p14="http://schemas.microsoft.com/office/powerpoint/2010/main" val="84974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FD 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754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 DFD: Titel + Aufzählung">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486000" y="1591199"/>
            <a:ext cx="8172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itel 5"/>
          <p:cNvSpPr>
            <a:spLocks noGrp="1"/>
          </p:cNvSpPr>
          <p:nvPr>
            <p:ph type="title"/>
          </p:nvPr>
        </p:nvSpPr>
        <p:spPr>
          <a:xfrm>
            <a:off x="486000" y="530577"/>
            <a:ext cx="8172000" cy="738187"/>
          </a:xfrm>
        </p:spPr>
        <p:txBody>
          <a:bodyPr/>
          <a:lstStyle/>
          <a:p>
            <a:r>
              <a:rPr lang="en-GB" dirty="0" smtClean="0"/>
              <a:t>Headline </a:t>
            </a:r>
            <a:r>
              <a:rPr lang="en-GB" dirty="0" err="1" smtClean="0"/>
              <a:t>lorem</a:t>
            </a:r>
            <a:r>
              <a:rPr lang="en-GB" dirty="0" smtClean="0"/>
              <a:t> </a:t>
            </a:r>
            <a:r>
              <a:rPr lang="en-GB" dirty="0" err="1" smtClean="0"/>
              <a:t>ipsum</a:t>
            </a:r>
            <a:r>
              <a:rPr lang="en-GB" dirty="0" smtClean="0"/>
              <a:t/>
            </a:r>
            <a:br>
              <a:rPr lang="en-GB" dirty="0" smtClean="0"/>
            </a:br>
            <a:r>
              <a:rPr lang="en-GB" dirty="0" smtClean="0"/>
              <a:t>2nd line </a:t>
            </a:r>
            <a:r>
              <a:rPr lang="en-GB" dirty="0" err="1" smtClean="0"/>
              <a:t>lorem</a:t>
            </a:r>
            <a:r>
              <a:rPr lang="en-GB" dirty="0" smtClean="0"/>
              <a:t> </a:t>
            </a:r>
            <a:r>
              <a:rPr lang="en-GB" dirty="0" err="1" smtClean="0"/>
              <a:t>ipsum</a:t>
            </a:r>
            <a:r>
              <a:rPr lang="en-GB" dirty="0" smtClean="0"/>
              <a:t> </a:t>
            </a:r>
            <a:r>
              <a:rPr lang="en-GB" dirty="0" err="1" smtClean="0"/>
              <a:t>dorum</a:t>
            </a:r>
            <a:endParaRPr lang="en-GB" dirty="0"/>
          </a:p>
        </p:txBody>
      </p:sp>
    </p:spTree>
    <p:extLst>
      <p:ext uri="{BB962C8B-B14F-4D97-AF65-F5344CB8AC3E}">
        <p14:creationId xmlns:p14="http://schemas.microsoft.com/office/powerpoint/2010/main" val="4293388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FD: mit Bild / Ra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solidFill>
                  <a:schemeClr val="tx1">
                    <a:lumMod val="75000"/>
                    <a:lumOff val="25000"/>
                  </a:schemeClr>
                </a:solidFill>
              </a:defRPr>
            </a:lvl2pPr>
            <a:lvl3pPr marL="1076400" indent="-180000">
              <a:buFont typeface="Symbol" panose="05050102010706020507" pitchFamily="18" charset="2"/>
              <a:buChar char="-"/>
              <a:defRPr>
                <a:solidFill>
                  <a:schemeClr val="tx1">
                    <a:lumMod val="75000"/>
                    <a:lumOff val="25000"/>
                  </a:schemeClr>
                </a:solidFill>
              </a:defRPr>
            </a:lvl3pPr>
            <a:lvl4pPr marL="1522800" indent="-180000">
              <a:buFont typeface="Symbol" panose="05050102010706020507" pitchFamily="18" charset="2"/>
              <a:buChar char="-"/>
              <a:defRPr>
                <a:solidFill>
                  <a:schemeClr val="tx1">
                    <a:lumMod val="75000"/>
                    <a:lumOff val="25000"/>
                  </a:schemeClr>
                </a:solidFill>
              </a:defRPr>
            </a:lvl4pPr>
            <a:lvl5pPr marL="1969200" indent="-180000">
              <a:buFont typeface="Symbol" panose="05050102010706020507" pitchFamily="18" charset="2"/>
              <a:buChar char="-"/>
              <a:defRPr>
                <a:solidFill>
                  <a:schemeClr val="tx1">
                    <a:lumMod val="75000"/>
                    <a:lumOff val="25000"/>
                  </a:schemeClr>
                </a:solidFill>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smtClean="0"/>
              <a:t>Fourth </a:t>
            </a:r>
            <a:r>
              <a:rPr lang="en-GB" noProof="0" dirty="0" smtClean="0"/>
              <a:t>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3960812"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3085187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FD: ganzseitig  Bild / Ra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8172000" cy="738187"/>
          </a:xfrm>
        </p:spPr>
        <p:txBody>
          <a:bodyPr/>
          <a:lstStyle/>
          <a:p>
            <a:r>
              <a:rPr lang="en-GB" noProof="0" dirty="0" smtClean="0"/>
              <a:t>Click here to insert chart title</a:t>
            </a:r>
            <a:endParaRPr lang="en-GB" noProof="0" dirty="0"/>
          </a:p>
        </p:txBody>
      </p:sp>
      <p:sp>
        <p:nvSpPr>
          <p:cNvPr id="6" name="Bildplatzhalter 5"/>
          <p:cNvSpPr>
            <a:spLocks noGrp="1"/>
          </p:cNvSpPr>
          <p:nvPr>
            <p:ph type="pic" sz="quarter" idx="13" hasCustomPrompt="1"/>
          </p:nvPr>
        </p:nvSpPr>
        <p:spPr>
          <a:xfrm>
            <a:off x="466742" y="1476408"/>
            <a:ext cx="8192087"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597929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FD: vollformatiges Bild">
    <p:spTree>
      <p:nvGrpSpPr>
        <p:cNvPr id="1" name=""/>
        <p:cNvGrpSpPr/>
        <p:nvPr/>
      </p:nvGrpSpPr>
      <p:grpSpPr>
        <a:xfrm>
          <a:off x="0" y="0"/>
          <a:ext cx="0" cy="0"/>
          <a:chOff x="0" y="0"/>
          <a:chExt cx="0" cy="0"/>
        </a:xfrm>
      </p:grpSpPr>
      <p:sp>
        <p:nvSpPr>
          <p:cNvPr id="6" name="Bildplatzhalter 5"/>
          <p:cNvSpPr>
            <a:spLocks noGrp="1"/>
          </p:cNvSpPr>
          <p:nvPr>
            <p:ph type="pic" sz="quarter" idx="13" hasCustomPrompt="1"/>
          </p:nvPr>
        </p:nvSpPr>
        <p:spPr>
          <a:xfrm>
            <a:off x="17" y="0"/>
            <a:ext cx="9143999" cy="685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3703867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FD: Bild randabfalle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4446000"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1311606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FD Bild max. Höh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4086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548600"/>
            <a:ext cx="4446000" cy="5265808"/>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4162309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OC Bild max. Höh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4086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548600"/>
            <a:ext cx="4446000" cy="5265808"/>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1586130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FD Vergleich 2-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0395"/>
            <a:ext cx="8172000" cy="738187"/>
          </a:xfrm>
        </p:spPr>
        <p:txBody>
          <a:bodyPr/>
          <a:lstStyle/>
          <a:p>
            <a:r>
              <a:rPr lang="en-GB" noProof="0" dirty="0" smtClean="0"/>
              <a:t>Click here to insert chart title</a:t>
            </a:r>
            <a:endParaRPr lang="en-GB" noProof="0" dirty="0"/>
          </a:p>
        </p:txBody>
      </p:sp>
      <p:sp>
        <p:nvSpPr>
          <p:cNvPr id="9" name="Textplatzhalter 1"/>
          <p:cNvSpPr>
            <a:spLocks noGrp="1"/>
          </p:cNvSpPr>
          <p:nvPr>
            <p:ph type="body" idx="13" hasCustomPrompt="1"/>
          </p:nvPr>
        </p:nvSpPr>
        <p:spPr>
          <a:xfrm>
            <a:off x="467544" y="1473626"/>
            <a:ext cx="3960000" cy="333425"/>
          </a:xfrm>
        </p:spPr>
        <p:txBody>
          <a:bodyPr/>
          <a:lstStyle>
            <a:lvl1pPr marL="0" indent="0">
              <a:buFontTx/>
              <a:buNone/>
              <a:defRPr b="1">
                <a:solidFill>
                  <a:srgbClr val="686868"/>
                </a:solidFill>
              </a:defRPr>
            </a:lvl1pPr>
          </a:lstStyle>
          <a:p>
            <a:pPr lvl="0"/>
            <a:r>
              <a:rPr lang="en-GB" noProof="0" dirty="0" smtClean="0"/>
              <a:t>Click here to insert header line</a:t>
            </a:r>
          </a:p>
        </p:txBody>
      </p:sp>
      <p:sp>
        <p:nvSpPr>
          <p:cNvPr id="10" name="Textplatzhalter 1"/>
          <p:cNvSpPr>
            <a:spLocks noGrp="1"/>
          </p:cNvSpPr>
          <p:nvPr>
            <p:ph type="body" idx="14" hasCustomPrompt="1"/>
          </p:nvPr>
        </p:nvSpPr>
        <p:spPr>
          <a:xfrm>
            <a:off x="4698000" y="1473626"/>
            <a:ext cx="3960000" cy="333425"/>
          </a:xfrm>
        </p:spPr>
        <p:txBody>
          <a:bodyPr/>
          <a:lstStyle>
            <a:lvl1pPr marL="0" indent="0">
              <a:buFontTx/>
              <a:buNone/>
              <a:defRPr b="1">
                <a:solidFill>
                  <a:srgbClr val="686868"/>
                </a:solidFill>
              </a:defRPr>
            </a:lvl1pPr>
          </a:lstStyle>
          <a:p>
            <a:pPr lvl="0"/>
            <a:r>
              <a:rPr lang="en-GB" noProof="0" dirty="0" smtClean="0"/>
              <a:t>Click here to insert header line</a:t>
            </a:r>
          </a:p>
        </p:txBody>
      </p:sp>
      <p:sp>
        <p:nvSpPr>
          <p:cNvPr id="11" name="Textplatzhalter 10"/>
          <p:cNvSpPr>
            <a:spLocks noGrp="1"/>
          </p:cNvSpPr>
          <p:nvPr>
            <p:ph type="body" sz="quarter" idx="15" hasCustomPrompt="1"/>
          </p:nvPr>
        </p:nvSpPr>
        <p:spPr>
          <a:xfrm>
            <a:off x="486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platzhalter 10"/>
          <p:cNvSpPr>
            <a:spLocks noGrp="1"/>
          </p:cNvSpPr>
          <p:nvPr>
            <p:ph type="body" sz="quarter" idx="16" hasCustomPrompt="1"/>
          </p:nvPr>
        </p:nvSpPr>
        <p:spPr>
          <a:xfrm>
            <a:off x="4698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Tree>
    <p:extLst>
      <p:ext uri="{BB962C8B-B14F-4D97-AF65-F5344CB8AC3E}">
        <p14:creationId xmlns:p14="http://schemas.microsoft.com/office/powerpoint/2010/main" val="2794245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FD 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1355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EOC: mit Bild / Ra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solidFill>
                  <a:schemeClr val="tx1">
                    <a:lumMod val="75000"/>
                    <a:lumOff val="25000"/>
                  </a:schemeClr>
                </a:solidFill>
              </a:defRPr>
            </a:lvl2pPr>
            <a:lvl3pPr marL="1076400" indent="-180000">
              <a:buFont typeface="Symbol" panose="05050102010706020507" pitchFamily="18" charset="2"/>
              <a:buChar char="-"/>
              <a:defRPr>
                <a:solidFill>
                  <a:schemeClr val="tx1">
                    <a:lumMod val="75000"/>
                    <a:lumOff val="25000"/>
                  </a:schemeClr>
                </a:solidFill>
              </a:defRPr>
            </a:lvl3pPr>
            <a:lvl4pPr marL="1522800" indent="-180000">
              <a:buFont typeface="Symbol" panose="05050102010706020507" pitchFamily="18" charset="2"/>
              <a:buChar char="-"/>
              <a:defRPr>
                <a:solidFill>
                  <a:schemeClr val="tx1">
                    <a:lumMod val="75000"/>
                    <a:lumOff val="25000"/>
                  </a:schemeClr>
                </a:solidFill>
              </a:defRPr>
            </a:lvl4pPr>
            <a:lvl5pPr marL="1969200" indent="-180000">
              <a:buFont typeface="Symbol" panose="05050102010706020507" pitchFamily="18" charset="2"/>
              <a:buChar char="-"/>
              <a:defRPr>
                <a:solidFill>
                  <a:schemeClr val="tx1">
                    <a:lumMod val="75000"/>
                    <a:lumOff val="25000"/>
                  </a:schemeClr>
                </a:solidFill>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smtClean="0"/>
              <a:t>Fourth </a:t>
            </a:r>
            <a:r>
              <a:rPr lang="en-GB" noProof="0" dirty="0" smtClean="0"/>
              <a:t>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3960812"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3739225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899094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4" name="Rectangle 51"/>
          <p:cNvSpPr>
            <a:spLocks noGrp="1" noChangeArrowheads="1"/>
          </p:cNvSpPr>
          <p:nvPr>
            <p:ph type="ftr" sz="quarter" idx="3"/>
          </p:nvPr>
        </p:nvSpPr>
        <p:spPr bwMode="auto">
          <a:xfrm>
            <a:off x="2338392" y="122272"/>
            <a:ext cx="5399087" cy="122237"/>
          </a:xfrm>
          <a:prstGeom prst="rect">
            <a:avLst/>
          </a:prstGeom>
          <a:noFill/>
          <a:ln>
            <a:noFill/>
          </a:ln>
          <a:effectLst/>
          <a:extLst/>
        </p:spPr>
        <p:txBody>
          <a:bodyPr vert="horz" wrap="square" lIns="0" tIns="0" rIns="0" bIns="0" numCol="1" anchor="t" anchorCtr="0" compatLnSpc="1">
            <a:prstTxWarp prst="textNoShape">
              <a:avLst/>
            </a:prstTxWarp>
          </a:bodyPr>
          <a:lstStyle>
            <a:lvl1pPr>
              <a:lnSpc>
                <a:spcPct val="100000"/>
              </a:lnSpc>
              <a:buFontTx/>
              <a:buNone/>
              <a:defRPr sz="800">
                <a:solidFill>
                  <a:srgbClr val="686868"/>
                </a:solidFill>
                <a:latin typeface="Arial" charset="0"/>
                <a:ea typeface="ヒラギノ角ゴ Pro W3" charset="-128"/>
                <a:cs typeface="+mn-cs"/>
              </a:defRPr>
            </a:lvl1pPr>
          </a:lstStyle>
          <a:p>
            <a:pPr>
              <a:defRPr/>
            </a:pPr>
            <a:r>
              <a:rPr lang="de-DE" dirty="0" smtClean="0"/>
              <a:t>&gt; EOC-DFD-Überblick &gt; </a:t>
            </a:r>
            <a:r>
              <a:rPr lang="de-DE" dirty="0" err="1" smtClean="0"/>
              <a:t>S.Dech</a:t>
            </a:r>
            <a:r>
              <a:rPr lang="de-DE" dirty="0" smtClean="0"/>
              <a:t> &gt; Juni 2013</a:t>
            </a:r>
            <a:endParaRPr lang="de-DE" dirty="0"/>
          </a:p>
        </p:txBody>
      </p:sp>
      <p:sp>
        <p:nvSpPr>
          <p:cNvPr id="5" name="Foliennummernplatzhalter 2"/>
          <p:cNvSpPr>
            <a:spLocks noGrp="1"/>
          </p:cNvSpPr>
          <p:nvPr>
            <p:ph type="sldNum" sz="quarter" idx="11"/>
          </p:nvPr>
        </p:nvSpPr>
        <p:spPr>
          <a:xfrm>
            <a:off x="981128" y="124619"/>
            <a:ext cx="1484313" cy="173450"/>
          </a:xfrm>
          <a:prstGeom prst="rect">
            <a:avLst/>
          </a:prstGeom>
        </p:spPr>
        <p:txBody>
          <a:bodyPr/>
          <a:lstStyle/>
          <a:p>
            <a:pPr marL="85725">
              <a:defRPr/>
            </a:pPr>
            <a:r>
              <a:rPr lang="en-US" sz="800" dirty="0" smtClean="0">
                <a:solidFill>
                  <a:srgbClr val="FFFFFF">
                    <a:lumMod val="50000"/>
                  </a:srgbClr>
                </a:solidFill>
              </a:rPr>
              <a:t>www.DLR.de  •  </a:t>
            </a:r>
            <a:r>
              <a:rPr lang="en-US" sz="800" dirty="0" err="1" smtClean="0">
                <a:solidFill>
                  <a:srgbClr val="FFFFFF">
                    <a:lumMod val="50000"/>
                  </a:srgbClr>
                </a:solidFill>
              </a:rPr>
              <a:t>Folie</a:t>
            </a:r>
            <a:r>
              <a:rPr lang="en-US" sz="800" dirty="0" smtClean="0">
                <a:solidFill>
                  <a:srgbClr val="FFFFFF">
                    <a:lumMod val="50000"/>
                  </a:srgbClr>
                </a:solidFill>
              </a:rPr>
              <a:t> </a:t>
            </a:r>
            <a:fld id="{2E5CF852-6910-4759-B94F-690C8BFAE2D7}" type="slidenum">
              <a:rPr lang="en-US" sz="800" smtClean="0">
                <a:solidFill>
                  <a:srgbClr val="FFFFFF">
                    <a:lumMod val="50000"/>
                  </a:srgbClr>
                </a:solidFill>
              </a:rPr>
              <a:pPr marL="85725">
                <a:defRPr/>
              </a:pPr>
              <a:t>‹#›</a:t>
            </a:fld>
            <a:endParaRPr lang="en-US" sz="800" dirty="0">
              <a:solidFill>
                <a:srgbClr val="FFFFFF">
                  <a:lumMod val="50000"/>
                </a:srgbClr>
              </a:solidFill>
            </a:endParaRPr>
          </a:p>
        </p:txBody>
      </p:sp>
    </p:spTree>
    <p:extLst>
      <p:ext uri="{BB962C8B-B14F-4D97-AF65-F5344CB8AC3E}">
        <p14:creationId xmlns:p14="http://schemas.microsoft.com/office/powerpoint/2010/main" val="3635515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990600" y="1700213"/>
            <a:ext cx="3810000" cy="4392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953000" y="1700213"/>
            <a:ext cx="3810000" cy="4392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099878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Titel DEUTSCH">
    <p:spTree>
      <p:nvGrpSpPr>
        <p:cNvPr id="1" name=""/>
        <p:cNvGrpSpPr/>
        <p:nvPr/>
      </p:nvGrpSpPr>
      <p:grpSpPr>
        <a:xfrm>
          <a:off x="0" y="0"/>
          <a:ext cx="0" cy="0"/>
          <a:chOff x="0" y="0"/>
          <a:chExt cx="0" cy="0"/>
        </a:xfrm>
      </p:grpSpPr>
      <p:pic>
        <p:nvPicPr>
          <p:cNvPr id="6" name="Picture 2" descr="\\psf\Host\Users\cd\Desktop\Startbild_4zu3-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5"/>
          <p:cNvSpPr>
            <a:spLocks noGrp="1" noChangeArrowheads="1"/>
          </p:cNvSpPr>
          <p:nvPr>
            <p:ph type="ctrTitle" sz="quarter" hasCustomPrompt="1"/>
          </p:nvPr>
        </p:nvSpPr>
        <p:spPr>
          <a:xfrm>
            <a:off x="878400" y="1573200"/>
            <a:ext cx="7779600" cy="741362"/>
          </a:xfrm>
          <a:prstGeom prst="rect">
            <a:avLst/>
          </a:prstGeom>
        </p:spPr>
        <p:txBody>
          <a:bodyPr lIns="0" tIns="0" rIns="0" bIns="0" anchor="t"/>
          <a:lstStyle>
            <a:lvl1pPr>
              <a:tabLst>
                <a:tab pos="2038350" algn="l"/>
              </a:tabLst>
              <a:defRPr b="1">
                <a:latin typeface="+mj-lt"/>
              </a:defRPr>
            </a:lvl1pPr>
          </a:lstStyle>
          <a:p>
            <a:pPr lvl="0"/>
            <a:r>
              <a:rPr lang="en-GB" noProof="0" dirty="0" smtClean="0"/>
              <a:t>Click here to insert lecture title</a:t>
            </a:r>
          </a:p>
        </p:txBody>
      </p:sp>
      <p:sp>
        <p:nvSpPr>
          <p:cNvPr id="8" name="Untertitel 2"/>
          <p:cNvSpPr>
            <a:spLocks noGrp="1"/>
          </p:cNvSpPr>
          <p:nvPr>
            <p:ph type="subTitle" idx="1" hasCustomPrompt="1"/>
          </p:nvPr>
        </p:nvSpPr>
        <p:spPr>
          <a:xfrm>
            <a:off x="878400" y="2429999"/>
            <a:ext cx="7779600" cy="1152000"/>
          </a:xfrm>
          <a:prstGeom prst="rect">
            <a:avLst/>
          </a:prstGeom>
        </p:spPr>
        <p:txBody>
          <a:bodyPr/>
          <a:lstStyle>
            <a:lvl1pPr marL="0" marR="0" indent="0" algn="l" defTabSz="914400" rtl="0" eaLnBrk="1" fontAlgn="auto" latinLnBrk="0" hangingPunct="1">
              <a:lnSpc>
                <a:spcPct val="100000"/>
              </a:lnSpc>
              <a:spcBef>
                <a:spcPts val="300"/>
              </a:spcBef>
              <a:spcAft>
                <a:spcPts val="300"/>
              </a:spcAft>
              <a:buClrTx/>
              <a:buSzTx/>
              <a:buFontTx/>
              <a:buNone/>
              <a:tabLst/>
              <a:defRPr sz="2400">
                <a:solidFill>
                  <a:srgbClr val="686868"/>
                </a:solidFill>
                <a:latin typeface="+mj-lt"/>
              </a:defRPr>
            </a:lvl1pPr>
          </a:lstStyle>
          <a:p>
            <a:pPr lvl="0"/>
            <a:r>
              <a:rPr lang="en-GB" noProof="0" dirty="0" smtClean="0"/>
              <a:t>Click here to insert lecture subtitle</a:t>
            </a:r>
          </a:p>
        </p:txBody>
      </p:sp>
      <p:pic>
        <p:nvPicPr>
          <p:cNvPr id="11" name="Grafik 10" descr="dlr_signet.pn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244475" y="5857909"/>
            <a:ext cx="8572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1737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51"/>
          <p:cNvSpPr>
            <a:spLocks noGrp="1" noChangeArrowheads="1"/>
          </p:cNvSpPr>
          <p:nvPr>
            <p:ph type="sldNum" sz="quarter" idx="10"/>
          </p:nvPr>
        </p:nvSpPr>
        <p:spPr>
          <a:xfrm>
            <a:off x="1143020" y="122274"/>
            <a:ext cx="1230313" cy="122237"/>
          </a:xfrm>
          <a:prstGeom prst="rect">
            <a:avLst/>
          </a:prstGeom>
          <a:ln/>
        </p:spPr>
        <p:txBody>
          <a:bodyPr/>
          <a:lstStyle>
            <a:lvl1pPr>
              <a:defRPr/>
            </a:lvl1pPr>
          </a:lstStyle>
          <a:p>
            <a:pPr>
              <a:defRPr/>
            </a:pPr>
            <a:r>
              <a:rPr lang="de-DE">
                <a:solidFill>
                  <a:srgbClr val="000000"/>
                </a:solidFill>
              </a:rPr>
              <a:t>www.DLR.de  •  Chart </a:t>
            </a:r>
            <a:fld id="{CCD06AD6-C2F0-4764-9546-8FCC8D55BD02}" type="slidenum">
              <a:rPr lang="de-DE">
                <a:solidFill>
                  <a:srgbClr val="000000"/>
                </a:solidFill>
              </a:rPr>
              <a:pPr>
                <a:defRPr/>
              </a:pPr>
              <a:t>‹#›</a:t>
            </a:fld>
            <a:endParaRPr lang="de-DE">
              <a:solidFill>
                <a:srgbClr val="000000"/>
              </a:solidFill>
            </a:endParaRPr>
          </a:p>
        </p:txBody>
      </p:sp>
      <p:sp>
        <p:nvSpPr>
          <p:cNvPr id="4" name="Rectangle 52"/>
          <p:cNvSpPr>
            <a:spLocks noGrp="1" noChangeArrowheads="1"/>
          </p:cNvSpPr>
          <p:nvPr>
            <p:ph type="ftr" sz="quarter" idx="11"/>
          </p:nvPr>
        </p:nvSpPr>
        <p:spPr>
          <a:xfrm>
            <a:off x="2374900" y="122274"/>
            <a:ext cx="5399088" cy="122237"/>
          </a:xfrm>
          <a:prstGeom prst="rect">
            <a:avLst/>
          </a:prstGeom>
          <a:ln/>
        </p:spPr>
        <p:txBody>
          <a:bodyPr/>
          <a:lstStyle>
            <a:lvl1pPr>
              <a:defRPr/>
            </a:lvl1pPr>
          </a:lstStyle>
          <a:p>
            <a:pPr>
              <a:defRPr/>
            </a:pPr>
            <a:r>
              <a:rPr lang="de-DE">
                <a:solidFill>
                  <a:srgbClr val="000000"/>
                </a:solidFill>
              </a:rPr>
              <a:t>&gt; Vortrag &gt; Autor  •  Dokumentname &gt; Datum</a:t>
            </a:r>
          </a:p>
        </p:txBody>
      </p:sp>
    </p:spTree>
    <p:extLst>
      <p:ext uri="{BB962C8B-B14F-4D97-AF65-F5344CB8AC3E}">
        <p14:creationId xmlns:p14="http://schemas.microsoft.com/office/powerpoint/2010/main" val="213352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EOC: vollformatiges Bild">
    <p:spTree>
      <p:nvGrpSpPr>
        <p:cNvPr id="1" name=""/>
        <p:cNvGrpSpPr/>
        <p:nvPr/>
      </p:nvGrpSpPr>
      <p:grpSpPr>
        <a:xfrm>
          <a:off x="0" y="0"/>
          <a:ext cx="0" cy="0"/>
          <a:chOff x="0" y="0"/>
          <a:chExt cx="0" cy="0"/>
        </a:xfrm>
      </p:grpSpPr>
      <p:sp>
        <p:nvSpPr>
          <p:cNvPr id="6" name="Bildplatzhalter 5"/>
          <p:cNvSpPr>
            <a:spLocks noGrp="1"/>
          </p:cNvSpPr>
          <p:nvPr>
            <p:ph type="pic" sz="quarter" idx="13" hasCustomPrompt="1"/>
          </p:nvPr>
        </p:nvSpPr>
        <p:spPr>
          <a:xfrm>
            <a:off x="17" y="0"/>
            <a:ext cx="9143999" cy="685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3919784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1" y="2130463"/>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2"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a:xfrm>
            <a:off x="457200" y="6356388"/>
            <a:ext cx="2133600" cy="365125"/>
          </a:xfrm>
          <a:prstGeom prst="rect">
            <a:avLst/>
          </a:prstGeom>
        </p:spPr>
        <p:txBody>
          <a:bodyPr/>
          <a:lstStyle/>
          <a:p>
            <a:fld id="{A61FED75-1AF0-4EE5-AA65-D19D3B6316DE}" type="datetimeFigureOut">
              <a:rPr lang="de-DE">
                <a:solidFill>
                  <a:srgbClr val="000000"/>
                </a:solidFill>
                <a:ea typeface="ヒラギノ角ゴ Pro W3" charset="-128"/>
              </a:rPr>
              <a:pPr/>
              <a:t>19.07.2016</a:t>
            </a:fld>
            <a:endParaRPr lang="de-DE">
              <a:solidFill>
                <a:srgbClr val="000000"/>
              </a:solidFill>
              <a:ea typeface="ヒラギノ角ゴ Pro W3" charset="-128"/>
            </a:endParaRPr>
          </a:p>
        </p:txBody>
      </p:sp>
      <p:sp>
        <p:nvSpPr>
          <p:cNvPr id="5" name="Fußzeilenplatzhalter 4"/>
          <p:cNvSpPr>
            <a:spLocks noGrp="1"/>
          </p:cNvSpPr>
          <p:nvPr>
            <p:ph type="ftr" sz="quarter" idx="11"/>
          </p:nvPr>
        </p:nvSpPr>
        <p:spPr>
          <a:xfrm>
            <a:off x="3124217" y="6356388"/>
            <a:ext cx="2895601" cy="365125"/>
          </a:xfrm>
          <a:prstGeom prst="rect">
            <a:avLst/>
          </a:prstGeom>
        </p:spPr>
        <p:txBody>
          <a:bodyPr/>
          <a:lstStyle/>
          <a:p>
            <a:endParaRPr lang="de-DE">
              <a:solidFill>
                <a:srgbClr val="000000"/>
              </a:solidFill>
              <a:ea typeface="ヒラギノ角ゴ Pro W3" charset="-128"/>
            </a:endParaRPr>
          </a:p>
        </p:txBody>
      </p:sp>
      <p:sp>
        <p:nvSpPr>
          <p:cNvPr id="6" name="Foliennummernplatzhalter 5"/>
          <p:cNvSpPr>
            <a:spLocks noGrp="1"/>
          </p:cNvSpPr>
          <p:nvPr>
            <p:ph type="sldNum" sz="quarter" idx="12"/>
          </p:nvPr>
        </p:nvSpPr>
        <p:spPr>
          <a:xfrm>
            <a:off x="6553201" y="6356388"/>
            <a:ext cx="2133600" cy="365125"/>
          </a:xfrm>
          <a:prstGeom prst="rect">
            <a:avLst/>
          </a:prstGeom>
        </p:spPr>
        <p:txBody>
          <a:bodyPr/>
          <a:lstStyle/>
          <a:p>
            <a:fld id="{E138E5C4-2730-4491-9517-1AC61519EA87}" type="slidenum">
              <a:rPr lang="de-DE">
                <a:solidFill>
                  <a:srgbClr val="000000"/>
                </a:solidFill>
                <a:ea typeface="ヒラギノ角ゴ Pro W3" charset="-128"/>
              </a:rPr>
              <a:pPr/>
              <a:t>‹#›</a:t>
            </a:fld>
            <a:endParaRPr lang="de-DE">
              <a:solidFill>
                <a:srgbClr val="000000"/>
              </a:solidFill>
              <a:ea typeface="ヒラギノ角ゴ Pro W3" charset="-128"/>
            </a:endParaRPr>
          </a:p>
        </p:txBody>
      </p:sp>
    </p:spTree>
    <p:extLst>
      <p:ext uri="{BB962C8B-B14F-4D97-AF65-F5344CB8AC3E}">
        <p14:creationId xmlns:p14="http://schemas.microsoft.com/office/powerpoint/2010/main" val="676557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OC Vergleich 2-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0395"/>
            <a:ext cx="8172000" cy="738187"/>
          </a:xfrm>
        </p:spPr>
        <p:txBody>
          <a:bodyPr/>
          <a:lstStyle/>
          <a:p>
            <a:r>
              <a:rPr lang="en-GB" noProof="0" dirty="0" smtClean="0"/>
              <a:t>Click here to insert chart title</a:t>
            </a:r>
            <a:endParaRPr lang="en-GB" noProof="0" dirty="0"/>
          </a:p>
        </p:txBody>
      </p:sp>
      <p:sp>
        <p:nvSpPr>
          <p:cNvPr id="9" name="Textplatzhalter 1"/>
          <p:cNvSpPr>
            <a:spLocks noGrp="1"/>
          </p:cNvSpPr>
          <p:nvPr>
            <p:ph type="body" idx="13" hasCustomPrompt="1"/>
          </p:nvPr>
        </p:nvSpPr>
        <p:spPr>
          <a:xfrm>
            <a:off x="467544" y="1473626"/>
            <a:ext cx="3960000" cy="333425"/>
          </a:xfrm>
        </p:spPr>
        <p:txBody>
          <a:bodyPr/>
          <a:lstStyle>
            <a:lvl1pPr marL="0" indent="0">
              <a:buFontTx/>
              <a:buNone/>
              <a:defRPr b="1">
                <a:solidFill>
                  <a:srgbClr val="686868"/>
                </a:solidFill>
              </a:defRPr>
            </a:lvl1pPr>
          </a:lstStyle>
          <a:p>
            <a:pPr lvl="0"/>
            <a:r>
              <a:rPr lang="en-GB" noProof="0" dirty="0" smtClean="0"/>
              <a:t>Click here to insert header line</a:t>
            </a:r>
          </a:p>
        </p:txBody>
      </p:sp>
      <p:sp>
        <p:nvSpPr>
          <p:cNvPr id="10" name="Textplatzhalter 1"/>
          <p:cNvSpPr>
            <a:spLocks noGrp="1"/>
          </p:cNvSpPr>
          <p:nvPr>
            <p:ph type="body" idx="14" hasCustomPrompt="1"/>
          </p:nvPr>
        </p:nvSpPr>
        <p:spPr>
          <a:xfrm>
            <a:off x="4698000" y="1473626"/>
            <a:ext cx="3960000" cy="333425"/>
          </a:xfrm>
        </p:spPr>
        <p:txBody>
          <a:bodyPr/>
          <a:lstStyle>
            <a:lvl1pPr marL="0" indent="0">
              <a:buFontTx/>
              <a:buNone/>
              <a:defRPr b="1">
                <a:solidFill>
                  <a:srgbClr val="686868"/>
                </a:solidFill>
              </a:defRPr>
            </a:lvl1pPr>
          </a:lstStyle>
          <a:p>
            <a:pPr lvl="0"/>
            <a:r>
              <a:rPr lang="en-GB" noProof="0" dirty="0" smtClean="0"/>
              <a:t>Click here to insert header line</a:t>
            </a:r>
          </a:p>
        </p:txBody>
      </p:sp>
      <p:sp>
        <p:nvSpPr>
          <p:cNvPr id="11" name="Textplatzhalter 10"/>
          <p:cNvSpPr>
            <a:spLocks noGrp="1"/>
          </p:cNvSpPr>
          <p:nvPr>
            <p:ph type="body" sz="quarter" idx="15" hasCustomPrompt="1"/>
          </p:nvPr>
        </p:nvSpPr>
        <p:spPr>
          <a:xfrm>
            <a:off x="486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platzhalter 10"/>
          <p:cNvSpPr>
            <a:spLocks noGrp="1"/>
          </p:cNvSpPr>
          <p:nvPr>
            <p:ph type="body" sz="quarter" idx="16" hasCustomPrompt="1"/>
          </p:nvPr>
        </p:nvSpPr>
        <p:spPr>
          <a:xfrm>
            <a:off x="4698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Tree>
    <p:extLst>
      <p:ext uri="{BB962C8B-B14F-4D97-AF65-F5344CB8AC3E}">
        <p14:creationId xmlns:p14="http://schemas.microsoft.com/office/powerpoint/2010/main" val="1999296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EOC: Titel + Aufzählung">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486000" y="1591199"/>
            <a:ext cx="8172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itel 5"/>
          <p:cNvSpPr>
            <a:spLocks noGrp="1"/>
          </p:cNvSpPr>
          <p:nvPr>
            <p:ph type="title"/>
          </p:nvPr>
        </p:nvSpPr>
        <p:spPr>
          <a:xfrm>
            <a:off x="486000" y="530577"/>
            <a:ext cx="8172000" cy="738187"/>
          </a:xfrm>
        </p:spPr>
        <p:txBody>
          <a:bodyPr/>
          <a:lstStyle/>
          <a:p>
            <a:r>
              <a:rPr lang="en-GB" dirty="0" smtClean="0"/>
              <a:t>Headline </a:t>
            </a:r>
            <a:r>
              <a:rPr lang="en-GB" dirty="0" err="1" smtClean="0"/>
              <a:t>lorem</a:t>
            </a:r>
            <a:r>
              <a:rPr lang="en-GB" dirty="0" smtClean="0"/>
              <a:t> </a:t>
            </a:r>
            <a:r>
              <a:rPr lang="en-GB" dirty="0" err="1" smtClean="0"/>
              <a:t>ipsum</a:t>
            </a:r>
            <a:r>
              <a:rPr lang="en-GB" dirty="0" smtClean="0"/>
              <a:t/>
            </a:r>
            <a:br>
              <a:rPr lang="en-GB" dirty="0" smtClean="0"/>
            </a:br>
            <a:r>
              <a:rPr lang="en-GB" dirty="0" smtClean="0"/>
              <a:t>2nd line </a:t>
            </a:r>
            <a:r>
              <a:rPr lang="en-GB" dirty="0" err="1" smtClean="0"/>
              <a:t>lorem</a:t>
            </a:r>
            <a:r>
              <a:rPr lang="en-GB" dirty="0" smtClean="0"/>
              <a:t> </a:t>
            </a:r>
            <a:r>
              <a:rPr lang="en-GB" dirty="0" err="1" smtClean="0"/>
              <a:t>ipsum</a:t>
            </a:r>
            <a:r>
              <a:rPr lang="en-GB" dirty="0" smtClean="0"/>
              <a:t> </a:t>
            </a:r>
            <a:r>
              <a:rPr lang="en-GB" dirty="0" err="1" smtClean="0"/>
              <a:t>dorum</a:t>
            </a:r>
            <a:endParaRPr lang="en-GB" dirty="0"/>
          </a:p>
        </p:txBody>
      </p:sp>
    </p:spTree>
    <p:extLst>
      <p:ext uri="{BB962C8B-B14F-4D97-AF65-F5344CB8AC3E}">
        <p14:creationId xmlns:p14="http://schemas.microsoft.com/office/powerpoint/2010/main" val="2916368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F: Titel + Aufzählung">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486000" y="1591199"/>
            <a:ext cx="8172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itel 5"/>
          <p:cNvSpPr>
            <a:spLocks noGrp="1"/>
          </p:cNvSpPr>
          <p:nvPr>
            <p:ph type="title"/>
          </p:nvPr>
        </p:nvSpPr>
        <p:spPr>
          <a:xfrm>
            <a:off x="486000" y="530573"/>
            <a:ext cx="8172000" cy="738187"/>
          </a:xfrm>
        </p:spPr>
        <p:txBody>
          <a:bodyPr/>
          <a:lstStyle/>
          <a:p>
            <a:r>
              <a:rPr lang="en-GB" dirty="0" smtClean="0"/>
              <a:t>Headline </a:t>
            </a:r>
            <a:r>
              <a:rPr lang="en-GB" dirty="0" err="1" smtClean="0"/>
              <a:t>lorem</a:t>
            </a:r>
            <a:r>
              <a:rPr lang="en-GB" dirty="0" smtClean="0"/>
              <a:t> </a:t>
            </a:r>
            <a:r>
              <a:rPr lang="en-GB" dirty="0" err="1" smtClean="0"/>
              <a:t>ipsum</a:t>
            </a:r>
            <a:r>
              <a:rPr lang="en-GB" dirty="0" smtClean="0"/>
              <a:t/>
            </a:r>
            <a:br>
              <a:rPr lang="en-GB" dirty="0" smtClean="0"/>
            </a:br>
            <a:r>
              <a:rPr lang="en-GB" dirty="0" smtClean="0"/>
              <a:t>2nd line </a:t>
            </a:r>
            <a:r>
              <a:rPr lang="en-GB" dirty="0" err="1" smtClean="0"/>
              <a:t>lorem</a:t>
            </a:r>
            <a:r>
              <a:rPr lang="en-GB" dirty="0" smtClean="0"/>
              <a:t> </a:t>
            </a:r>
            <a:r>
              <a:rPr lang="en-GB" dirty="0" err="1" smtClean="0"/>
              <a:t>ipsum</a:t>
            </a:r>
            <a:r>
              <a:rPr lang="en-GB" dirty="0" smtClean="0"/>
              <a:t> </a:t>
            </a:r>
            <a:r>
              <a:rPr lang="en-GB" dirty="0" err="1" smtClean="0"/>
              <a:t>dorum</a:t>
            </a:r>
            <a:endParaRPr lang="en-GB" dirty="0"/>
          </a:p>
        </p:txBody>
      </p:sp>
    </p:spTree>
    <p:extLst>
      <p:ext uri="{BB962C8B-B14F-4D97-AF65-F5344CB8AC3E}">
        <p14:creationId xmlns:p14="http://schemas.microsoft.com/office/powerpoint/2010/main" val="233175412"/>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F: mit Bild / Ra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08"/>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solidFill>
                  <a:schemeClr val="tx1">
                    <a:lumMod val="75000"/>
                    <a:lumOff val="25000"/>
                  </a:schemeClr>
                </a:solidFill>
              </a:defRPr>
            </a:lvl2pPr>
            <a:lvl3pPr marL="1076400" indent="-180000">
              <a:buFont typeface="Symbol" panose="05050102010706020507" pitchFamily="18" charset="2"/>
              <a:buChar char="-"/>
              <a:defRPr>
                <a:solidFill>
                  <a:schemeClr val="tx1">
                    <a:lumMod val="75000"/>
                    <a:lumOff val="25000"/>
                  </a:schemeClr>
                </a:solidFill>
              </a:defRPr>
            </a:lvl3pPr>
            <a:lvl4pPr marL="1522800" indent="-180000">
              <a:buFont typeface="Symbol" panose="05050102010706020507" pitchFamily="18" charset="2"/>
              <a:buChar char="-"/>
              <a:defRPr>
                <a:solidFill>
                  <a:schemeClr val="tx1">
                    <a:lumMod val="75000"/>
                    <a:lumOff val="25000"/>
                  </a:schemeClr>
                </a:solidFill>
              </a:defRPr>
            </a:lvl4pPr>
            <a:lvl5pPr marL="1969200" indent="-180000">
              <a:buFont typeface="Symbol" panose="05050102010706020507" pitchFamily="18" charset="2"/>
              <a:buChar char="-"/>
              <a:defRPr>
                <a:solidFill>
                  <a:schemeClr val="tx1">
                    <a:lumMod val="75000"/>
                    <a:lumOff val="25000"/>
                  </a:schemeClr>
                </a:solidFill>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smtClean="0"/>
              <a:t>Fourth </a:t>
            </a:r>
            <a:r>
              <a:rPr lang="en-GB" noProof="0" dirty="0" smtClean="0"/>
              <a:t>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3960812"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2188831503"/>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F: ganzseitig  Bild / Ra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08"/>
            <a:ext cx="8172000" cy="738187"/>
          </a:xfrm>
        </p:spPr>
        <p:txBody>
          <a:bodyPr/>
          <a:lstStyle/>
          <a:p>
            <a:r>
              <a:rPr lang="en-GB" noProof="0" dirty="0" smtClean="0"/>
              <a:t>Click here to insert chart title</a:t>
            </a:r>
            <a:endParaRPr lang="en-GB" noProof="0" dirty="0"/>
          </a:p>
        </p:txBody>
      </p:sp>
      <p:sp>
        <p:nvSpPr>
          <p:cNvPr id="6" name="Bildplatzhalter 5"/>
          <p:cNvSpPr>
            <a:spLocks noGrp="1"/>
          </p:cNvSpPr>
          <p:nvPr>
            <p:ph type="pic" sz="quarter" idx="13" hasCustomPrompt="1"/>
          </p:nvPr>
        </p:nvSpPr>
        <p:spPr>
          <a:xfrm>
            <a:off x="466725" y="1476408"/>
            <a:ext cx="8192087"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76967822"/>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MF: vollformatiges Bild">
    <p:spTree>
      <p:nvGrpSpPr>
        <p:cNvPr id="1" name=""/>
        <p:cNvGrpSpPr/>
        <p:nvPr/>
      </p:nvGrpSpPr>
      <p:grpSpPr>
        <a:xfrm>
          <a:off x="0" y="0"/>
          <a:ext cx="0" cy="0"/>
          <a:chOff x="0" y="0"/>
          <a:chExt cx="0" cy="0"/>
        </a:xfrm>
      </p:grpSpPr>
      <p:sp>
        <p:nvSpPr>
          <p:cNvPr id="6" name="Bildplatzhalter 5"/>
          <p:cNvSpPr>
            <a:spLocks noGrp="1"/>
          </p:cNvSpPr>
          <p:nvPr>
            <p:ph type="pic" sz="quarter" idx="13" hasCustomPrompt="1"/>
          </p:nvPr>
        </p:nvSpPr>
        <p:spPr>
          <a:xfrm>
            <a:off x="0" y="0"/>
            <a:ext cx="9143999" cy="685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1228904981"/>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F: Bild randabfalle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08"/>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4446000"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820179199"/>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MF Bild max. Höh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08"/>
            <a:ext cx="4086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548600"/>
            <a:ext cx="4446000" cy="5265808"/>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1406799919"/>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MF Vergleich 2-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0392"/>
            <a:ext cx="8172000" cy="738187"/>
          </a:xfrm>
        </p:spPr>
        <p:txBody>
          <a:bodyPr/>
          <a:lstStyle/>
          <a:p>
            <a:r>
              <a:rPr lang="en-GB" noProof="0" dirty="0" smtClean="0"/>
              <a:t>Click here to insert chart title</a:t>
            </a:r>
            <a:endParaRPr lang="en-GB" noProof="0" dirty="0"/>
          </a:p>
        </p:txBody>
      </p:sp>
      <p:sp>
        <p:nvSpPr>
          <p:cNvPr id="9" name="Textplatzhalter 1"/>
          <p:cNvSpPr>
            <a:spLocks noGrp="1"/>
          </p:cNvSpPr>
          <p:nvPr>
            <p:ph type="body" idx="13" hasCustomPrompt="1"/>
          </p:nvPr>
        </p:nvSpPr>
        <p:spPr>
          <a:xfrm>
            <a:off x="467544" y="1473592"/>
            <a:ext cx="3960000" cy="333425"/>
          </a:xfrm>
        </p:spPr>
        <p:txBody>
          <a:bodyPr/>
          <a:lstStyle>
            <a:lvl1pPr marL="0" indent="0">
              <a:buFontTx/>
              <a:buNone/>
              <a:defRPr b="1">
                <a:solidFill>
                  <a:srgbClr val="686868"/>
                </a:solidFill>
              </a:defRPr>
            </a:lvl1pPr>
          </a:lstStyle>
          <a:p>
            <a:pPr lvl="0"/>
            <a:r>
              <a:rPr lang="en-GB" noProof="0" dirty="0" smtClean="0"/>
              <a:t>Click here to insert header line</a:t>
            </a:r>
          </a:p>
        </p:txBody>
      </p:sp>
      <p:sp>
        <p:nvSpPr>
          <p:cNvPr id="10" name="Textplatzhalter 1"/>
          <p:cNvSpPr>
            <a:spLocks noGrp="1"/>
          </p:cNvSpPr>
          <p:nvPr>
            <p:ph type="body" idx="14" hasCustomPrompt="1"/>
          </p:nvPr>
        </p:nvSpPr>
        <p:spPr>
          <a:xfrm>
            <a:off x="4698000" y="1473592"/>
            <a:ext cx="3960000" cy="333425"/>
          </a:xfrm>
        </p:spPr>
        <p:txBody>
          <a:bodyPr/>
          <a:lstStyle>
            <a:lvl1pPr marL="0" indent="0">
              <a:buFontTx/>
              <a:buNone/>
              <a:defRPr b="1">
                <a:solidFill>
                  <a:srgbClr val="686868"/>
                </a:solidFill>
              </a:defRPr>
            </a:lvl1pPr>
          </a:lstStyle>
          <a:p>
            <a:pPr lvl="0"/>
            <a:r>
              <a:rPr lang="en-GB" noProof="0" dirty="0" smtClean="0"/>
              <a:t>Click here to insert header line</a:t>
            </a:r>
          </a:p>
        </p:txBody>
      </p:sp>
      <p:sp>
        <p:nvSpPr>
          <p:cNvPr id="11" name="Textplatzhalter 10"/>
          <p:cNvSpPr>
            <a:spLocks noGrp="1"/>
          </p:cNvSpPr>
          <p:nvPr>
            <p:ph type="body" sz="quarter" idx="15" hasCustomPrompt="1"/>
          </p:nvPr>
        </p:nvSpPr>
        <p:spPr>
          <a:xfrm>
            <a:off x="486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platzhalter 10"/>
          <p:cNvSpPr>
            <a:spLocks noGrp="1"/>
          </p:cNvSpPr>
          <p:nvPr>
            <p:ph type="body" sz="quarter" idx="16" hasCustomPrompt="1"/>
          </p:nvPr>
        </p:nvSpPr>
        <p:spPr>
          <a:xfrm>
            <a:off x="4698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Tree>
    <p:extLst>
      <p:ext uri="{BB962C8B-B14F-4D97-AF65-F5344CB8AC3E}">
        <p14:creationId xmlns:p14="http://schemas.microsoft.com/office/powerpoint/2010/main" val="1197236169"/>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MF 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221415"/>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Foliennummernplatzhalter 2"/>
          <p:cNvSpPr>
            <a:spLocks noGrp="1"/>
          </p:cNvSpPr>
          <p:nvPr>
            <p:ph type="sldNum" sz="quarter" idx="10"/>
          </p:nvPr>
        </p:nvSpPr>
        <p:spPr>
          <a:xfrm>
            <a:off x="1143000" y="122238"/>
            <a:ext cx="1195388" cy="122237"/>
          </a:xfrm>
          <a:prstGeom prst="rect">
            <a:avLst/>
          </a:prstGeom>
        </p:spPr>
        <p:txBody>
          <a:bodyPr/>
          <a:lstStyle>
            <a:lvl1pPr>
              <a:defRPr dirty="0" smtClean="0"/>
            </a:lvl1pPr>
          </a:lstStyle>
          <a:p>
            <a:pPr>
              <a:defRPr/>
            </a:pPr>
            <a:r>
              <a:rPr lang="de-DE">
                <a:solidFill>
                  <a:srgbClr val="000000"/>
                </a:solidFill>
              </a:rPr>
              <a:t>www.DLR.de  </a:t>
            </a:r>
            <a:r>
              <a:rPr lang="de-DE">
                <a:solidFill>
                  <a:srgbClr val="949494"/>
                </a:solidFill>
              </a:rPr>
              <a:t>• </a:t>
            </a:r>
            <a:r>
              <a:rPr lang="de-DE">
                <a:solidFill>
                  <a:srgbClr val="000000"/>
                </a:solidFill>
              </a:rPr>
              <a:t> Folie </a:t>
            </a:r>
            <a:fld id="{352C295D-2F82-466D-ABE2-5275AF91286B}"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72806690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OC 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23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 DFD: Titel + Aufzählung">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486000" y="1591199"/>
            <a:ext cx="8172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itel 5"/>
          <p:cNvSpPr>
            <a:spLocks noGrp="1"/>
          </p:cNvSpPr>
          <p:nvPr>
            <p:ph type="title"/>
          </p:nvPr>
        </p:nvSpPr>
        <p:spPr>
          <a:xfrm>
            <a:off x="486000" y="530577"/>
            <a:ext cx="8172000" cy="738187"/>
          </a:xfrm>
        </p:spPr>
        <p:txBody>
          <a:bodyPr/>
          <a:lstStyle/>
          <a:p>
            <a:r>
              <a:rPr lang="en-GB" dirty="0" smtClean="0"/>
              <a:t>Headline </a:t>
            </a:r>
            <a:r>
              <a:rPr lang="en-GB" dirty="0" err="1" smtClean="0"/>
              <a:t>lorem</a:t>
            </a:r>
            <a:r>
              <a:rPr lang="en-GB" dirty="0" smtClean="0"/>
              <a:t> </a:t>
            </a:r>
            <a:r>
              <a:rPr lang="en-GB" dirty="0" err="1" smtClean="0"/>
              <a:t>ipsum</a:t>
            </a:r>
            <a:r>
              <a:rPr lang="en-GB" dirty="0" smtClean="0"/>
              <a:t/>
            </a:r>
            <a:br>
              <a:rPr lang="en-GB" dirty="0" smtClean="0"/>
            </a:br>
            <a:r>
              <a:rPr lang="en-GB" dirty="0" smtClean="0"/>
              <a:t>2nd line </a:t>
            </a:r>
            <a:r>
              <a:rPr lang="en-GB" dirty="0" err="1" smtClean="0"/>
              <a:t>lorem</a:t>
            </a:r>
            <a:r>
              <a:rPr lang="en-GB" dirty="0" smtClean="0"/>
              <a:t> </a:t>
            </a:r>
            <a:r>
              <a:rPr lang="en-GB" dirty="0" err="1" smtClean="0"/>
              <a:t>ipsum</a:t>
            </a:r>
            <a:r>
              <a:rPr lang="en-GB" dirty="0" smtClean="0"/>
              <a:t> </a:t>
            </a:r>
            <a:r>
              <a:rPr lang="en-GB" dirty="0" err="1" smtClean="0"/>
              <a:t>dorum</a:t>
            </a:r>
            <a:endParaRPr lang="en-GB" dirty="0"/>
          </a:p>
        </p:txBody>
      </p:sp>
    </p:spTree>
    <p:extLst>
      <p:ext uri="{BB962C8B-B14F-4D97-AF65-F5344CB8AC3E}">
        <p14:creationId xmlns:p14="http://schemas.microsoft.com/office/powerpoint/2010/main" val="3654531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FD: mit Bild / Ra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solidFill>
                  <a:schemeClr val="tx1">
                    <a:lumMod val="75000"/>
                    <a:lumOff val="25000"/>
                  </a:schemeClr>
                </a:solidFill>
              </a:defRPr>
            </a:lvl2pPr>
            <a:lvl3pPr marL="1076400" indent="-180000">
              <a:buFont typeface="Symbol" panose="05050102010706020507" pitchFamily="18" charset="2"/>
              <a:buChar char="-"/>
              <a:defRPr>
                <a:solidFill>
                  <a:schemeClr val="tx1">
                    <a:lumMod val="75000"/>
                    <a:lumOff val="25000"/>
                  </a:schemeClr>
                </a:solidFill>
              </a:defRPr>
            </a:lvl3pPr>
            <a:lvl4pPr marL="1522800" indent="-180000">
              <a:buFont typeface="Symbol" panose="05050102010706020507" pitchFamily="18" charset="2"/>
              <a:buChar char="-"/>
              <a:defRPr>
                <a:solidFill>
                  <a:schemeClr val="tx1">
                    <a:lumMod val="75000"/>
                    <a:lumOff val="25000"/>
                  </a:schemeClr>
                </a:solidFill>
              </a:defRPr>
            </a:lvl4pPr>
            <a:lvl5pPr marL="1969200" indent="-180000">
              <a:buFont typeface="Symbol" panose="05050102010706020507" pitchFamily="18" charset="2"/>
              <a:buChar char="-"/>
              <a:defRPr>
                <a:solidFill>
                  <a:schemeClr val="tx1">
                    <a:lumMod val="75000"/>
                    <a:lumOff val="25000"/>
                  </a:schemeClr>
                </a:solidFill>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smtClean="0"/>
              <a:t>Fourth </a:t>
            </a:r>
            <a:r>
              <a:rPr lang="en-GB" noProof="0" dirty="0" smtClean="0"/>
              <a:t>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3960812"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3691997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FD: ganzseitig  Bild / Ra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8172000" cy="738187"/>
          </a:xfrm>
        </p:spPr>
        <p:txBody>
          <a:bodyPr/>
          <a:lstStyle/>
          <a:p>
            <a:r>
              <a:rPr lang="en-GB" noProof="0" dirty="0" smtClean="0"/>
              <a:t>Click here to insert chart title</a:t>
            </a:r>
            <a:endParaRPr lang="en-GB" noProof="0" dirty="0"/>
          </a:p>
        </p:txBody>
      </p:sp>
      <p:sp>
        <p:nvSpPr>
          <p:cNvPr id="6" name="Bildplatzhalter 5"/>
          <p:cNvSpPr>
            <a:spLocks noGrp="1"/>
          </p:cNvSpPr>
          <p:nvPr>
            <p:ph type="pic" sz="quarter" idx="13" hasCustomPrompt="1"/>
          </p:nvPr>
        </p:nvSpPr>
        <p:spPr>
          <a:xfrm>
            <a:off x="466742" y="1476408"/>
            <a:ext cx="8192087"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3292520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FD: vollformatiges Bild">
    <p:spTree>
      <p:nvGrpSpPr>
        <p:cNvPr id="1" name=""/>
        <p:cNvGrpSpPr/>
        <p:nvPr/>
      </p:nvGrpSpPr>
      <p:grpSpPr>
        <a:xfrm>
          <a:off x="0" y="0"/>
          <a:ext cx="0" cy="0"/>
          <a:chOff x="0" y="0"/>
          <a:chExt cx="0" cy="0"/>
        </a:xfrm>
      </p:grpSpPr>
      <p:sp>
        <p:nvSpPr>
          <p:cNvPr id="6" name="Bildplatzhalter 5"/>
          <p:cNvSpPr>
            <a:spLocks noGrp="1"/>
          </p:cNvSpPr>
          <p:nvPr>
            <p:ph type="pic" sz="quarter" idx="13" hasCustomPrompt="1"/>
          </p:nvPr>
        </p:nvSpPr>
        <p:spPr>
          <a:xfrm>
            <a:off x="17" y="0"/>
            <a:ext cx="9143999" cy="685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1520550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FD: Bild randabfalle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4446000"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3999182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FD Bild max. Höh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4086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548600"/>
            <a:ext cx="4446000" cy="5265808"/>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685191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FD Vergleich 2-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0395"/>
            <a:ext cx="8172000" cy="738187"/>
          </a:xfrm>
        </p:spPr>
        <p:txBody>
          <a:bodyPr/>
          <a:lstStyle/>
          <a:p>
            <a:r>
              <a:rPr lang="en-GB" noProof="0" dirty="0" smtClean="0"/>
              <a:t>Click here to insert chart title</a:t>
            </a:r>
            <a:endParaRPr lang="en-GB" noProof="0" dirty="0"/>
          </a:p>
        </p:txBody>
      </p:sp>
      <p:sp>
        <p:nvSpPr>
          <p:cNvPr id="9" name="Textplatzhalter 1"/>
          <p:cNvSpPr>
            <a:spLocks noGrp="1"/>
          </p:cNvSpPr>
          <p:nvPr>
            <p:ph type="body" idx="13" hasCustomPrompt="1"/>
          </p:nvPr>
        </p:nvSpPr>
        <p:spPr>
          <a:xfrm>
            <a:off x="467544" y="1473626"/>
            <a:ext cx="3960000" cy="333425"/>
          </a:xfrm>
        </p:spPr>
        <p:txBody>
          <a:bodyPr/>
          <a:lstStyle>
            <a:lvl1pPr marL="0" indent="0">
              <a:buFontTx/>
              <a:buNone/>
              <a:defRPr b="1">
                <a:solidFill>
                  <a:srgbClr val="686868"/>
                </a:solidFill>
              </a:defRPr>
            </a:lvl1pPr>
          </a:lstStyle>
          <a:p>
            <a:pPr lvl="0"/>
            <a:r>
              <a:rPr lang="en-GB" noProof="0" dirty="0" smtClean="0"/>
              <a:t>Click here to insert header line</a:t>
            </a:r>
          </a:p>
        </p:txBody>
      </p:sp>
      <p:sp>
        <p:nvSpPr>
          <p:cNvPr id="10" name="Textplatzhalter 1"/>
          <p:cNvSpPr>
            <a:spLocks noGrp="1"/>
          </p:cNvSpPr>
          <p:nvPr>
            <p:ph type="body" idx="14" hasCustomPrompt="1"/>
          </p:nvPr>
        </p:nvSpPr>
        <p:spPr>
          <a:xfrm>
            <a:off x="4698000" y="1473626"/>
            <a:ext cx="3960000" cy="333425"/>
          </a:xfrm>
        </p:spPr>
        <p:txBody>
          <a:bodyPr/>
          <a:lstStyle>
            <a:lvl1pPr marL="0" indent="0">
              <a:buFontTx/>
              <a:buNone/>
              <a:defRPr b="1">
                <a:solidFill>
                  <a:srgbClr val="686868"/>
                </a:solidFill>
              </a:defRPr>
            </a:lvl1pPr>
          </a:lstStyle>
          <a:p>
            <a:pPr lvl="0"/>
            <a:r>
              <a:rPr lang="en-GB" noProof="0" dirty="0" smtClean="0"/>
              <a:t>Click here to insert header line</a:t>
            </a:r>
          </a:p>
        </p:txBody>
      </p:sp>
      <p:sp>
        <p:nvSpPr>
          <p:cNvPr id="11" name="Textplatzhalter 10"/>
          <p:cNvSpPr>
            <a:spLocks noGrp="1"/>
          </p:cNvSpPr>
          <p:nvPr>
            <p:ph type="body" sz="quarter" idx="15" hasCustomPrompt="1"/>
          </p:nvPr>
        </p:nvSpPr>
        <p:spPr>
          <a:xfrm>
            <a:off x="486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platzhalter 10"/>
          <p:cNvSpPr>
            <a:spLocks noGrp="1"/>
          </p:cNvSpPr>
          <p:nvPr>
            <p:ph type="body" sz="quarter" idx="16" hasCustomPrompt="1"/>
          </p:nvPr>
        </p:nvSpPr>
        <p:spPr>
          <a:xfrm>
            <a:off x="4698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Tree>
    <p:extLst>
      <p:ext uri="{BB962C8B-B14F-4D97-AF65-F5344CB8AC3E}">
        <p14:creationId xmlns:p14="http://schemas.microsoft.com/office/powerpoint/2010/main" val="2360278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FD 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559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EOC: mit Bild / Ra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solidFill>
                  <a:schemeClr val="tx1">
                    <a:lumMod val="75000"/>
                    <a:lumOff val="25000"/>
                  </a:schemeClr>
                </a:solidFill>
              </a:defRPr>
            </a:lvl2pPr>
            <a:lvl3pPr marL="1076400" indent="-180000">
              <a:buFont typeface="Symbol" panose="05050102010706020507" pitchFamily="18" charset="2"/>
              <a:buChar char="-"/>
              <a:defRPr>
                <a:solidFill>
                  <a:schemeClr val="tx1">
                    <a:lumMod val="75000"/>
                    <a:lumOff val="25000"/>
                  </a:schemeClr>
                </a:solidFill>
              </a:defRPr>
            </a:lvl3pPr>
            <a:lvl4pPr marL="1522800" indent="-180000">
              <a:buFont typeface="Symbol" panose="05050102010706020507" pitchFamily="18" charset="2"/>
              <a:buChar char="-"/>
              <a:defRPr>
                <a:solidFill>
                  <a:schemeClr val="tx1">
                    <a:lumMod val="75000"/>
                    <a:lumOff val="25000"/>
                  </a:schemeClr>
                </a:solidFill>
              </a:defRPr>
            </a:lvl4pPr>
            <a:lvl5pPr marL="1969200" indent="-180000">
              <a:buFont typeface="Symbol" panose="05050102010706020507" pitchFamily="18" charset="2"/>
              <a:buChar char="-"/>
              <a:defRPr>
                <a:solidFill>
                  <a:schemeClr val="tx1">
                    <a:lumMod val="75000"/>
                    <a:lumOff val="25000"/>
                  </a:schemeClr>
                </a:solidFill>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smtClean="0"/>
              <a:t>Fourth </a:t>
            </a:r>
            <a:r>
              <a:rPr lang="en-GB" noProof="0" dirty="0" smtClean="0"/>
              <a:t>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3960812"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2378372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837317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en-GB"/>
          </a:p>
        </p:txBody>
      </p:sp>
    </p:spTree>
    <p:extLst>
      <p:ext uri="{BB962C8B-B14F-4D97-AF65-F5344CB8AC3E}">
        <p14:creationId xmlns:p14="http://schemas.microsoft.com/office/powerpoint/2010/main" val="1324212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4" name="Rectangle 51"/>
          <p:cNvSpPr>
            <a:spLocks noGrp="1" noChangeArrowheads="1"/>
          </p:cNvSpPr>
          <p:nvPr>
            <p:ph type="ftr" sz="quarter" idx="3"/>
          </p:nvPr>
        </p:nvSpPr>
        <p:spPr bwMode="auto">
          <a:xfrm>
            <a:off x="2338392" y="122272"/>
            <a:ext cx="5399087" cy="122237"/>
          </a:xfrm>
          <a:prstGeom prst="rect">
            <a:avLst/>
          </a:prstGeom>
          <a:noFill/>
          <a:ln>
            <a:noFill/>
          </a:ln>
          <a:effectLst/>
          <a:extLst/>
        </p:spPr>
        <p:txBody>
          <a:bodyPr vert="horz" wrap="square" lIns="0" tIns="0" rIns="0" bIns="0" numCol="1" anchor="t" anchorCtr="0" compatLnSpc="1">
            <a:prstTxWarp prst="textNoShape">
              <a:avLst/>
            </a:prstTxWarp>
          </a:bodyPr>
          <a:lstStyle>
            <a:lvl1pPr>
              <a:lnSpc>
                <a:spcPct val="100000"/>
              </a:lnSpc>
              <a:buFontTx/>
              <a:buNone/>
              <a:defRPr sz="800">
                <a:solidFill>
                  <a:srgbClr val="686868"/>
                </a:solidFill>
                <a:latin typeface="Arial" charset="0"/>
                <a:ea typeface="ヒラギノ角ゴ Pro W3" charset="-128"/>
                <a:cs typeface="+mn-cs"/>
              </a:defRPr>
            </a:lvl1pPr>
          </a:lstStyle>
          <a:p>
            <a:pPr>
              <a:defRPr/>
            </a:pPr>
            <a:r>
              <a:rPr lang="de-DE" dirty="0" smtClean="0"/>
              <a:t>&gt; EOC-DFD-Überblick &gt; </a:t>
            </a:r>
            <a:r>
              <a:rPr lang="de-DE" dirty="0" err="1" smtClean="0"/>
              <a:t>S.Dech</a:t>
            </a:r>
            <a:r>
              <a:rPr lang="de-DE" dirty="0" smtClean="0"/>
              <a:t> &gt; Juni 2013</a:t>
            </a:r>
            <a:endParaRPr lang="de-DE" dirty="0"/>
          </a:p>
        </p:txBody>
      </p:sp>
      <p:sp>
        <p:nvSpPr>
          <p:cNvPr id="5" name="Foliennummernplatzhalter 2"/>
          <p:cNvSpPr>
            <a:spLocks noGrp="1"/>
          </p:cNvSpPr>
          <p:nvPr>
            <p:ph type="sldNum" sz="quarter" idx="11"/>
          </p:nvPr>
        </p:nvSpPr>
        <p:spPr>
          <a:xfrm>
            <a:off x="981128" y="124619"/>
            <a:ext cx="1484313" cy="173450"/>
          </a:xfrm>
          <a:prstGeom prst="rect">
            <a:avLst/>
          </a:prstGeom>
        </p:spPr>
        <p:txBody>
          <a:bodyPr/>
          <a:lstStyle/>
          <a:p>
            <a:pPr marL="85725">
              <a:defRPr/>
            </a:pPr>
            <a:r>
              <a:rPr lang="en-US" sz="800" dirty="0" smtClean="0">
                <a:solidFill>
                  <a:srgbClr val="FFFFFF">
                    <a:lumMod val="50000"/>
                  </a:srgbClr>
                </a:solidFill>
              </a:rPr>
              <a:t>www.DLR.de  •  </a:t>
            </a:r>
            <a:r>
              <a:rPr lang="en-US" sz="800" dirty="0" err="1" smtClean="0">
                <a:solidFill>
                  <a:srgbClr val="FFFFFF">
                    <a:lumMod val="50000"/>
                  </a:srgbClr>
                </a:solidFill>
              </a:rPr>
              <a:t>Folie</a:t>
            </a:r>
            <a:r>
              <a:rPr lang="en-US" sz="800" dirty="0" smtClean="0">
                <a:solidFill>
                  <a:srgbClr val="FFFFFF">
                    <a:lumMod val="50000"/>
                  </a:srgbClr>
                </a:solidFill>
              </a:rPr>
              <a:t> </a:t>
            </a:r>
            <a:fld id="{2E5CF852-6910-4759-B94F-690C8BFAE2D7}" type="slidenum">
              <a:rPr lang="en-US" sz="800" smtClean="0">
                <a:solidFill>
                  <a:srgbClr val="FFFFFF">
                    <a:lumMod val="50000"/>
                  </a:srgbClr>
                </a:solidFill>
              </a:rPr>
              <a:pPr marL="85725">
                <a:defRPr/>
              </a:pPr>
              <a:t>‹#›</a:t>
            </a:fld>
            <a:endParaRPr lang="en-US" sz="800" dirty="0">
              <a:solidFill>
                <a:srgbClr val="FFFFFF">
                  <a:lumMod val="50000"/>
                </a:srgbClr>
              </a:solidFill>
            </a:endParaRPr>
          </a:p>
        </p:txBody>
      </p:sp>
    </p:spTree>
    <p:extLst>
      <p:ext uri="{BB962C8B-B14F-4D97-AF65-F5344CB8AC3E}">
        <p14:creationId xmlns:p14="http://schemas.microsoft.com/office/powerpoint/2010/main" val="2437479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990600" y="1700213"/>
            <a:ext cx="3810000" cy="4392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953000" y="1700213"/>
            <a:ext cx="3810000" cy="4392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075418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Titel DEUTSCH">
    <p:spTree>
      <p:nvGrpSpPr>
        <p:cNvPr id="1" name=""/>
        <p:cNvGrpSpPr/>
        <p:nvPr/>
      </p:nvGrpSpPr>
      <p:grpSpPr>
        <a:xfrm>
          <a:off x="0" y="0"/>
          <a:ext cx="0" cy="0"/>
          <a:chOff x="0" y="0"/>
          <a:chExt cx="0" cy="0"/>
        </a:xfrm>
      </p:grpSpPr>
      <p:pic>
        <p:nvPicPr>
          <p:cNvPr id="6" name="Picture 2" descr="\\psf\Host\Users\cd\Desktop\Startbild_4zu3-D.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5"/>
          <p:cNvSpPr>
            <a:spLocks noGrp="1" noChangeArrowheads="1"/>
          </p:cNvSpPr>
          <p:nvPr>
            <p:ph type="ctrTitle" sz="quarter" hasCustomPrompt="1"/>
          </p:nvPr>
        </p:nvSpPr>
        <p:spPr>
          <a:xfrm>
            <a:off x="878400" y="1573200"/>
            <a:ext cx="7779600" cy="741362"/>
          </a:xfrm>
          <a:prstGeom prst="rect">
            <a:avLst/>
          </a:prstGeom>
        </p:spPr>
        <p:txBody>
          <a:bodyPr lIns="0" tIns="0" rIns="0" bIns="0" anchor="t"/>
          <a:lstStyle>
            <a:lvl1pPr>
              <a:tabLst>
                <a:tab pos="2038350" algn="l"/>
              </a:tabLst>
              <a:defRPr b="1">
                <a:latin typeface="+mj-lt"/>
              </a:defRPr>
            </a:lvl1pPr>
          </a:lstStyle>
          <a:p>
            <a:pPr lvl="0"/>
            <a:r>
              <a:rPr lang="en-GB" noProof="0" dirty="0" smtClean="0"/>
              <a:t>Click here to insert lecture title</a:t>
            </a:r>
          </a:p>
        </p:txBody>
      </p:sp>
      <p:sp>
        <p:nvSpPr>
          <p:cNvPr id="8" name="Untertitel 2"/>
          <p:cNvSpPr>
            <a:spLocks noGrp="1"/>
          </p:cNvSpPr>
          <p:nvPr>
            <p:ph type="subTitle" idx="1" hasCustomPrompt="1"/>
          </p:nvPr>
        </p:nvSpPr>
        <p:spPr>
          <a:xfrm>
            <a:off x="878400" y="2429999"/>
            <a:ext cx="7779600" cy="1152000"/>
          </a:xfrm>
          <a:prstGeom prst="rect">
            <a:avLst/>
          </a:prstGeom>
        </p:spPr>
        <p:txBody>
          <a:bodyPr/>
          <a:lstStyle>
            <a:lvl1pPr marL="0" marR="0" indent="0" algn="l" defTabSz="914400" rtl="0" eaLnBrk="1" fontAlgn="auto" latinLnBrk="0" hangingPunct="1">
              <a:lnSpc>
                <a:spcPct val="100000"/>
              </a:lnSpc>
              <a:spcBef>
                <a:spcPts val="300"/>
              </a:spcBef>
              <a:spcAft>
                <a:spcPts val="300"/>
              </a:spcAft>
              <a:buClrTx/>
              <a:buSzTx/>
              <a:buFontTx/>
              <a:buNone/>
              <a:tabLst/>
              <a:defRPr sz="2400">
                <a:solidFill>
                  <a:srgbClr val="686868"/>
                </a:solidFill>
                <a:latin typeface="+mj-lt"/>
              </a:defRPr>
            </a:lvl1pPr>
          </a:lstStyle>
          <a:p>
            <a:pPr lvl="0"/>
            <a:r>
              <a:rPr lang="en-GB" noProof="0" dirty="0" smtClean="0"/>
              <a:t>Click here to insert lecture subtitle</a:t>
            </a:r>
          </a:p>
        </p:txBody>
      </p:sp>
      <p:pic>
        <p:nvPicPr>
          <p:cNvPr id="11" name="Grafik 10" descr="dlr_signe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44475" y="5857909"/>
            <a:ext cx="8572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229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51"/>
          <p:cNvSpPr>
            <a:spLocks noGrp="1" noChangeArrowheads="1"/>
          </p:cNvSpPr>
          <p:nvPr>
            <p:ph type="sldNum" sz="quarter" idx="10"/>
          </p:nvPr>
        </p:nvSpPr>
        <p:spPr>
          <a:xfrm>
            <a:off x="1143020" y="122274"/>
            <a:ext cx="1230313" cy="122237"/>
          </a:xfrm>
          <a:prstGeom prst="rect">
            <a:avLst/>
          </a:prstGeom>
          <a:ln/>
        </p:spPr>
        <p:txBody>
          <a:bodyPr/>
          <a:lstStyle>
            <a:lvl1pPr>
              <a:defRPr/>
            </a:lvl1pPr>
          </a:lstStyle>
          <a:p>
            <a:pPr>
              <a:defRPr/>
            </a:pPr>
            <a:r>
              <a:rPr lang="de-DE">
                <a:solidFill>
                  <a:srgbClr val="000000"/>
                </a:solidFill>
              </a:rPr>
              <a:t>www.DLR.de  •  Chart </a:t>
            </a:r>
            <a:fld id="{CCD06AD6-C2F0-4764-9546-8FCC8D55BD02}" type="slidenum">
              <a:rPr lang="de-DE">
                <a:solidFill>
                  <a:srgbClr val="000000"/>
                </a:solidFill>
              </a:rPr>
              <a:pPr>
                <a:defRPr/>
              </a:pPr>
              <a:t>‹#›</a:t>
            </a:fld>
            <a:endParaRPr lang="de-DE">
              <a:solidFill>
                <a:srgbClr val="000000"/>
              </a:solidFill>
            </a:endParaRPr>
          </a:p>
        </p:txBody>
      </p:sp>
      <p:sp>
        <p:nvSpPr>
          <p:cNvPr id="4" name="Rectangle 52"/>
          <p:cNvSpPr>
            <a:spLocks noGrp="1" noChangeArrowheads="1"/>
          </p:cNvSpPr>
          <p:nvPr>
            <p:ph type="ftr" sz="quarter" idx="11"/>
          </p:nvPr>
        </p:nvSpPr>
        <p:spPr>
          <a:xfrm>
            <a:off x="2374900" y="122274"/>
            <a:ext cx="5399088" cy="122237"/>
          </a:xfrm>
          <a:prstGeom prst="rect">
            <a:avLst/>
          </a:prstGeom>
          <a:ln/>
        </p:spPr>
        <p:txBody>
          <a:bodyPr/>
          <a:lstStyle>
            <a:lvl1pPr>
              <a:defRPr/>
            </a:lvl1pPr>
          </a:lstStyle>
          <a:p>
            <a:pPr>
              <a:defRPr/>
            </a:pPr>
            <a:r>
              <a:rPr lang="de-DE">
                <a:solidFill>
                  <a:srgbClr val="000000"/>
                </a:solidFill>
              </a:rPr>
              <a:t>&gt; Vortrag &gt; Autor  •  Dokumentname &gt; Datum</a:t>
            </a:r>
          </a:p>
        </p:txBody>
      </p:sp>
    </p:spTree>
    <p:extLst>
      <p:ext uri="{BB962C8B-B14F-4D97-AF65-F5344CB8AC3E}">
        <p14:creationId xmlns:p14="http://schemas.microsoft.com/office/powerpoint/2010/main" val="2166618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EOC: vollformatiges Bild">
    <p:spTree>
      <p:nvGrpSpPr>
        <p:cNvPr id="1" name=""/>
        <p:cNvGrpSpPr/>
        <p:nvPr/>
      </p:nvGrpSpPr>
      <p:grpSpPr>
        <a:xfrm>
          <a:off x="0" y="0"/>
          <a:ext cx="0" cy="0"/>
          <a:chOff x="0" y="0"/>
          <a:chExt cx="0" cy="0"/>
        </a:xfrm>
      </p:grpSpPr>
      <p:sp>
        <p:nvSpPr>
          <p:cNvPr id="6" name="Bildplatzhalter 5"/>
          <p:cNvSpPr>
            <a:spLocks noGrp="1"/>
          </p:cNvSpPr>
          <p:nvPr>
            <p:ph type="pic" sz="quarter" idx="13" hasCustomPrompt="1"/>
          </p:nvPr>
        </p:nvSpPr>
        <p:spPr>
          <a:xfrm>
            <a:off x="17" y="0"/>
            <a:ext cx="9143999" cy="685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2852070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1" y="2130463"/>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2"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a:xfrm>
            <a:off x="457200" y="6356388"/>
            <a:ext cx="2133600" cy="365125"/>
          </a:xfrm>
          <a:prstGeom prst="rect">
            <a:avLst/>
          </a:prstGeom>
        </p:spPr>
        <p:txBody>
          <a:bodyPr/>
          <a:lstStyle/>
          <a:p>
            <a:fld id="{A61FED75-1AF0-4EE5-AA65-D19D3B6316DE}" type="datetimeFigureOut">
              <a:rPr lang="de-DE">
                <a:solidFill>
                  <a:srgbClr val="000000"/>
                </a:solidFill>
                <a:ea typeface="ヒラギノ角ゴ Pro W3" charset="-128"/>
              </a:rPr>
              <a:pPr/>
              <a:t>19.07.2016</a:t>
            </a:fld>
            <a:endParaRPr lang="de-DE">
              <a:solidFill>
                <a:srgbClr val="000000"/>
              </a:solidFill>
              <a:ea typeface="ヒラギノ角ゴ Pro W3" charset="-128"/>
            </a:endParaRPr>
          </a:p>
        </p:txBody>
      </p:sp>
      <p:sp>
        <p:nvSpPr>
          <p:cNvPr id="5" name="Fußzeilenplatzhalter 4"/>
          <p:cNvSpPr>
            <a:spLocks noGrp="1"/>
          </p:cNvSpPr>
          <p:nvPr>
            <p:ph type="ftr" sz="quarter" idx="11"/>
          </p:nvPr>
        </p:nvSpPr>
        <p:spPr>
          <a:xfrm>
            <a:off x="3124217" y="6356388"/>
            <a:ext cx="2895601" cy="365125"/>
          </a:xfrm>
          <a:prstGeom prst="rect">
            <a:avLst/>
          </a:prstGeom>
        </p:spPr>
        <p:txBody>
          <a:bodyPr/>
          <a:lstStyle/>
          <a:p>
            <a:endParaRPr lang="de-DE">
              <a:solidFill>
                <a:srgbClr val="000000"/>
              </a:solidFill>
              <a:ea typeface="ヒラギノ角ゴ Pro W3" charset="-128"/>
            </a:endParaRPr>
          </a:p>
        </p:txBody>
      </p:sp>
      <p:sp>
        <p:nvSpPr>
          <p:cNvPr id="6" name="Foliennummernplatzhalter 5"/>
          <p:cNvSpPr>
            <a:spLocks noGrp="1"/>
          </p:cNvSpPr>
          <p:nvPr>
            <p:ph type="sldNum" sz="quarter" idx="12"/>
          </p:nvPr>
        </p:nvSpPr>
        <p:spPr>
          <a:xfrm>
            <a:off x="6553201" y="6356388"/>
            <a:ext cx="2133600" cy="365125"/>
          </a:xfrm>
          <a:prstGeom prst="rect">
            <a:avLst/>
          </a:prstGeom>
        </p:spPr>
        <p:txBody>
          <a:bodyPr/>
          <a:lstStyle/>
          <a:p>
            <a:fld id="{E138E5C4-2730-4491-9517-1AC61519EA87}" type="slidenum">
              <a:rPr lang="de-DE">
                <a:solidFill>
                  <a:srgbClr val="000000"/>
                </a:solidFill>
                <a:ea typeface="ヒラギノ角ゴ Pro W3" charset="-128"/>
              </a:rPr>
              <a:pPr/>
              <a:t>‹#›</a:t>
            </a:fld>
            <a:endParaRPr lang="de-DE">
              <a:solidFill>
                <a:srgbClr val="000000"/>
              </a:solidFill>
              <a:ea typeface="ヒラギノ角ゴ Pro W3" charset="-128"/>
            </a:endParaRPr>
          </a:p>
        </p:txBody>
      </p:sp>
    </p:spTree>
    <p:extLst>
      <p:ext uri="{BB962C8B-B14F-4D97-AF65-F5344CB8AC3E}">
        <p14:creationId xmlns:p14="http://schemas.microsoft.com/office/powerpoint/2010/main" val="661551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EOC: Titel + Aufzählung">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486000" y="1591199"/>
            <a:ext cx="8172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itel 5"/>
          <p:cNvSpPr>
            <a:spLocks noGrp="1"/>
          </p:cNvSpPr>
          <p:nvPr>
            <p:ph type="title"/>
          </p:nvPr>
        </p:nvSpPr>
        <p:spPr>
          <a:xfrm>
            <a:off x="486000" y="530577"/>
            <a:ext cx="8172000" cy="738187"/>
          </a:xfrm>
        </p:spPr>
        <p:txBody>
          <a:bodyPr/>
          <a:lstStyle/>
          <a:p>
            <a:r>
              <a:rPr lang="en-GB" dirty="0" smtClean="0"/>
              <a:t>Headline </a:t>
            </a:r>
            <a:r>
              <a:rPr lang="en-GB" dirty="0" err="1" smtClean="0"/>
              <a:t>lorem</a:t>
            </a:r>
            <a:r>
              <a:rPr lang="en-GB" dirty="0" smtClean="0"/>
              <a:t> </a:t>
            </a:r>
            <a:r>
              <a:rPr lang="en-GB" dirty="0" err="1" smtClean="0"/>
              <a:t>ipsum</a:t>
            </a:r>
            <a:r>
              <a:rPr lang="en-GB" dirty="0" smtClean="0"/>
              <a:t/>
            </a:r>
            <a:br>
              <a:rPr lang="en-GB" dirty="0" smtClean="0"/>
            </a:br>
            <a:r>
              <a:rPr lang="en-GB" dirty="0" smtClean="0"/>
              <a:t>2nd line </a:t>
            </a:r>
            <a:r>
              <a:rPr lang="en-GB" dirty="0" err="1" smtClean="0"/>
              <a:t>lorem</a:t>
            </a:r>
            <a:r>
              <a:rPr lang="en-GB" dirty="0" smtClean="0"/>
              <a:t> </a:t>
            </a:r>
            <a:r>
              <a:rPr lang="en-GB" dirty="0" err="1" smtClean="0"/>
              <a:t>ipsum</a:t>
            </a:r>
            <a:r>
              <a:rPr lang="en-GB" dirty="0" smtClean="0"/>
              <a:t> </a:t>
            </a:r>
            <a:r>
              <a:rPr lang="en-GB" dirty="0" err="1" smtClean="0"/>
              <a:t>dorum</a:t>
            </a:r>
            <a:endParaRPr lang="en-GB" dirty="0"/>
          </a:p>
        </p:txBody>
      </p:sp>
    </p:spTree>
    <p:extLst>
      <p:ext uri="{BB962C8B-B14F-4D97-AF65-F5344CB8AC3E}">
        <p14:creationId xmlns:p14="http://schemas.microsoft.com/office/powerpoint/2010/main" val="312268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Conference 2015">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490066"/>
          </a:xfrm>
        </p:spPr>
        <p:txBody>
          <a:bodyPr>
            <a:normAutofit/>
          </a:bodyPr>
          <a:lstStyle>
            <a:lvl1pPr algn="l">
              <a:defRPr sz="2400" b="1"/>
            </a:lvl1pPr>
          </a:lstStyle>
          <a:p>
            <a:r>
              <a:rPr lang="de-DE" smtClean="0"/>
              <a:t>Titelmasterformat durch Klicken bearbeiten</a:t>
            </a:r>
            <a:endParaRPr lang="de-DE" dirty="0"/>
          </a:p>
        </p:txBody>
      </p:sp>
      <p:sp>
        <p:nvSpPr>
          <p:cNvPr id="3" name="Content Placeholder 2"/>
          <p:cNvSpPr>
            <a:spLocks noGrp="1"/>
          </p:cNvSpPr>
          <p:nvPr>
            <p:ph idx="1"/>
          </p:nvPr>
        </p:nvSpPr>
        <p:spPr>
          <a:xfrm>
            <a:off x="457200" y="1600201"/>
            <a:ext cx="8229600" cy="4349080"/>
          </a:xfrm>
        </p:spPr>
        <p:txBody>
          <a:bodyPr>
            <a:normAutofit/>
          </a:bodyPr>
          <a:lstStyle>
            <a:lvl1pPr marL="0" indent="0">
              <a:buNone/>
              <a:defRPr sz="1800"/>
            </a:lvl1pPr>
            <a:lvl2pPr>
              <a:defRPr sz="1600"/>
            </a:lvl2pPr>
          </a:lstStyle>
          <a:p>
            <a:pPr lvl="0"/>
            <a:r>
              <a:rPr lang="de-DE" smtClean="0"/>
              <a:t>Textmasterformat bearbeiten</a:t>
            </a:r>
          </a:p>
        </p:txBody>
      </p:sp>
      <p:sp>
        <p:nvSpPr>
          <p:cNvPr id="8" name="Text Placeholder 7"/>
          <p:cNvSpPr>
            <a:spLocks noGrp="1"/>
          </p:cNvSpPr>
          <p:nvPr>
            <p:ph type="body" sz="quarter" idx="13" hasCustomPrompt="1"/>
          </p:nvPr>
        </p:nvSpPr>
        <p:spPr>
          <a:xfrm>
            <a:off x="468312" y="765175"/>
            <a:ext cx="8208143" cy="503238"/>
          </a:xfrm>
        </p:spPr>
        <p:txBody>
          <a:bodyPr>
            <a:normAutofit/>
          </a:bodyPr>
          <a:lstStyle>
            <a:lvl1pPr marL="0" indent="0">
              <a:buNone/>
              <a:defRPr sz="2000" baseline="0">
                <a:solidFill>
                  <a:schemeClr val="tx1">
                    <a:lumMod val="50000"/>
                    <a:lumOff val="50000"/>
                  </a:schemeClr>
                </a:solidFill>
              </a:defRPr>
            </a:lvl1pPr>
          </a:lstStyle>
          <a:p>
            <a:pPr lvl="0"/>
            <a:r>
              <a:rPr lang="en-US" dirty="0" smtClean="0"/>
              <a:t>Click to add subtitle</a:t>
            </a:r>
          </a:p>
        </p:txBody>
      </p:sp>
      <p:pic>
        <p:nvPicPr>
          <p:cNvPr id="9" name="Picture 2" descr="N:\Marketing Workbench\9 Working Projects\1b_WVGA User Day 2015\Logo_WVGAUC15\WVGA-UserDay_15_logo_500px_we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72200" y="6169842"/>
            <a:ext cx="2748698" cy="6376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jelinek\Desktop\Conference15Swoosh.eps"/>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t="83858" r="50000"/>
          <a:stretch/>
        </p:blipFill>
        <p:spPr bwMode="auto">
          <a:xfrm>
            <a:off x="1" y="5494097"/>
            <a:ext cx="2987823" cy="1363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5317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Titel DEUTSCH">
    <p:spTree>
      <p:nvGrpSpPr>
        <p:cNvPr id="1" name=""/>
        <p:cNvGrpSpPr/>
        <p:nvPr/>
      </p:nvGrpSpPr>
      <p:grpSpPr>
        <a:xfrm>
          <a:off x="0" y="0"/>
          <a:ext cx="0" cy="0"/>
          <a:chOff x="0" y="0"/>
          <a:chExt cx="0" cy="0"/>
        </a:xfrm>
      </p:grpSpPr>
      <p:pic>
        <p:nvPicPr>
          <p:cNvPr id="6" name="Picture 2" descr="\\psf\Host\Users\cd\Desktop\Startbild_4zu3-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5"/>
          <p:cNvSpPr>
            <a:spLocks noGrp="1" noChangeArrowheads="1"/>
          </p:cNvSpPr>
          <p:nvPr>
            <p:ph type="ctrTitle" sz="quarter" hasCustomPrompt="1"/>
          </p:nvPr>
        </p:nvSpPr>
        <p:spPr>
          <a:xfrm>
            <a:off x="878400" y="1573200"/>
            <a:ext cx="7779600" cy="741362"/>
          </a:xfrm>
          <a:prstGeom prst="rect">
            <a:avLst/>
          </a:prstGeom>
        </p:spPr>
        <p:txBody>
          <a:bodyPr lIns="0" tIns="0" rIns="0" bIns="0" anchor="t"/>
          <a:lstStyle>
            <a:lvl1pPr>
              <a:tabLst>
                <a:tab pos="2038350" algn="l"/>
              </a:tabLst>
              <a:defRPr b="1">
                <a:latin typeface="+mj-lt"/>
              </a:defRPr>
            </a:lvl1pPr>
          </a:lstStyle>
          <a:p>
            <a:pPr lvl="0"/>
            <a:r>
              <a:rPr lang="en-GB" noProof="0" dirty="0" smtClean="0"/>
              <a:t>Click here to insert lecture title</a:t>
            </a:r>
          </a:p>
        </p:txBody>
      </p:sp>
      <p:sp>
        <p:nvSpPr>
          <p:cNvPr id="8" name="Untertitel 2"/>
          <p:cNvSpPr>
            <a:spLocks noGrp="1"/>
          </p:cNvSpPr>
          <p:nvPr>
            <p:ph type="subTitle" idx="1" hasCustomPrompt="1"/>
          </p:nvPr>
        </p:nvSpPr>
        <p:spPr>
          <a:xfrm>
            <a:off x="878400" y="2429999"/>
            <a:ext cx="7779600" cy="1152000"/>
          </a:xfrm>
          <a:prstGeom prst="rect">
            <a:avLst/>
          </a:prstGeom>
        </p:spPr>
        <p:txBody>
          <a:bodyPr/>
          <a:lstStyle>
            <a:lvl1pPr marL="0" marR="0" indent="0" algn="l" defTabSz="914400" rtl="0" eaLnBrk="1" fontAlgn="auto" latinLnBrk="0" hangingPunct="1">
              <a:lnSpc>
                <a:spcPct val="100000"/>
              </a:lnSpc>
              <a:spcBef>
                <a:spcPts val="300"/>
              </a:spcBef>
              <a:spcAft>
                <a:spcPts val="300"/>
              </a:spcAft>
              <a:buClrTx/>
              <a:buSzTx/>
              <a:buFontTx/>
              <a:buNone/>
              <a:tabLst/>
              <a:defRPr sz="2400">
                <a:solidFill>
                  <a:srgbClr val="686868"/>
                </a:solidFill>
                <a:latin typeface="+mj-lt"/>
              </a:defRPr>
            </a:lvl1pPr>
          </a:lstStyle>
          <a:p>
            <a:pPr lvl="0"/>
            <a:r>
              <a:rPr lang="en-GB" noProof="0" dirty="0" smtClean="0"/>
              <a:t>Click here to insert lecture subtitle</a:t>
            </a:r>
          </a:p>
        </p:txBody>
      </p:sp>
      <p:pic>
        <p:nvPicPr>
          <p:cNvPr id="11" name="Grafik 10" descr="dlr_signe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44475" y="5857875"/>
            <a:ext cx="8572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3105221"/>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Titel ENGLISCH">
    <p:spTree>
      <p:nvGrpSpPr>
        <p:cNvPr id="1" name=""/>
        <p:cNvGrpSpPr/>
        <p:nvPr/>
      </p:nvGrpSpPr>
      <p:grpSpPr>
        <a:xfrm>
          <a:off x="0" y="0"/>
          <a:ext cx="0" cy="0"/>
          <a:chOff x="0" y="0"/>
          <a:chExt cx="0" cy="0"/>
        </a:xfrm>
      </p:grpSpPr>
      <p:pic>
        <p:nvPicPr>
          <p:cNvPr id="10" name="Picture 2" descr="\\psf\Host\Users\cd\Desktop\Startbild_4zu3-E.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5"/>
          <p:cNvSpPr>
            <a:spLocks noGrp="1" noChangeArrowheads="1"/>
          </p:cNvSpPr>
          <p:nvPr>
            <p:ph type="ctrTitle" sz="quarter" hasCustomPrompt="1"/>
          </p:nvPr>
        </p:nvSpPr>
        <p:spPr>
          <a:xfrm>
            <a:off x="878400" y="1573200"/>
            <a:ext cx="7779600" cy="741362"/>
          </a:xfrm>
          <a:prstGeom prst="rect">
            <a:avLst/>
          </a:prstGeom>
        </p:spPr>
        <p:txBody>
          <a:bodyPr lIns="0" tIns="0" rIns="0" bIns="0" anchor="t"/>
          <a:lstStyle>
            <a:lvl1pPr>
              <a:tabLst>
                <a:tab pos="2038350" algn="l"/>
              </a:tabLst>
              <a:defRPr b="1">
                <a:latin typeface="+mj-lt"/>
              </a:defRPr>
            </a:lvl1pPr>
          </a:lstStyle>
          <a:p>
            <a:pPr lvl="0"/>
            <a:r>
              <a:rPr lang="en-GB" noProof="0" dirty="0" smtClean="0"/>
              <a:t>Click here to insert lecture title</a:t>
            </a:r>
          </a:p>
        </p:txBody>
      </p:sp>
      <p:sp>
        <p:nvSpPr>
          <p:cNvPr id="8" name="Untertitel 2"/>
          <p:cNvSpPr>
            <a:spLocks noGrp="1"/>
          </p:cNvSpPr>
          <p:nvPr>
            <p:ph type="subTitle" idx="1" hasCustomPrompt="1"/>
          </p:nvPr>
        </p:nvSpPr>
        <p:spPr>
          <a:xfrm>
            <a:off x="878400" y="2429999"/>
            <a:ext cx="7779600" cy="1152000"/>
          </a:xfrm>
          <a:prstGeom prst="rect">
            <a:avLst/>
          </a:prstGeom>
        </p:spPr>
        <p:txBody>
          <a:bodyPr/>
          <a:lstStyle>
            <a:lvl1pPr marL="0" marR="0" indent="0" algn="l" defTabSz="914400" rtl="0" eaLnBrk="1" fontAlgn="auto" latinLnBrk="0" hangingPunct="1">
              <a:lnSpc>
                <a:spcPct val="100000"/>
              </a:lnSpc>
              <a:spcBef>
                <a:spcPts val="300"/>
              </a:spcBef>
              <a:spcAft>
                <a:spcPts val="300"/>
              </a:spcAft>
              <a:buClrTx/>
              <a:buSzTx/>
              <a:buFontTx/>
              <a:buNone/>
              <a:tabLst/>
              <a:defRPr sz="2400">
                <a:solidFill>
                  <a:srgbClr val="686868"/>
                </a:solidFill>
                <a:latin typeface="+mj-lt"/>
              </a:defRPr>
            </a:lvl1pPr>
          </a:lstStyle>
          <a:p>
            <a:pPr lvl="0"/>
            <a:r>
              <a:rPr lang="en-GB" noProof="0" dirty="0" smtClean="0"/>
              <a:t>Click here to insert lecture subtitle</a:t>
            </a:r>
          </a:p>
        </p:txBody>
      </p:sp>
      <p:pic>
        <p:nvPicPr>
          <p:cNvPr id="11" name="Grafik 10" descr="dlr_signe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44475" y="5857875"/>
            <a:ext cx="8572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443908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21" Type="http://schemas.openxmlformats.org/officeDocument/2006/relationships/image" Target="../media/image7.png"/><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image" Target="../media/image6.jpe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theme" Target="../theme/theme10.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slideLayout" Target="../slideLayouts/slideLayout123.xml"/><Relationship Id="rId39" Type="http://schemas.openxmlformats.org/officeDocument/2006/relationships/slideLayout" Target="../slideLayouts/slideLayout136.xml"/><Relationship Id="rId21" Type="http://schemas.openxmlformats.org/officeDocument/2006/relationships/slideLayout" Target="../slideLayouts/slideLayout118.xml"/><Relationship Id="rId34" Type="http://schemas.openxmlformats.org/officeDocument/2006/relationships/slideLayout" Target="../slideLayouts/slideLayout131.xml"/><Relationship Id="rId42" Type="http://schemas.openxmlformats.org/officeDocument/2006/relationships/slideLayout" Target="../slideLayouts/slideLayout139.xml"/><Relationship Id="rId47" Type="http://schemas.openxmlformats.org/officeDocument/2006/relationships/slideLayout" Target="../slideLayouts/slideLayout144.xml"/><Relationship Id="rId50" Type="http://schemas.openxmlformats.org/officeDocument/2006/relationships/slideLayout" Target="../slideLayouts/slideLayout147.xml"/><Relationship Id="rId55" Type="http://schemas.openxmlformats.org/officeDocument/2006/relationships/slideLayout" Target="../slideLayouts/slideLayout152.xml"/><Relationship Id="rId63" Type="http://schemas.openxmlformats.org/officeDocument/2006/relationships/slideLayout" Target="../slideLayouts/slideLayout160.xml"/><Relationship Id="rId68" Type="http://schemas.openxmlformats.org/officeDocument/2006/relationships/slideLayout" Target="../slideLayouts/slideLayout165.xml"/><Relationship Id="rId76" Type="http://schemas.openxmlformats.org/officeDocument/2006/relationships/image" Target="../media/image7.png"/><Relationship Id="rId7" Type="http://schemas.openxmlformats.org/officeDocument/2006/relationships/slideLayout" Target="../slideLayouts/slideLayout104.xml"/><Relationship Id="rId71" Type="http://schemas.openxmlformats.org/officeDocument/2006/relationships/slideLayout" Target="../slideLayouts/slideLayout168.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9" Type="http://schemas.openxmlformats.org/officeDocument/2006/relationships/slideLayout" Target="../slideLayouts/slideLayout126.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32" Type="http://schemas.openxmlformats.org/officeDocument/2006/relationships/slideLayout" Target="../slideLayouts/slideLayout129.xml"/><Relationship Id="rId37" Type="http://schemas.openxmlformats.org/officeDocument/2006/relationships/slideLayout" Target="../slideLayouts/slideLayout134.xml"/><Relationship Id="rId40" Type="http://schemas.openxmlformats.org/officeDocument/2006/relationships/slideLayout" Target="../slideLayouts/slideLayout137.xml"/><Relationship Id="rId45" Type="http://schemas.openxmlformats.org/officeDocument/2006/relationships/slideLayout" Target="../slideLayouts/slideLayout142.xml"/><Relationship Id="rId53" Type="http://schemas.openxmlformats.org/officeDocument/2006/relationships/slideLayout" Target="../slideLayouts/slideLayout150.xml"/><Relationship Id="rId58" Type="http://schemas.openxmlformats.org/officeDocument/2006/relationships/slideLayout" Target="../slideLayouts/slideLayout155.xml"/><Relationship Id="rId66" Type="http://schemas.openxmlformats.org/officeDocument/2006/relationships/slideLayout" Target="../slideLayouts/slideLayout163.xml"/><Relationship Id="rId74" Type="http://schemas.openxmlformats.org/officeDocument/2006/relationships/theme" Target="../theme/theme11.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slideLayout" Target="../slideLayouts/slideLayout125.xml"/><Relationship Id="rId36" Type="http://schemas.openxmlformats.org/officeDocument/2006/relationships/slideLayout" Target="../slideLayouts/slideLayout133.xml"/><Relationship Id="rId49" Type="http://schemas.openxmlformats.org/officeDocument/2006/relationships/slideLayout" Target="../slideLayouts/slideLayout146.xml"/><Relationship Id="rId57" Type="http://schemas.openxmlformats.org/officeDocument/2006/relationships/slideLayout" Target="../slideLayouts/slideLayout154.xml"/><Relationship Id="rId61" Type="http://schemas.openxmlformats.org/officeDocument/2006/relationships/slideLayout" Target="../slideLayouts/slideLayout158.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31" Type="http://schemas.openxmlformats.org/officeDocument/2006/relationships/slideLayout" Target="../slideLayouts/slideLayout128.xml"/><Relationship Id="rId44" Type="http://schemas.openxmlformats.org/officeDocument/2006/relationships/slideLayout" Target="../slideLayouts/slideLayout141.xml"/><Relationship Id="rId52" Type="http://schemas.openxmlformats.org/officeDocument/2006/relationships/slideLayout" Target="../slideLayouts/slideLayout149.xml"/><Relationship Id="rId60" Type="http://schemas.openxmlformats.org/officeDocument/2006/relationships/slideLayout" Target="../slideLayouts/slideLayout157.xml"/><Relationship Id="rId65" Type="http://schemas.openxmlformats.org/officeDocument/2006/relationships/slideLayout" Target="../slideLayouts/slideLayout162.xml"/><Relationship Id="rId73" Type="http://schemas.openxmlformats.org/officeDocument/2006/relationships/slideLayout" Target="../slideLayouts/slideLayout170.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 Id="rId30" Type="http://schemas.openxmlformats.org/officeDocument/2006/relationships/slideLayout" Target="../slideLayouts/slideLayout127.xml"/><Relationship Id="rId35" Type="http://schemas.openxmlformats.org/officeDocument/2006/relationships/slideLayout" Target="../slideLayouts/slideLayout132.xml"/><Relationship Id="rId43" Type="http://schemas.openxmlformats.org/officeDocument/2006/relationships/slideLayout" Target="../slideLayouts/slideLayout140.xml"/><Relationship Id="rId48" Type="http://schemas.openxmlformats.org/officeDocument/2006/relationships/slideLayout" Target="../slideLayouts/slideLayout145.xml"/><Relationship Id="rId56" Type="http://schemas.openxmlformats.org/officeDocument/2006/relationships/slideLayout" Target="../slideLayouts/slideLayout153.xml"/><Relationship Id="rId64" Type="http://schemas.openxmlformats.org/officeDocument/2006/relationships/slideLayout" Target="../slideLayouts/slideLayout161.xml"/><Relationship Id="rId69" Type="http://schemas.openxmlformats.org/officeDocument/2006/relationships/slideLayout" Target="../slideLayouts/slideLayout166.xml"/><Relationship Id="rId8" Type="http://schemas.openxmlformats.org/officeDocument/2006/relationships/slideLayout" Target="../slideLayouts/slideLayout105.xml"/><Relationship Id="rId51" Type="http://schemas.openxmlformats.org/officeDocument/2006/relationships/slideLayout" Target="../slideLayouts/slideLayout148.xml"/><Relationship Id="rId72" Type="http://schemas.openxmlformats.org/officeDocument/2006/relationships/slideLayout" Target="../slideLayouts/slideLayout169.xml"/><Relationship Id="rId3" Type="http://schemas.openxmlformats.org/officeDocument/2006/relationships/slideLayout" Target="../slideLayouts/slideLayout100.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33" Type="http://schemas.openxmlformats.org/officeDocument/2006/relationships/slideLayout" Target="../slideLayouts/slideLayout130.xml"/><Relationship Id="rId38" Type="http://schemas.openxmlformats.org/officeDocument/2006/relationships/slideLayout" Target="../slideLayouts/slideLayout135.xml"/><Relationship Id="rId46" Type="http://schemas.openxmlformats.org/officeDocument/2006/relationships/slideLayout" Target="../slideLayouts/slideLayout143.xml"/><Relationship Id="rId59" Type="http://schemas.openxmlformats.org/officeDocument/2006/relationships/slideLayout" Target="../slideLayouts/slideLayout156.xml"/><Relationship Id="rId67" Type="http://schemas.openxmlformats.org/officeDocument/2006/relationships/slideLayout" Target="../slideLayouts/slideLayout164.xml"/><Relationship Id="rId20" Type="http://schemas.openxmlformats.org/officeDocument/2006/relationships/slideLayout" Target="../slideLayouts/slideLayout117.xml"/><Relationship Id="rId41" Type="http://schemas.openxmlformats.org/officeDocument/2006/relationships/slideLayout" Target="../slideLayouts/slideLayout138.xml"/><Relationship Id="rId54" Type="http://schemas.openxmlformats.org/officeDocument/2006/relationships/slideLayout" Target="../slideLayouts/slideLayout151.xml"/><Relationship Id="rId62" Type="http://schemas.openxmlformats.org/officeDocument/2006/relationships/slideLayout" Target="../slideLayouts/slideLayout159.xml"/><Relationship Id="rId70" Type="http://schemas.openxmlformats.org/officeDocument/2006/relationships/slideLayout" Target="../slideLayouts/slideLayout167.xml"/><Relationship Id="rId75" Type="http://schemas.openxmlformats.org/officeDocument/2006/relationships/image" Target="../media/image6.jpeg"/><Relationship Id="rId1" Type="http://schemas.openxmlformats.org/officeDocument/2006/relationships/slideLayout" Target="../slideLayouts/slideLayout98.xml"/><Relationship Id="rId6" Type="http://schemas.openxmlformats.org/officeDocument/2006/relationships/slideLayout" Target="../slideLayouts/slideLayout10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3" Type="http://schemas.openxmlformats.org/officeDocument/2006/relationships/slideLayout" Target="../slideLayouts/slideLayout173.xml"/><Relationship Id="rId21" Type="http://schemas.openxmlformats.org/officeDocument/2006/relationships/image" Target="../media/image2.png"/><Relationship Id="rId7" Type="http://schemas.openxmlformats.org/officeDocument/2006/relationships/slideLayout" Target="../slideLayouts/slideLayout177.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0" Type="http://schemas.openxmlformats.org/officeDocument/2006/relationships/image" Target="../media/image1.jpeg"/><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slideLayout" Target="../slideLayouts/slideLayout185.xml"/><Relationship Id="rId10" Type="http://schemas.openxmlformats.org/officeDocument/2006/relationships/slideLayout" Target="../slideLayouts/slideLayout180.xml"/><Relationship Id="rId19" Type="http://schemas.openxmlformats.org/officeDocument/2006/relationships/theme" Target="../theme/theme12.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image" Target="../media/image2.png"/><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image" Target="../media/image1.jpeg"/><Relationship Id="rId5" Type="http://schemas.openxmlformats.org/officeDocument/2006/relationships/slideLayout" Target="../slideLayouts/slideLayout193.xml"/><Relationship Id="rId10" Type="http://schemas.openxmlformats.org/officeDocument/2006/relationships/theme" Target="../theme/theme13.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image" Target="../media/image2.png"/><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image" Target="../media/image1.jpeg"/><Relationship Id="rId5" Type="http://schemas.openxmlformats.org/officeDocument/2006/relationships/slideLayout" Target="../slideLayouts/slideLayout202.xml"/><Relationship Id="rId10" Type="http://schemas.openxmlformats.org/officeDocument/2006/relationships/theme" Target="../theme/theme14.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16" Type="http://schemas.openxmlformats.org/officeDocument/2006/relationships/image" Target="../media/image2.png"/><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5" Type="http://schemas.openxmlformats.org/officeDocument/2006/relationships/image" Target="../media/image1.jpeg"/><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7.png"/><Relationship Id="rId5" Type="http://schemas.openxmlformats.org/officeDocument/2006/relationships/slideLayout" Target="../slideLayouts/slideLayout17.xml"/><Relationship Id="rId10" Type="http://schemas.openxmlformats.org/officeDocument/2006/relationships/image" Target="../media/image6.jpeg"/><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7.png"/><Relationship Id="rId5" Type="http://schemas.openxmlformats.org/officeDocument/2006/relationships/slideLayout" Target="../slideLayouts/slideLayout27.xml"/><Relationship Id="rId10" Type="http://schemas.openxmlformats.org/officeDocument/2006/relationships/image" Target="../media/image6.jpeg"/><Relationship Id="rId4" Type="http://schemas.openxmlformats.org/officeDocument/2006/relationships/slideLayout" Target="../slideLayouts/slideLayout26.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7.png"/><Relationship Id="rId5" Type="http://schemas.openxmlformats.org/officeDocument/2006/relationships/slideLayout" Target="../slideLayouts/slideLayout35.xml"/><Relationship Id="rId10" Type="http://schemas.openxmlformats.org/officeDocument/2006/relationships/image" Target="../media/image6.jpeg"/><Relationship Id="rId4" Type="http://schemas.openxmlformats.org/officeDocument/2006/relationships/slideLayout" Target="../slideLayouts/slideLayout34.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image" Target="../media/image9.png"/><Relationship Id="rId4" Type="http://schemas.openxmlformats.org/officeDocument/2006/relationships/slideLayout" Target="../slideLayouts/slideLayout42.xml"/><Relationship Id="rId9" Type="http://schemas.openxmlformats.org/officeDocument/2006/relationships/image" Target="../media/image8.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7.png"/><Relationship Id="rId5" Type="http://schemas.openxmlformats.org/officeDocument/2006/relationships/slideLayout" Target="../slideLayouts/slideLayout50.xml"/><Relationship Id="rId10" Type="http://schemas.openxmlformats.org/officeDocument/2006/relationships/image" Target="../media/image6.jpeg"/><Relationship Id="rId4" Type="http://schemas.openxmlformats.org/officeDocument/2006/relationships/slideLayout" Target="../slideLayouts/slideLayout49.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theme" Target="../theme/theme8.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image" Target="../media/image7.pn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image" Target="../media/image6.jpeg"/><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image" Target="../media/image7.png"/><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image" Target="../media/image6.jpeg"/><Relationship Id="rId5" Type="http://schemas.openxmlformats.org/officeDocument/2006/relationships/slideLayout" Target="../slideLayouts/slideLayout75.xml"/><Relationship Id="rId10" Type="http://schemas.openxmlformats.org/officeDocument/2006/relationships/theme" Target="../theme/theme9.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8" descr="\\psf\Host\Users\cd\Desktop\Startbild_4zu3-Fuss.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307138"/>
            <a:ext cx="91440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bwMode="auto">
          <a:xfrm>
            <a:off x="486000" y="533214"/>
            <a:ext cx="81720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smtClean="0"/>
              <a:t>Click here to insert chart title</a:t>
            </a:r>
          </a:p>
        </p:txBody>
      </p:sp>
      <p:sp>
        <p:nvSpPr>
          <p:cNvPr id="10" name="Rectangle 3"/>
          <p:cNvSpPr>
            <a:spLocks noGrp="1" noChangeArrowheads="1"/>
          </p:cNvSpPr>
          <p:nvPr>
            <p:ph type="body" idx="1"/>
          </p:nvPr>
        </p:nvSpPr>
        <p:spPr bwMode="auto">
          <a:xfrm>
            <a:off x="485999" y="1476408"/>
            <a:ext cx="8172000" cy="433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smtClean="0"/>
              <a:t>Master text format</a:t>
            </a:r>
          </a:p>
          <a:p>
            <a:pPr lvl="1"/>
            <a:r>
              <a:rPr lang="en-GB" noProof="0" dirty="0" smtClean="0"/>
              <a:t>Second Level</a:t>
            </a:r>
          </a:p>
          <a:p>
            <a:pPr lvl="2"/>
            <a:r>
              <a:rPr lang="en-GB" noProof="0" dirty="0" smtClean="0"/>
              <a:t>Third Level</a:t>
            </a:r>
          </a:p>
          <a:p>
            <a:pPr lvl="2"/>
            <a:r>
              <a:rPr lang="en-GB" noProof="0" dirty="0" err="1" smtClean="0"/>
              <a:t>Sdfgsdfg</a:t>
            </a:r>
            <a:endParaRPr lang="en-GB" noProof="0" dirty="0" smtClean="0"/>
          </a:p>
          <a:p>
            <a:pPr lvl="2"/>
            <a:r>
              <a:rPr lang="en-GB" noProof="0" dirty="0" err="1" smtClean="0"/>
              <a:t>Sdfgsdfg</a:t>
            </a:r>
            <a:r>
              <a:rPr lang="en-GB" noProof="0" dirty="0" smtClean="0"/>
              <a:t> </a:t>
            </a:r>
          </a:p>
          <a:p>
            <a:pPr lvl="3"/>
            <a:r>
              <a:rPr lang="en-GB" noProof="0" dirty="0" smtClean="0"/>
              <a:t>Fourth Level</a:t>
            </a:r>
          </a:p>
          <a:p>
            <a:pPr lvl="4"/>
            <a:r>
              <a:rPr lang="en-GB" noProof="0" dirty="0" smtClean="0"/>
              <a:t>Fifth Level</a:t>
            </a:r>
            <a:endParaRPr lang="en-GB" noProof="0" dirty="0"/>
          </a:p>
        </p:txBody>
      </p:sp>
      <p:pic>
        <p:nvPicPr>
          <p:cNvPr id="11" name="Grafik 10" descr="dlr_signet.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4968" y="6143659"/>
            <a:ext cx="5715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6732303" y="6659468"/>
            <a:ext cx="2195670" cy="323165"/>
          </a:xfrm>
          <a:prstGeom prst="rect">
            <a:avLst/>
          </a:prstGeom>
          <a:noFill/>
        </p:spPr>
        <p:txBody>
          <a:bodyPr wrap="square" lIns="0" tIns="0" rIns="0" bIns="0" rtlCol="0">
            <a:spAutoFit/>
          </a:bodyPr>
          <a:lstStyle/>
          <a:p>
            <a:pPr algn="r"/>
            <a:fld id="{30922D6A-84E3-487D-948C-EF0927D060F6}" type="slidenum">
              <a:rPr lang="de-DE" sz="1050" b="1" smtClean="0">
                <a:solidFill>
                  <a:schemeClr val="bg1"/>
                </a:solidFill>
                <a:latin typeface="+mn-lt"/>
                <a:cs typeface="Arial" pitchFamily="34" charset="0"/>
              </a:rPr>
              <a:pPr algn="r"/>
              <a:t>‹#›</a:t>
            </a:fld>
            <a:r>
              <a:rPr lang="de-DE" sz="1050" b="1" dirty="0" smtClean="0">
                <a:solidFill>
                  <a:schemeClr val="bg1"/>
                </a:solidFill>
                <a:latin typeface="+mn-lt"/>
                <a:cs typeface="Arial" pitchFamily="34" charset="0"/>
              </a:rPr>
              <a:t> /11</a:t>
            </a:r>
          </a:p>
          <a:p>
            <a:pPr algn="r"/>
            <a:endParaRPr lang="de-DE" sz="1050" b="1" dirty="0" smtClean="0">
              <a:solidFill>
                <a:schemeClr val="bg1"/>
              </a:solidFill>
              <a:latin typeface="+mn-lt"/>
              <a:cs typeface="Arial" pitchFamily="34" charset="0"/>
            </a:endParaRPr>
          </a:p>
        </p:txBody>
      </p:sp>
      <p:sp>
        <p:nvSpPr>
          <p:cNvPr id="7" name="Textfeld 6"/>
          <p:cNvSpPr txBox="1"/>
          <p:nvPr/>
        </p:nvSpPr>
        <p:spPr>
          <a:xfrm>
            <a:off x="6732303" y="116570"/>
            <a:ext cx="2195670" cy="169277"/>
          </a:xfrm>
          <a:prstGeom prst="rect">
            <a:avLst/>
          </a:prstGeom>
          <a:noFill/>
        </p:spPr>
        <p:txBody>
          <a:bodyPr wrap="square" lIns="0" tIns="0" rIns="0" bIns="0" rtlCol="0">
            <a:spAutoFit/>
          </a:bodyPr>
          <a:lstStyle/>
          <a:p>
            <a:pPr algn="r"/>
            <a:r>
              <a:rPr lang="de-DE" sz="1100" b="0" smtClean="0">
                <a:solidFill>
                  <a:srgbClr val="898989"/>
                </a:solidFill>
                <a:latin typeface="+mn-lt"/>
                <a:cs typeface="Arial" pitchFamily="34" charset="0"/>
              </a:rPr>
              <a:t>Earth Observation Center</a:t>
            </a:r>
            <a:endParaRPr lang="de-DE" sz="1100" b="0" dirty="0" smtClean="0">
              <a:solidFill>
                <a:srgbClr val="898989"/>
              </a:solidFill>
              <a:latin typeface="+mn-lt"/>
              <a:cs typeface="Arial" pitchFamily="34" charset="0"/>
            </a:endParaRPr>
          </a:p>
        </p:txBody>
      </p:sp>
    </p:spTree>
    <p:extLst>
      <p:ext uri="{BB962C8B-B14F-4D97-AF65-F5344CB8AC3E}">
        <p14:creationId xmlns:p14="http://schemas.microsoft.com/office/powerpoint/2010/main" val="3318367548"/>
      </p:ext>
    </p:extLst>
  </p:cSld>
  <p:clrMap bg1="lt1" tx1="dk1" bg2="lt2" tx2="dk2" accent1="accent1" accent2="accent2" accent3="accent3" accent4="accent4" accent5="accent5" accent6="accent6" hlink="hlink" folHlink="folHlink"/>
  <p:sldLayoutIdLst>
    <p:sldLayoutId id="2147483683" r:id="rId1"/>
    <p:sldLayoutId id="2147483649" r:id="rId2"/>
    <p:sldLayoutId id="2147483659" r:id="rId3"/>
    <p:sldLayoutId id="2147483660" r:id="rId4"/>
    <p:sldLayoutId id="2147483664" r:id="rId5"/>
    <p:sldLayoutId id="2147483665" r:id="rId6"/>
    <p:sldLayoutId id="2147483661" r:id="rId7"/>
    <p:sldLayoutId id="2147483663" r:id="rId8"/>
    <p:sldLayoutId id="2147483684" r:id="rId9"/>
    <p:sldLayoutId id="2147483685" r:id="rId10"/>
    <p:sldLayoutId id="2147483686" r:id="rId11"/>
    <p:sldLayoutId id="2147484099" r:id="rId12"/>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txStyles>
    <p:titleStyle>
      <a:lvl1pPr algn="l" defTabSz="914400" rtl="0" eaLnBrk="1" latinLnBrk="0" hangingPunct="1">
        <a:spcBef>
          <a:spcPct val="0"/>
        </a:spcBef>
        <a:buNone/>
        <a:defRPr sz="2400" b="1" kern="1200">
          <a:solidFill>
            <a:srgbClr val="686868"/>
          </a:solidFill>
          <a:latin typeface="+mj-lt"/>
          <a:ea typeface="+mj-ea"/>
          <a:cs typeface="Arial" pitchFamily="34" charset="0"/>
        </a:defRPr>
      </a:lvl1pPr>
    </p:titleStyle>
    <p:bodyStyle>
      <a:lvl1pPr marL="180000" indent="-180000" algn="l" defTabSz="914400" rtl="0" eaLnBrk="1" latinLnBrk="0" hangingPunct="1">
        <a:spcBef>
          <a:spcPts val="1200"/>
        </a:spcBef>
        <a:spcAft>
          <a:spcPts val="1000"/>
        </a:spcAft>
        <a:buFont typeface="Symbol" panose="05050102010706020507" pitchFamily="18" charset="2"/>
        <a:buChar char="-"/>
        <a:defRPr sz="1800" b="0" kern="1200">
          <a:solidFill>
            <a:schemeClr val="tx1"/>
          </a:solidFill>
          <a:latin typeface="+mj-lt"/>
          <a:ea typeface="+mn-ea"/>
          <a:cs typeface="Arial" pitchFamily="34" charset="0"/>
        </a:defRPr>
      </a:lvl1pPr>
      <a:lvl2pPr marL="626400" indent="-180000" algn="l" defTabSz="914400" rtl="0" eaLnBrk="1" latinLnBrk="0" hangingPunct="1">
        <a:spcBef>
          <a:spcPts val="0"/>
        </a:spcBef>
        <a:spcAft>
          <a:spcPts val="600"/>
        </a:spcAft>
        <a:buFont typeface="Symbol" panose="05050102010706020507" pitchFamily="18" charset="2"/>
        <a:buChar char="-"/>
        <a:defRPr sz="1600" kern="1200">
          <a:solidFill>
            <a:schemeClr val="tx1">
              <a:lumMod val="75000"/>
              <a:lumOff val="25000"/>
            </a:schemeClr>
          </a:solidFill>
          <a:latin typeface="+mn-lt"/>
          <a:ea typeface="+mn-ea"/>
          <a:cs typeface="Arial" pitchFamily="34" charset="0"/>
        </a:defRPr>
      </a:lvl2pPr>
      <a:lvl3pPr marL="1076400" indent="-180000" algn="l" defTabSz="914400" rtl="0" eaLnBrk="1" latinLnBrk="0" hangingPunct="1">
        <a:spcBef>
          <a:spcPts val="3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3pPr>
      <a:lvl4pPr marL="15228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4pPr>
      <a:lvl5pPr marL="19692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8" descr="\\psf\Host\Users\cd\Desktop\Startbild_4zu3-Fuss.jpg"/>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0" y="6307138"/>
            <a:ext cx="91440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bwMode="auto">
          <a:xfrm>
            <a:off x="486000" y="533214"/>
            <a:ext cx="81720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smtClean="0"/>
              <a:t>Click here to insert chart title</a:t>
            </a:r>
          </a:p>
        </p:txBody>
      </p:sp>
      <p:sp>
        <p:nvSpPr>
          <p:cNvPr id="10" name="Rectangle 3"/>
          <p:cNvSpPr>
            <a:spLocks noGrp="1" noChangeArrowheads="1"/>
          </p:cNvSpPr>
          <p:nvPr>
            <p:ph type="body" idx="1"/>
          </p:nvPr>
        </p:nvSpPr>
        <p:spPr bwMode="auto">
          <a:xfrm>
            <a:off x="485999" y="1476408"/>
            <a:ext cx="8172000" cy="433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smtClean="0"/>
              <a:t>Master text format</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dirty="0"/>
          </a:p>
        </p:txBody>
      </p:sp>
      <p:pic>
        <p:nvPicPr>
          <p:cNvPr id="11" name="Grafik 10" descr="dlr_signet.png"/>
          <p:cNvPicPr>
            <a:picLocks noChangeAspect="1"/>
          </p:cNvPicPr>
          <p:nvPr/>
        </p:nvPicPr>
        <p:blipFill>
          <a:blip r:embed="rId21" cstate="email">
            <a:extLst>
              <a:ext uri="{28A0092B-C50C-407E-A947-70E740481C1C}">
                <a14:useLocalDpi xmlns:a14="http://schemas.microsoft.com/office/drawing/2010/main"/>
              </a:ext>
            </a:extLst>
          </a:blip>
          <a:srcRect/>
          <a:stretch>
            <a:fillRect/>
          </a:stretch>
        </p:blipFill>
        <p:spPr bwMode="auto">
          <a:xfrm>
            <a:off x="334968" y="6143659"/>
            <a:ext cx="5715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p:nvSpPr>
        <p:spPr>
          <a:xfrm>
            <a:off x="5940190" y="116574"/>
            <a:ext cx="2987780" cy="169277"/>
          </a:xfrm>
          <a:prstGeom prst="rect">
            <a:avLst/>
          </a:prstGeom>
          <a:noFill/>
        </p:spPr>
        <p:txBody>
          <a:bodyPr wrap="square" lIns="0" tIns="0" rIns="0" bIns="0" rtlCol="0">
            <a:spAutoFit/>
          </a:bodyPr>
          <a:lstStyle/>
          <a:p>
            <a:pPr algn="r"/>
            <a:r>
              <a:rPr lang="de-DE" sz="1100" smtClean="0">
                <a:solidFill>
                  <a:srgbClr val="898989"/>
                </a:solidFill>
                <a:cs typeface="Arial" pitchFamily="34" charset="0"/>
              </a:rPr>
              <a:t>Deutsches Fernerkundungsdatenzentrum</a:t>
            </a:r>
            <a:endParaRPr lang="de-DE" sz="1100" dirty="0" smtClean="0">
              <a:solidFill>
                <a:srgbClr val="898989"/>
              </a:solidFill>
              <a:cs typeface="Arial" pitchFamily="34" charset="0"/>
            </a:endParaRPr>
          </a:p>
        </p:txBody>
      </p:sp>
    </p:spTree>
    <p:extLst>
      <p:ext uri="{BB962C8B-B14F-4D97-AF65-F5344CB8AC3E}">
        <p14:creationId xmlns:p14="http://schemas.microsoft.com/office/powerpoint/2010/main" val="277706861"/>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 id="2147483993" r:id="rId14"/>
    <p:sldLayoutId id="2147483994" r:id="rId15"/>
    <p:sldLayoutId id="2147483995" r:id="rId16"/>
    <p:sldLayoutId id="2147483996" r:id="rId17"/>
    <p:sldLayoutId id="2147483997" r:id="rId18"/>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txStyles>
    <p:titleStyle>
      <a:lvl1pPr algn="l" defTabSz="914400" rtl="0" eaLnBrk="1" latinLnBrk="0" hangingPunct="1">
        <a:spcBef>
          <a:spcPct val="0"/>
        </a:spcBef>
        <a:buNone/>
        <a:defRPr sz="2400" b="1" kern="1200">
          <a:solidFill>
            <a:srgbClr val="686868"/>
          </a:solidFill>
          <a:latin typeface="+mj-lt"/>
          <a:ea typeface="+mj-ea"/>
          <a:cs typeface="Arial" pitchFamily="34" charset="0"/>
        </a:defRPr>
      </a:lvl1pPr>
    </p:titleStyle>
    <p:bodyStyle>
      <a:lvl1pPr marL="180000" indent="-180000" algn="l" defTabSz="914400" rtl="0" eaLnBrk="1" latinLnBrk="0" hangingPunct="1">
        <a:spcBef>
          <a:spcPts val="1200"/>
        </a:spcBef>
        <a:spcAft>
          <a:spcPts val="1000"/>
        </a:spcAft>
        <a:buFont typeface="Symbol" panose="05050102010706020507" pitchFamily="18" charset="2"/>
        <a:buChar char="-"/>
        <a:defRPr sz="1800" b="0" kern="1200">
          <a:solidFill>
            <a:schemeClr val="tx1"/>
          </a:solidFill>
          <a:latin typeface="+mj-lt"/>
          <a:ea typeface="+mn-ea"/>
          <a:cs typeface="Arial" pitchFamily="34" charset="0"/>
        </a:defRPr>
      </a:lvl1pPr>
      <a:lvl2pPr marL="626400" indent="-180000" algn="l" defTabSz="914400" rtl="0" eaLnBrk="1" latinLnBrk="0" hangingPunct="1">
        <a:spcBef>
          <a:spcPts val="0"/>
        </a:spcBef>
        <a:spcAft>
          <a:spcPts val="1000"/>
        </a:spcAft>
        <a:buFont typeface="Symbol" panose="05050102010706020507" pitchFamily="18" charset="2"/>
        <a:buChar char="-"/>
        <a:defRPr sz="1600" kern="1200">
          <a:solidFill>
            <a:schemeClr val="tx1">
              <a:lumMod val="75000"/>
              <a:lumOff val="25000"/>
            </a:schemeClr>
          </a:solidFill>
          <a:latin typeface="+mn-lt"/>
          <a:ea typeface="+mn-ea"/>
          <a:cs typeface="Arial" pitchFamily="34" charset="0"/>
        </a:defRPr>
      </a:lvl2pPr>
      <a:lvl3pPr marL="10764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3pPr>
      <a:lvl4pPr marL="15228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4pPr>
      <a:lvl5pPr marL="19692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8" descr="\\psf\Host\Users\cd\Desktop\Startbild_4zu3-Fuss.jpg"/>
          <p:cNvPicPr>
            <a:picLocks noChangeAspect="1" noChangeArrowheads="1"/>
          </p:cNvPicPr>
          <p:nvPr/>
        </p:nvPicPr>
        <p:blipFill>
          <a:blip r:embed="rId75" cstate="email">
            <a:extLst>
              <a:ext uri="{28A0092B-C50C-407E-A947-70E740481C1C}">
                <a14:useLocalDpi xmlns:a14="http://schemas.microsoft.com/office/drawing/2010/main"/>
              </a:ext>
            </a:extLst>
          </a:blip>
          <a:srcRect/>
          <a:stretch>
            <a:fillRect/>
          </a:stretch>
        </p:blipFill>
        <p:spPr bwMode="auto">
          <a:xfrm>
            <a:off x="0" y="6307138"/>
            <a:ext cx="91440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bwMode="auto">
          <a:xfrm>
            <a:off x="486000" y="533208"/>
            <a:ext cx="81720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smtClean="0"/>
              <a:t>Click here to insert chart title</a:t>
            </a:r>
          </a:p>
        </p:txBody>
      </p:sp>
      <p:sp>
        <p:nvSpPr>
          <p:cNvPr id="10" name="Rectangle 3"/>
          <p:cNvSpPr>
            <a:spLocks noGrp="1" noChangeArrowheads="1"/>
          </p:cNvSpPr>
          <p:nvPr>
            <p:ph type="body" idx="1"/>
          </p:nvPr>
        </p:nvSpPr>
        <p:spPr bwMode="auto">
          <a:xfrm>
            <a:off x="485999" y="1476408"/>
            <a:ext cx="8172000" cy="433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smtClean="0"/>
              <a:t>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pic>
        <p:nvPicPr>
          <p:cNvPr id="11" name="Grafik 10" descr="dlr_signet.png"/>
          <p:cNvPicPr>
            <a:picLocks noChangeAspect="1"/>
          </p:cNvPicPr>
          <p:nvPr/>
        </p:nvPicPr>
        <p:blipFill>
          <a:blip r:embed="rId76" cstate="email">
            <a:extLst>
              <a:ext uri="{28A0092B-C50C-407E-A947-70E740481C1C}">
                <a14:useLocalDpi xmlns:a14="http://schemas.microsoft.com/office/drawing/2010/main"/>
              </a:ext>
            </a:extLst>
          </a:blip>
          <a:srcRect/>
          <a:stretch>
            <a:fillRect/>
          </a:stretch>
        </p:blipFill>
        <p:spPr bwMode="auto">
          <a:xfrm>
            <a:off x="334963" y="6143625"/>
            <a:ext cx="5715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p:nvSpPr>
        <p:spPr>
          <a:xfrm>
            <a:off x="5940190" y="116540"/>
            <a:ext cx="2987780" cy="169277"/>
          </a:xfrm>
          <a:prstGeom prst="rect">
            <a:avLst/>
          </a:prstGeom>
          <a:noFill/>
        </p:spPr>
        <p:txBody>
          <a:bodyPr wrap="square" lIns="0" tIns="0" rIns="0" bIns="0" rtlCol="0">
            <a:spAutoFit/>
          </a:bodyPr>
          <a:lstStyle/>
          <a:p>
            <a:pPr algn="r"/>
            <a:r>
              <a:rPr lang="de-DE" sz="1100" dirty="0" smtClean="0">
                <a:solidFill>
                  <a:srgbClr val="898989"/>
                </a:solidFill>
                <a:cs typeface="Arial" pitchFamily="34" charset="0"/>
              </a:rPr>
              <a:t>German Remote </a:t>
            </a:r>
            <a:r>
              <a:rPr lang="de-DE" sz="1100" dirty="0" err="1" smtClean="0">
                <a:solidFill>
                  <a:srgbClr val="898989"/>
                </a:solidFill>
                <a:cs typeface="Arial" pitchFamily="34" charset="0"/>
              </a:rPr>
              <a:t>Sensing</a:t>
            </a:r>
            <a:r>
              <a:rPr lang="de-DE" sz="1100" dirty="0" smtClean="0">
                <a:solidFill>
                  <a:srgbClr val="898989"/>
                </a:solidFill>
                <a:cs typeface="Arial" pitchFamily="34" charset="0"/>
              </a:rPr>
              <a:t> Data Center</a:t>
            </a:r>
          </a:p>
        </p:txBody>
      </p:sp>
    </p:spTree>
    <p:extLst>
      <p:ext uri="{BB962C8B-B14F-4D97-AF65-F5344CB8AC3E}">
        <p14:creationId xmlns:p14="http://schemas.microsoft.com/office/powerpoint/2010/main" val="465360018"/>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 id="2147484113" r:id="rId13"/>
    <p:sldLayoutId id="2147484114" r:id="rId14"/>
    <p:sldLayoutId id="2147484115" r:id="rId15"/>
    <p:sldLayoutId id="2147484116" r:id="rId16"/>
    <p:sldLayoutId id="2147484117" r:id="rId17"/>
    <p:sldLayoutId id="2147484118" r:id="rId18"/>
    <p:sldLayoutId id="2147484119" r:id="rId19"/>
    <p:sldLayoutId id="2147484120" r:id="rId20"/>
    <p:sldLayoutId id="2147484121" r:id="rId21"/>
    <p:sldLayoutId id="2147484122" r:id="rId22"/>
    <p:sldLayoutId id="2147484123" r:id="rId23"/>
    <p:sldLayoutId id="2147484124" r:id="rId24"/>
    <p:sldLayoutId id="2147484125" r:id="rId25"/>
    <p:sldLayoutId id="2147484126" r:id="rId26"/>
    <p:sldLayoutId id="2147484127" r:id="rId27"/>
    <p:sldLayoutId id="2147484128" r:id="rId28"/>
    <p:sldLayoutId id="2147484129" r:id="rId29"/>
    <p:sldLayoutId id="2147484130" r:id="rId30"/>
    <p:sldLayoutId id="2147484131" r:id="rId31"/>
    <p:sldLayoutId id="2147484132" r:id="rId32"/>
    <p:sldLayoutId id="2147484133" r:id="rId33"/>
    <p:sldLayoutId id="2147484134" r:id="rId34"/>
    <p:sldLayoutId id="2147484135" r:id="rId35"/>
    <p:sldLayoutId id="2147484136" r:id="rId36"/>
    <p:sldLayoutId id="2147484137" r:id="rId37"/>
    <p:sldLayoutId id="2147484138" r:id="rId38"/>
    <p:sldLayoutId id="2147484139" r:id="rId39"/>
    <p:sldLayoutId id="2147484140" r:id="rId40"/>
    <p:sldLayoutId id="2147484141" r:id="rId41"/>
    <p:sldLayoutId id="2147484142" r:id="rId42"/>
    <p:sldLayoutId id="2147484143" r:id="rId43"/>
    <p:sldLayoutId id="2147484144" r:id="rId44"/>
    <p:sldLayoutId id="2147484145" r:id="rId45"/>
    <p:sldLayoutId id="2147484146" r:id="rId46"/>
    <p:sldLayoutId id="2147484147" r:id="rId47"/>
    <p:sldLayoutId id="2147484148" r:id="rId48"/>
    <p:sldLayoutId id="2147484149" r:id="rId49"/>
    <p:sldLayoutId id="2147484150" r:id="rId50"/>
    <p:sldLayoutId id="2147484151" r:id="rId51"/>
    <p:sldLayoutId id="2147484152" r:id="rId52"/>
    <p:sldLayoutId id="2147484153" r:id="rId53"/>
    <p:sldLayoutId id="2147484154" r:id="rId54"/>
    <p:sldLayoutId id="2147484155" r:id="rId55"/>
    <p:sldLayoutId id="2147484156" r:id="rId56"/>
    <p:sldLayoutId id="2147484157" r:id="rId57"/>
    <p:sldLayoutId id="2147484158" r:id="rId58"/>
    <p:sldLayoutId id="2147484159" r:id="rId59"/>
    <p:sldLayoutId id="2147484160" r:id="rId60"/>
    <p:sldLayoutId id="2147484161" r:id="rId61"/>
    <p:sldLayoutId id="2147484162" r:id="rId62"/>
    <p:sldLayoutId id="2147484163" r:id="rId63"/>
    <p:sldLayoutId id="2147484164" r:id="rId64"/>
    <p:sldLayoutId id="2147484165" r:id="rId65"/>
    <p:sldLayoutId id="2147484166" r:id="rId66"/>
    <p:sldLayoutId id="2147484167" r:id="rId67"/>
    <p:sldLayoutId id="2147484168" r:id="rId68"/>
    <p:sldLayoutId id="2147484169" r:id="rId69"/>
    <p:sldLayoutId id="2147484170" r:id="rId70"/>
    <p:sldLayoutId id="2147484171" r:id="rId71"/>
    <p:sldLayoutId id="2147484172" r:id="rId72"/>
    <p:sldLayoutId id="2147484173" r:id="rId73"/>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rgbClr val="686868"/>
          </a:solidFill>
          <a:latin typeface="+mj-lt"/>
          <a:ea typeface="+mj-ea"/>
          <a:cs typeface="Arial" pitchFamily="34" charset="0"/>
        </a:defRPr>
      </a:lvl1pPr>
    </p:titleStyle>
    <p:bodyStyle>
      <a:lvl1pPr marL="180000" indent="-180000" algn="l" defTabSz="914400" rtl="0" eaLnBrk="1" latinLnBrk="0" hangingPunct="1">
        <a:spcBef>
          <a:spcPts val="1200"/>
        </a:spcBef>
        <a:spcAft>
          <a:spcPts val="1000"/>
        </a:spcAft>
        <a:buFont typeface="Symbol" panose="05050102010706020507" pitchFamily="18" charset="2"/>
        <a:buChar char="-"/>
        <a:defRPr sz="1800" b="0" kern="1200">
          <a:solidFill>
            <a:schemeClr val="tx1"/>
          </a:solidFill>
          <a:latin typeface="+mj-lt"/>
          <a:ea typeface="+mn-ea"/>
          <a:cs typeface="Arial" pitchFamily="34" charset="0"/>
        </a:defRPr>
      </a:lvl1pPr>
      <a:lvl2pPr marL="626400" indent="-180000" algn="l" defTabSz="914400" rtl="0" eaLnBrk="1" latinLnBrk="0" hangingPunct="1">
        <a:spcBef>
          <a:spcPts val="0"/>
        </a:spcBef>
        <a:spcAft>
          <a:spcPts val="1000"/>
        </a:spcAft>
        <a:buFont typeface="Symbol" panose="05050102010706020507" pitchFamily="18" charset="2"/>
        <a:buChar char="-"/>
        <a:defRPr sz="1600" kern="1200">
          <a:solidFill>
            <a:schemeClr val="tx1">
              <a:lumMod val="75000"/>
              <a:lumOff val="25000"/>
            </a:schemeClr>
          </a:solidFill>
          <a:latin typeface="+mn-lt"/>
          <a:ea typeface="+mn-ea"/>
          <a:cs typeface="Arial" pitchFamily="34" charset="0"/>
        </a:defRPr>
      </a:lvl2pPr>
      <a:lvl3pPr marL="10764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3pPr>
      <a:lvl4pPr marL="15228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4pPr>
      <a:lvl5pPr marL="19692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2" name="Picture 8" descr="\\psf\Host\Users\cd\Desktop\Startbild_4zu3-Fuss.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6307138"/>
            <a:ext cx="91440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p:cNvSpPr>
            <a:spLocks noGrp="1" noChangeArrowheads="1"/>
          </p:cNvSpPr>
          <p:nvPr>
            <p:ph type="title"/>
          </p:nvPr>
        </p:nvSpPr>
        <p:spPr bwMode="auto">
          <a:xfrm>
            <a:off x="485775" y="533400"/>
            <a:ext cx="8172450"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de-DE" smtClean="0"/>
              <a:t>Click here to insert chart title</a:t>
            </a:r>
          </a:p>
        </p:txBody>
      </p:sp>
      <p:sp>
        <p:nvSpPr>
          <p:cNvPr id="20484" name="Rectangle 3"/>
          <p:cNvSpPr>
            <a:spLocks noGrp="1" noChangeArrowheads="1"/>
          </p:cNvSpPr>
          <p:nvPr>
            <p:ph type="body" idx="1"/>
          </p:nvPr>
        </p:nvSpPr>
        <p:spPr bwMode="auto">
          <a:xfrm>
            <a:off x="485775" y="1476375"/>
            <a:ext cx="8172450" cy="433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de-DE" smtClean="0"/>
              <a:t>Master text format</a:t>
            </a:r>
          </a:p>
          <a:p>
            <a:pPr lvl="1"/>
            <a:r>
              <a:rPr lang="en-GB" altLang="de-DE" smtClean="0"/>
              <a:t>Second Level</a:t>
            </a:r>
          </a:p>
          <a:p>
            <a:pPr lvl="2"/>
            <a:r>
              <a:rPr lang="en-GB" altLang="de-DE" smtClean="0"/>
              <a:t>Third Level</a:t>
            </a:r>
          </a:p>
          <a:p>
            <a:pPr lvl="2"/>
            <a:r>
              <a:rPr lang="en-GB" altLang="de-DE" smtClean="0"/>
              <a:t>Sdfgsdfg</a:t>
            </a:r>
          </a:p>
          <a:p>
            <a:pPr lvl="2"/>
            <a:r>
              <a:rPr lang="en-GB" altLang="de-DE" smtClean="0"/>
              <a:t>Sdfgsdfg </a:t>
            </a:r>
          </a:p>
          <a:p>
            <a:pPr lvl="3"/>
            <a:r>
              <a:rPr lang="en-GB" altLang="de-DE" smtClean="0"/>
              <a:t>Fourth Level</a:t>
            </a:r>
          </a:p>
          <a:p>
            <a:pPr lvl="4"/>
            <a:r>
              <a:rPr lang="en-GB" altLang="de-DE" smtClean="0"/>
              <a:t>Fifth Level</a:t>
            </a:r>
          </a:p>
        </p:txBody>
      </p:sp>
      <p:pic>
        <p:nvPicPr>
          <p:cNvPr id="20485" name="Grafik 10" descr="dlr_signet.png"/>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34963" y="6143625"/>
            <a:ext cx="5715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6732588" y="6659563"/>
            <a:ext cx="2195512" cy="322262"/>
          </a:xfrm>
          <a:prstGeom prst="rect">
            <a:avLst/>
          </a:prstGeom>
          <a:noFill/>
        </p:spPr>
        <p:txBody>
          <a:bodyPr lIns="0" tIns="0" rIns="0" bIns="0">
            <a:spAutoFit/>
          </a:bodyPr>
          <a:lstStyle/>
          <a:p>
            <a:pPr algn="r">
              <a:defRPr/>
            </a:pPr>
            <a:fld id="{99D4FCEA-21DA-4443-90C6-914188814A06}" type="slidenum">
              <a:rPr lang="de-DE" sz="1050" b="1">
                <a:solidFill>
                  <a:srgbClr val="FFFFFF"/>
                </a:solidFill>
                <a:cs typeface="Arial" pitchFamily="34" charset="0"/>
              </a:rPr>
              <a:pPr algn="r">
                <a:defRPr/>
              </a:pPr>
              <a:t>‹#›</a:t>
            </a:fld>
            <a:r>
              <a:rPr lang="de-DE" sz="1050" b="1" dirty="0">
                <a:solidFill>
                  <a:srgbClr val="FFFFFF"/>
                </a:solidFill>
                <a:cs typeface="Arial" pitchFamily="34" charset="0"/>
              </a:rPr>
              <a:t> </a:t>
            </a:r>
          </a:p>
          <a:p>
            <a:pPr algn="r">
              <a:defRPr/>
            </a:pPr>
            <a:endParaRPr lang="de-DE" sz="1050" b="1" dirty="0">
              <a:solidFill>
                <a:srgbClr val="FFFFFF"/>
              </a:solidFill>
              <a:cs typeface="Arial" pitchFamily="34" charset="0"/>
            </a:endParaRPr>
          </a:p>
        </p:txBody>
      </p:sp>
      <p:sp>
        <p:nvSpPr>
          <p:cNvPr id="20487" name="Textfeld 6"/>
          <p:cNvSpPr txBox="1">
            <a:spLocks noChangeArrowheads="1"/>
          </p:cNvSpPr>
          <p:nvPr/>
        </p:nvSpPr>
        <p:spPr bwMode="auto">
          <a:xfrm>
            <a:off x="6732588" y="115888"/>
            <a:ext cx="2195512"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defRPr/>
            </a:pPr>
            <a:r>
              <a:rPr lang="de-DE" altLang="de-DE" sz="1100" smtClean="0">
                <a:solidFill>
                  <a:srgbClr val="898989"/>
                </a:solidFill>
                <a:latin typeface="Corbel" pitchFamily="34" charset="0"/>
                <a:cs typeface="Arial" pitchFamily="34" charset="0"/>
              </a:rPr>
              <a:t>Earth Observation Center</a:t>
            </a:r>
          </a:p>
        </p:txBody>
      </p:sp>
    </p:spTree>
    <p:extLst>
      <p:ext uri="{BB962C8B-B14F-4D97-AF65-F5344CB8AC3E}">
        <p14:creationId xmlns:p14="http://schemas.microsoft.com/office/powerpoint/2010/main" val="992466045"/>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 id="2147484218" r:id="rId12"/>
    <p:sldLayoutId id="2147484219" r:id="rId13"/>
    <p:sldLayoutId id="2147484220" r:id="rId14"/>
    <p:sldLayoutId id="2147484221" r:id="rId15"/>
    <p:sldLayoutId id="2147484222" r:id="rId16"/>
    <p:sldLayoutId id="2147484223" r:id="rId17"/>
    <p:sldLayoutId id="2147484224" r:id="rId18"/>
  </p:sldLayoutIdLst>
  <p:transition/>
  <p:timing>
    <p:tnLst>
      <p:par>
        <p:cTn id="1" dur="indefinite" restart="never" nodeType="tmRoot"/>
      </p:par>
    </p:tnLst>
  </p:timing>
  <p:hf hdr="0" dt="0"/>
  <p:txStyles>
    <p:titleStyle>
      <a:lvl1pPr algn="l" rtl="0" eaLnBrk="0" fontAlgn="base" hangingPunct="0">
        <a:spcBef>
          <a:spcPct val="0"/>
        </a:spcBef>
        <a:spcAft>
          <a:spcPct val="0"/>
        </a:spcAft>
        <a:defRPr sz="2400" b="1" kern="1200">
          <a:solidFill>
            <a:srgbClr val="686868"/>
          </a:solidFill>
          <a:latin typeface="+mj-lt"/>
          <a:ea typeface="+mj-ea"/>
          <a:cs typeface="Arial" pitchFamily="34" charset="0"/>
        </a:defRPr>
      </a:lvl1pPr>
      <a:lvl2pPr algn="l" rtl="0" eaLnBrk="0" fontAlgn="base" hangingPunct="0">
        <a:spcBef>
          <a:spcPct val="0"/>
        </a:spcBef>
        <a:spcAft>
          <a:spcPct val="0"/>
        </a:spcAft>
        <a:defRPr sz="2400" b="1">
          <a:solidFill>
            <a:srgbClr val="686868"/>
          </a:solidFill>
          <a:latin typeface="Corbel" pitchFamily="34" charset="0"/>
          <a:cs typeface="Arial" pitchFamily="34" charset="0"/>
        </a:defRPr>
      </a:lvl2pPr>
      <a:lvl3pPr algn="l" rtl="0" eaLnBrk="0" fontAlgn="base" hangingPunct="0">
        <a:spcBef>
          <a:spcPct val="0"/>
        </a:spcBef>
        <a:spcAft>
          <a:spcPct val="0"/>
        </a:spcAft>
        <a:defRPr sz="2400" b="1">
          <a:solidFill>
            <a:srgbClr val="686868"/>
          </a:solidFill>
          <a:latin typeface="Corbel" pitchFamily="34" charset="0"/>
          <a:cs typeface="Arial" pitchFamily="34" charset="0"/>
        </a:defRPr>
      </a:lvl3pPr>
      <a:lvl4pPr algn="l" rtl="0" eaLnBrk="0" fontAlgn="base" hangingPunct="0">
        <a:spcBef>
          <a:spcPct val="0"/>
        </a:spcBef>
        <a:spcAft>
          <a:spcPct val="0"/>
        </a:spcAft>
        <a:defRPr sz="2400" b="1">
          <a:solidFill>
            <a:srgbClr val="686868"/>
          </a:solidFill>
          <a:latin typeface="Corbel" pitchFamily="34" charset="0"/>
          <a:cs typeface="Arial" pitchFamily="34" charset="0"/>
        </a:defRPr>
      </a:lvl4pPr>
      <a:lvl5pPr algn="l" rtl="0" eaLnBrk="0" fontAlgn="base" hangingPunct="0">
        <a:spcBef>
          <a:spcPct val="0"/>
        </a:spcBef>
        <a:spcAft>
          <a:spcPct val="0"/>
        </a:spcAft>
        <a:defRPr sz="2400" b="1">
          <a:solidFill>
            <a:srgbClr val="686868"/>
          </a:solidFill>
          <a:latin typeface="Corbel" pitchFamily="34" charset="0"/>
          <a:cs typeface="Arial" pitchFamily="34" charset="0"/>
        </a:defRPr>
      </a:lvl5pPr>
      <a:lvl6pPr marL="457200" algn="l" rtl="0" fontAlgn="base">
        <a:spcBef>
          <a:spcPct val="0"/>
        </a:spcBef>
        <a:spcAft>
          <a:spcPct val="0"/>
        </a:spcAft>
        <a:defRPr sz="2400" b="1">
          <a:solidFill>
            <a:srgbClr val="686868"/>
          </a:solidFill>
          <a:latin typeface="Corbel" pitchFamily="34" charset="0"/>
          <a:cs typeface="Arial" pitchFamily="34" charset="0"/>
        </a:defRPr>
      </a:lvl6pPr>
      <a:lvl7pPr marL="914400" algn="l" rtl="0" fontAlgn="base">
        <a:spcBef>
          <a:spcPct val="0"/>
        </a:spcBef>
        <a:spcAft>
          <a:spcPct val="0"/>
        </a:spcAft>
        <a:defRPr sz="2400" b="1">
          <a:solidFill>
            <a:srgbClr val="686868"/>
          </a:solidFill>
          <a:latin typeface="Corbel" pitchFamily="34" charset="0"/>
          <a:cs typeface="Arial" pitchFamily="34" charset="0"/>
        </a:defRPr>
      </a:lvl7pPr>
      <a:lvl8pPr marL="1371600" algn="l" rtl="0" fontAlgn="base">
        <a:spcBef>
          <a:spcPct val="0"/>
        </a:spcBef>
        <a:spcAft>
          <a:spcPct val="0"/>
        </a:spcAft>
        <a:defRPr sz="2400" b="1">
          <a:solidFill>
            <a:srgbClr val="686868"/>
          </a:solidFill>
          <a:latin typeface="Corbel" pitchFamily="34" charset="0"/>
          <a:cs typeface="Arial" pitchFamily="34" charset="0"/>
        </a:defRPr>
      </a:lvl8pPr>
      <a:lvl9pPr marL="1828800" algn="l" rtl="0" fontAlgn="base">
        <a:spcBef>
          <a:spcPct val="0"/>
        </a:spcBef>
        <a:spcAft>
          <a:spcPct val="0"/>
        </a:spcAft>
        <a:defRPr sz="2400" b="1">
          <a:solidFill>
            <a:srgbClr val="686868"/>
          </a:solidFill>
          <a:latin typeface="Corbel" pitchFamily="34" charset="0"/>
          <a:cs typeface="Arial" pitchFamily="34" charset="0"/>
        </a:defRPr>
      </a:lvl9pPr>
    </p:titleStyle>
    <p:bodyStyle>
      <a:lvl1pPr marL="179388" indent="-179388" algn="l" rtl="0" eaLnBrk="0" fontAlgn="base" hangingPunct="0">
        <a:spcBef>
          <a:spcPts val="1200"/>
        </a:spcBef>
        <a:spcAft>
          <a:spcPts val="1000"/>
        </a:spcAft>
        <a:buFont typeface="Symbol" pitchFamily="18" charset="2"/>
        <a:buChar char="-"/>
        <a:defRPr kern="1200">
          <a:solidFill>
            <a:schemeClr val="tx1"/>
          </a:solidFill>
          <a:latin typeface="+mj-lt"/>
          <a:ea typeface="+mn-ea"/>
          <a:cs typeface="Arial" pitchFamily="34" charset="0"/>
        </a:defRPr>
      </a:lvl1pPr>
      <a:lvl2pPr marL="625475" indent="-179388" algn="l" rtl="0" eaLnBrk="0" fontAlgn="base" hangingPunct="0">
        <a:spcBef>
          <a:spcPct val="0"/>
        </a:spcBef>
        <a:spcAft>
          <a:spcPts val="600"/>
        </a:spcAft>
        <a:buFont typeface="Symbol" pitchFamily="18" charset="2"/>
        <a:buChar char="-"/>
        <a:defRPr sz="1600" kern="1200">
          <a:solidFill>
            <a:srgbClr val="404040"/>
          </a:solidFill>
          <a:latin typeface="+mn-lt"/>
          <a:ea typeface="+mn-ea"/>
          <a:cs typeface="Arial" pitchFamily="34" charset="0"/>
        </a:defRPr>
      </a:lvl2pPr>
      <a:lvl3pPr marL="1076325" indent="-179388" algn="l" rtl="0" eaLnBrk="0" fontAlgn="base" hangingPunct="0">
        <a:spcBef>
          <a:spcPts val="300"/>
        </a:spcBef>
        <a:spcAft>
          <a:spcPct val="0"/>
        </a:spcAft>
        <a:buFont typeface="Symbol" pitchFamily="18" charset="2"/>
        <a:buChar char="-"/>
        <a:defRPr sz="1400" kern="1200">
          <a:solidFill>
            <a:srgbClr val="404040"/>
          </a:solidFill>
          <a:latin typeface="+mn-lt"/>
          <a:ea typeface="+mn-ea"/>
          <a:cs typeface="Arial" pitchFamily="34" charset="0"/>
        </a:defRPr>
      </a:lvl3pPr>
      <a:lvl4pPr marL="1522413" indent="-179388" algn="l" rtl="0" eaLnBrk="0" fontAlgn="base" hangingPunct="0">
        <a:spcBef>
          <a:spcPts val="600"/>
        </a:spcBef>
        <a:spcAft>
          <a:spcPct val="0"/>
        </a:spcAft>
        <a:buFont typeface="Symbol" pitchFamily="18" charset="2"/>
        <a:buChar char="-"/>
        <a:defRPr sz="1400" kern="1200">
          <a:solidFill>
            <a:srgbClr val="404040"/>
          </a:solidFill>
          <a:latin typeface="+mn-lt"/>
          <a:ea typeface="+mn-ea"/>
          <a:cs typeface="Arial" pitchFamily="34" charset="0"/>
        </a:defRPr>
      </a:lvl4pPr>
      <a:lvl5pPr marL="1968500" indent="-179388" algn="l" rtl="0" eaLnBrk="0" fontAlgn="base" hangingPunct="0">
        <a:spcBef>
          <a:spcPts val="600"/>
        </a:spcBef>
        <a:spcAft>
          <a:spcPct val="0"/>
        </a:spcAft>
        <a:buFont typeface="Symbol" pitchFamily="18" charset="2"/>
        <a:buChar char="-"/>
        <a:defRPr sz="1400" kern="1200">
          <a:solidFill>
            <a:srgbClr val="404040"/>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8" descr="\\psf\Host\Users\cd\Desktop\Startbild_4zu3-Fus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6307138"/>
            <a:ext cx="91440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bwMode="auto">
          <a:xfrm>
            <a:off x="486000" y="648000"/>
            <a:ext cx="81720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smtClean="0"/>
              <a:t>Click here to insert chart title</a:t>
            </a:r>
          </a:p>
        </p:txBody>
      </p:sp>
      <p:sp>
        <p:nvSpPr>
          <p:cNvPr id="10" name="Rectangle 3"/>
          <p:cNvSpPr>
            <a:spLocks noGrp="1" noChangeArrowheads="1"/>
          </p:cNvSpPr>
          <p:nvPr>
            <p:ph type="body" idx="1"/>
          </p:nvPr>
        </p:nvSpPr>
        <p:spPr bwMode="auto">
          <a:xfrm>
            <a:off x="485999" y="1591200"/>
            <a:ext cx="8172000" cy="433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smtClean="0"/>
              <a:t>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7" name="Rectangle 50"/>
          <p:cNvSpPr>
            <a:spLocks noGrp="1" noChangeArrowheads="1"/>
          </p:cNvSpPr>
          <p:nvPr>
            <p:ph type="sldNum" sz="quarter" idx="4"/>
          </p:nvPr>
        </p:nvSpPr>
        <p:spPr bwMode="auto">
          <a:xfrm>
            <a:off x="486000" y="125999"/>
            <a:ext cx="104400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buFontTx/>
              <a:buNone/>
              <a:defRPr lang="de-DE" sz="800" kern="1200">
                <a:solidFill>
                  <a:srgbClr val="686868"/>
                </a:solidFill>
                <a:latin typeface="Arial" charset="0"/>
                <a:ea typeface="ヒラギノ角ゴ Pro W3" charset="-128"/>
                <a:cs typeface="+mn-cs"/>
              </a:defRPr>
            </a:lvl1pPr>
          </a:lstStyle>
          <a:p>
            <a:pPr>
              <a:defRPr/>
            </a:pPr>
            <a:r>
              <a:rPr lang="en-GB" dirty="0" smtClean="0"/>
              <a:t>DLR.de  •  Chart </a:t>
            </a:r>
            <a:fld id="{18C7CB6D-895A-4F21-B0E7-2185F6FE5534}" type="slidenum">
              <a:rPr lang="en-GB" smtClean="0"/>
              <a:pPr>
                <a:defRPr/>
              </a:pPr>
              <a:t>‹#›</a:t>
            </a:fld>
            <a:endParaRPr lang="en-GB" dirty="0"/>
          </a:p>
        </p:txBody>
      </p:sp>
      <p:sp>
        <p:nvSpPr>
          <p:cNvPr id="8" name="Rectangle 51"/>
          <p:cNvSpPr>
            <a:spLocks noGrp="1" noChangeArrowheads="1"/>
          </p:cNvSpPr>
          <p:nvPr>
            <p:ph type="ftr" sz="quarter" idx="3"/>
          </p:nvPr>
        </p:nvSpPr>
        <p:spPr bwMode="auto">
          <a:xfrm>
            <a:off x="1529999" y="125999"/>
            <a:ext cx="712800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buFontTx/>
              <a:buNone/>
              <a:defRPr sz="800">
                <a:solidFill>
                  <a:srgbClr val="686868"/>
                </a:solidFill>
                <a:latin typeface="Arial" pitchFamily="34" charset="0"/>
                <a:cs typeface="+mn-cs"/>
              </a:defRPr>
            </a:lvl1pPr>
          </a:lstStyle>
          <a:p>
            <a:pPr>
              <a:defRPr/>
            </a:pPr>
            <a:r>
              <a:rPr lang="en-GB" smtClean="0"/>
              <a:t>&gt;  IGARSS 2016 &gt;  Grégoire Kerr et al.  • DESIS: Processing and Applications &gt; 11 Jul. 2016</a:t>
            </a:r>
            <a:endParaRPr lang="en-GB" dirty="0"/>
          </a:p>
        </p:txBody>
      </p:sp>
      <p:pic>
        <p:nvPicPr>
          <p:cNvPr id="11" name="Grafik 10" descr="dlr_signet.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4963" y="6143625"/>
            <a:ext cx="5715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642972"/>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rgbClr val="686868"/>
          </a:solidFill>
          <a:latin typeface="Arial" pitchFamily="34" charset="0"/>
          <a:ea typeface="+mj-ea"/>
          <a:cs typeface="Arial" pitchFamily="34" charset="0"/>
        </a:defRPr>
      </a:lvl1pPr>
    </p:titleStyle>
    <p:bodyStyle>
      <a:lvl1pPr marL="180000" indent="-180000" algn="l" defTabSz="914400" rtl="0" eaLnBrk="1" latinLnBrk="0" hangingPunct="1">
        <a:spcBef>
          <a:spcPts val="300"/>
        </a:spcBef>
        <a:spcAft>
          <a:spcPts val="0"/>
        </a:spcAft>
        <a:buFont typeface="Arial" pitchFamily="34" charset="0"/>
        <a:buChar char="•"/>
        <a:defRPr sz="1800" kern="1200">
          <a:solidFill>
            <a:schemeClr val="tx1"/>
          </a:solidFill>
          <a:latin typeface="Arial" pitchFamily="34" charset="0"/>
          <a:ea typeface="+mn-ea"/>
          <a:cs typeface="Arial" pitchFamily="34" charset="0"/>
        </a:defRPr>
      </a:lvl1pPr>
      <a:lvl2pPr marL="62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2pPr>
      <a:lvl3pPr marL="107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3pPr>
      <a:lvl4pPr marL="15228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4pPr>
      <a:lvl5pPr marL="19692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psf\Host\Users\cd\Desktop\Startbild_4zu3-Fus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6307138"/>
            <a:ext cx="91440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143000" y="938213"/>
            <a:ext cx="7342188"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smtClean="0"/>
              <a:t>Mastertitelformat bearbeiten</a:t>
            </a:r>
          </a:p>
        </p:txBody>
      </p:sp>
      <p:sp>
        <p:nvSpPr>
          <p:cNvPr id="1028" name="Rectangle 3"/>
          <p:cNvSpPr>
            <a:spLocks noGrp="1" noChangeArrowheads="1"/>
          </p:cNvSpPr>
          <p:nvPr>
            <p:ph type="body" idx="1"/>
          </p:nvPr>
        </p:nvSpPr>
        <p:spPr bwMode="auto">
          <a:xfrm>
            <a:off x="1143000" y="1884363"/>
            <a:ext cx="7694613" cy="399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smtClean="0"/>
              <a:t>Mastertextformat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1074" name="Rectangle 50"/>
          <p:cNvSpPr>
            <a:spLocks noGrp="1" noChangeArrowheads="1"/>
          </p:cNvSpPr>
          <p:nvPr>
            <p:ph type="sldNum" sz="quarter" idx="4"/>
          </p:nvPr>
        </p:nvSpPr>
        <p:spPr bwMode="auto">
          <a:xfrm>
            <a:off x="1143000" y="122238"/>
            <a:ext cx="11953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buFontTx/>
              <a:buNone/>
              <a:defRPr lang="de-DE" sz="800" kern="1200">
                <a:solidFill>
                  <a:srgbClr val="686868"/>
                </a:solidFill>
                <a:latin typeface="Arial" charset="0"/>
                <a:ea typeface="ヒラギノ角ゴ Pro W3" charset="-128"/>
                <a:cs typeface="+mn-cs"/>
              </a:defRPr>
            </a:lvl1pPr>
          </a:lstStyle>
          <a:p>
            <a:pPr fontAlgn="base">
              <a:spcBef>
                <a:spcPct val="0"/>
              </a:spcBef>
              <a:spcAft>
                <a:spcPct val="0"/>
              </a:spcAft>
              <a:defRPr/>
            </a:pPr>
            <a:r>
              <a:t>wwwDLR.de  •  Folie </a:t>
            </a:r>
            <a:fld id="{6E9191F8-7BB3-4056-80CE-04E932FFE8A5}" type="slidenum">
              <a:rPr/>
              <a:pPr fontAlgn="base">
                <a:spcBef>
                  <a:spcPct val="0"/>
                </a:spcBef>
                <a:spcAft>
                  <a:spcPct val="0"/>
                </a:spcAft>
                <a:defRPr/>
              </a:pPr>
              <a:t>‹#›</a:t>
            </a:fld>
            <a:endParaRPr/>
          </a:p>
        </p:txBody>
      </p:sp>
      <p:sp>
        <p:nvSpPr>
          <p:cNvPr id="1075" name="Rectangle 51"/>
          <p:cNvSpPr>
            <a:spLocks noGrp="1" noChangeArrowheads="1"/>
          </p:cNvSpPr>
          <p:nvPr>
            <p:ph type="ftr" sz="quarter" idx="3"/>
          </p:nvPr>
        </p:nvSpPr>
        <p:spPr bwMode="auto">
          <a:xfrm>
            <a:off x="2338388" y="122238"/>
            <a:ext cx="5399087"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buFontTx/>
              <a:buNone/>
              <a:defRPr sz="800">
                <a:solidFill>
                  <a:srgbClr val="686868"/>
                </a:solidFill>
                <a:latin typeface="Arial" charset="0"/>
                <a:ea typeface="ヒラギノ角ゴ Pro W3" charset="-128"/>
                <a:cs typeface="+mn-cs"/>
              </a:defRPr>
            </a:lvl1pPr>
          </a:lstStyle>
          <a:p>
            <a:pPr fontAlgn="base">
              <a:spcBef>
                <a:spcPct val="0"/>
              </a:spcBef>
              <a:spcAft>
                <a:spcPct val="0"/>
              </a:spcAft>
              <a:defRPr/>
            </a:pPr>
            <a:r>
              <a:rPr lang="de-DE"/>
              <a:t>&gt; Vortrag &gt; Autor  •  Dokumentname &gt; Datum</a:t>
            </a:r>
          </a:p>
        </p:txBody>
      </p:sp>
      <p:pic>
        <p:nvPicPr>
          <p:cNvPr id="1031" name="Grafik 10" descr="dlr_signet.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1850" y="6143625"/>
            <a:ext cx="5715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941240"/>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Lst>
  <p:hf hdr="0" ftr="0" dt="0"/>
  <p:txStyles>
    <p:titleStyle>
      <a:lvl1pPr algn="l" rtl="0" eaLnBrk="0" fontAlgn="base" hangingPunct="0">
        <a:spcBef>
          <a:spcPct val="0"/>
        </a:spcBef>
        <a:spcAft>
          <a:spcPct val="0"/>
        </a:spcAft>
        <a:defRPr sz="2400" b="1">
          <a:solidFill>
            <a:srgbClr val="686868"/>
          </a:solidFill>
          <a:latin typeface="+mj-lt"/>
          <a:ea typeface="+mj-ea"/>
          <a:cs typeface="+mj-cs"/>
        </a:defRPr>
      </a:lvl1pPr>
      <a:lvl2pPr algn="l" rtl="0" eaLnBrk="0" fontAlgn="base" hangingPunct="0">
        <a:spcBef>
          <a:spcPct val="0"/>
        </a:spcBef>
        <a:spcAft>
          <a:spcPct val="0"/>
        </a:spcAft>
        <a:defRPr sz="2400" b="1">
          <a:solidFill>
            <a:srgbClr val="686868"/>
          </a:solidFill>
          <a:latin typeface="Arial" charset="0"/>
          <a:ea typeface="ヒラギノ角ゴ Pro W3" charset="-128"/>
          <a:cs typeface="Arial" charset="0"/>
        </a:defRPr>
      </a:lvl2pPr>
      <a:lvl3pPr algn="l" rtl="0" eaLnBrk="0" fontAlgn="base" hangingPunct="0">
        <a:spcBef>
          <a:spcPct val="0"/>
        </a:spcBef>
        <a:spcAft>
          <a:spcPct val="0"/>
        </a:spcAft>
        <a:defRPr sz="2400" b="1">
          <a:solidFill>
            <a:srgbClr val="686868"/>
          </a:solidFill>
          <a:latin typeface="Arial" charset="0"/>
          <a:ea typeface="ヒラギノ角ゴ Pro W3" charset="-128"/>
          <a:cs typeface="Arial" charset="0"/>
        </a:defRPr>
      </a:lvl3pPr>
      <a:lvl4pPr algn="l" rtl="0" eaLnBrk="0" fontAlgn="base" hangingPunct="0">
        <a:spcBef>
          <a:spcPct val="0"/>
        </a:spcBef>
        <a:spcAft>
          <a:spcPct val="0"/>
        </a:spcAft>
        <a:defRPr sz="2400" b="1">
          <a:solidFill>
            <a:srgbClr val="686868"/>
          </a:solidFill>
          <a:latin typeface="Arial" charset="0"/>
          <a:ea typeface="ヒラギノ角ゴ Pro W3" charset="-128"/>
          <a:cs typeface="Arial" charset="0"/>
        </a:defRPr>
      </a:lvl4pPr>
      <a:lvl5pPr algn="l" rtl="0" eaLnBrk="0" fontAlgn="base" hangingPunct="0">
        <a:spcBef>
          <a:spcPct val="0"/>
        </a:spcBef>
        <a:spcAft>
          <a:spcPct val="0"/>
        </a:spcAft>
        <a:defRPr sz="2400" b="1">
          <a:solidFill>
            <a:srgbClr val="686868"/>
          </a:solidFill>
          <a:latin typeface="Arial" charset="0"/>
          <a:ea typeface="ヒラギノ角ゴ Pro W3" charset="-128"/>
          <a:cs typeface="Arial" charset="0"/>
        </a:defRPr>
      </a:lvl5pPr>
      <a:lvl6pPr marL="4572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6pPr>
      <a:lvl7pPr marL="9144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7pPr>
      <a:lvl8pPr marL="13716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8pPr>
      <a:lvl9pPr marL="18288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9pPr>
    </p:titleStyle>
    <p:bodyStyle>
      <a:lvl1pPr marL="179388" indent="-179388" algn="l" rtl="0" eaLnBrk="0" fontAlgn="base" hangingPunct="0">
        <a:spcBef>
          <a:spcPct val="0"/>
        </a:spcBef>
        <a:spcAft>
          <a:spcPct val="0"/>
        </a:spcAft>
        <a:buChar char="-"/>
        <a:defRPr>
          <a:solidFill>
            <a:schemeClr val="tx1"/>
          </a:solidFill>
          <a:latin typeface="+mn-lt"/>
          <a:ea typeface="+mn-ea"/>
          <a:cs typeface="+mn-cs"/>
        </a:defRPr>
      </a:lvl1pPr>
      <a:lvl2pPr marL="625475" indent="-179388" algn="l" rtl="0" eaLnBrk="0" fontAlgn="base" hangingPunct="0">
        <a:spcBef>
          <a:spcPct val="0"/>
        </a:spcBef>
        <a:spcAft>
          <a:spcPct val="0"/>
        </a:spcAft>
        <a:buChar char="-"/>
        <a:defRPr>
          <a:solidFill>
            <a:schemeClr val="tx1"/>
          </a:solidFill>
          <a:latin typeface="+mn-lt"/>
          <a:ea typeface="+mn-ea"/>
          <a:cs typeface="+mn-cs"/>
        </a:defRPr>
      </a:lvl2pPr>
      <a:lvl3pPr marL="1077913" indent="-179388" algn="l" rtl="0" eaLnBrk="0" fontAlgn="base" hangingPunct="0">
        <a:spcBef>
          <a:spcPct val="0"/>
        </a:spcBef>
        <a:spcAft>
          <a:spcPct val="0"/>
        </a:spcAft>
        <a:buChar char="-"/>
        <a:defRPr>
          <a:solidFill>
            <a:schemeClr val="tx1"/>
          </a:solidFill>
          <a:latin typeface="+mn-lt"/>
          <a:ea typeface="+mn-ea"/>
          <a:cs typeface="+mn-cs"/>
        </a:defRPr>
      </a:lvl3pPr>
      <a:lvl4pPr marL="1524000" indent="-179388" algn="l" rtl="0" eaLnBrk="0" fontAlgn="base" hangingPunct="0">
        <a:spcBef>
          <a:spcPct val="0"/>
        </a:spcBef>
        <a:spcAft>
          <a:spcPct val="0"/>
        </a:spcAft>
        <a:buChar char="-"/>
        <a:defRPr>
          <a:solidFill>
            <a:schemeClr val="tx1"/>
          </a:solidFill>
          <a:latin typeface="+mn-lt"/>
          <a:ea typeface="+mn-ea"/>
          <a:cs typeface="+mn-cs"/>
        </a:defRPr>
      </a:lvl4pPr>
      <a:lvl5pPr marL="1970088" indent="-173038" algn="l" rtl="0" eaLnBrk="0" fontAlgn="base" hangingPunct="0">
        <a:spcBef>
          <a:spcPct val="0"/>
        </a:spcBef>
        <a:spcAft>
          <a:spcPct val="0"/>
        </a:spcAft>
        <a:buChar char="-"/>
        <a:defRPr>
          <a:solidFill>
            <a:schemeClr val="tx1"/>
          </a:solidFill>
          <a:latin typeface="+mn-lt"/>
          <a:ea typeface="+mn-ea"/>
          <a:cs typeface="+mn-cs"/>
        </a:defRPr>
      </a:lvl5pPr>
      <a:lvl6pPr marL="2427288" indent="-173038" algn="l" rtl="0" fontAlgn="base">
        <a:lnSpc>
          <a:spcPts val="2600"/>
        </a:lnSpc>
        <a:spcBef>
          <a:spcPct val="0"/>
        </a:spcBef>
        <a:spcAft>
          <a:spcPct val="0"/>
        </a:spcAft>
        <a:buChar char="-"/>
        <a:defRPr>
          <a:solidFill>
            <a:schemeClr val="tx1"/>
          </a:solidFill>
          <a:latin typeface="+mn-lt"/>
          <a:ea typeface="+mn-ea"/>
          <a:cs typeface="+mn-cs"/>
        </a:defRPr>
      </a:lvl6pPr>
      <a:lvl7pPr marL="2884488" indent="-173038" algn="l" rtl="0" fontAlgn="base">
        <a:lnSpc>
          <a:spcPts val="2600"/>
        </a:lnSpc>
        <a:spcBef>
          <a:spcPct val="0"/>
        </a:spcBef>
        <a:spcAft>
          <a:spcPct val="0"/>
        </a:spcAft>
        <a:buChar char="-"/>
        <a:defRPr>
          <a:solidFill>
            <a:schemeClr val="tx1"/>
          </a:solidFill>
          <a:latin typeface="+mn-lt"/>
          <a:ea typeface="+mn-ea"/>
          <a:cs typeface="+mn-cs"/>
        </a:defRPr>
      </a:lvl7pPr>
      <a:lvl8pPr marL="3341688" indent="-173038" algn="l" rtl="0" fontAlgn="base">
        <a:lnSpc>
          <a:spcPts val="2600"/>
        </a:lnSpc>
        <a:spcBef>
          <a:spcPct val="0"/>
        </a:spcBef>
        <a:spcAft>
          <a:spcPct val="0"/>
        </a:spcAft>
        <a:buChar char="-"/>
        <a:defRPr>
          <a:solidFill>
            <a:schemeClr val="tx1"/>
          </a:solidFill>
          <a:latin typeface="+mn-lt"/>
          <a:ea typeface="+mn-ea"/>
          <a:cs typeface="+mn-cs"/>
        </a:defRPr>
      </a:lvl8pPr>
      <a:lvl9pPr marL="3798888" indent="-173038" algn="l" rtl="0" fontAlgn="base">
        <a:lnSpc>
          <a:spcPts val="2600"/>
        </a:lnSpc>
        <a:spcBef>
          <a:spcPct val="0"/>
        </a:spcBef>
        <a:spcAft>
          <a:spcPct val="0"/>
        </a:spcAft>
        <a:buChar char="-"/>
        <a:defRPr>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8" descr="\\psf\Host\Users\cd\Desktop\Startbild_4zu3-Fuss.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6307138"/>
            <a:ext cx="91440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bwMode="auto">
          <a:xfrm>
            <a:off x="486000" y="533214"/>
            <a:ext cx="81720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smtClean="0"/>
              <a:t>Click here to insert chart title</a:t>
            </a:r>
          </a:p>
        </p:txBody>
      </p:sp>
      <p:sp>
        <p:nvSpPr>
          <p:cNvPr id="10" name="Rectangle 3"/>
          <p:cNvSpPr>
            <a:spLocks noGrp="1" noChangeArrowheads="1"/>
          </p:cNvSpPr>
          <p:nvPr>
            <p:ph type="body" idx="1"/>
          </p:nvPr>
        </p:nvSpPr>
        <p:spPr bwMode="auto">
          <a:xfrm>
            <a:off x="485999" y="1476408"/>
            <a:ext cx="8172000" cy="433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smtClean="0"/>
              <a:t>Master text format</a:t>
            </a:r>
          </a:p>
          <a:p>
            <a:pPr lvl="1"/>
            <a:r>
              <a:rPr lang="en-GB" noProof="0" dirty="0" smtClean="0"/>
              <a:t>Second Level</a:t>
            </a:r>
          </a:p>
          <a:p>
            <a:pPr lvl="2"/>
            <a:r>
              <a:rPr lang="en-GB" noProof="0" dirty="0" smtClean="0"/>
              <a:t>Third Level</a:t>
            </a:r>
          </a:p>
          <a:p>
            <a:pPr lvl="2"/>
            <a:r>
              <a:rPr lang="en-GB" noProof="0" dirty="0" err="1" smtClean="0"/>
              <a:t>Sdfgsdfg</a:t>
            </a:r>
            <a:endParaRPr lang="en-GB" noProof="0" dirty="0" smtClean="0"/>
          </a:p>
          <a:p>
            <a:pPr lvl="2"/>
            <a:r>
              <a:rPr lang="en-GB" noProof="0" dirty="0" err="1" smtClean="0"/>
              <a:t>Sdfgsdfg</a:t>
            </a:r>
            <a:r>
              <a:rPr lang="en-GB" noProof="0" dirty="0" smtClean="0"/>
              <a:t> </a:t>
            </a:r>
          </a:p>
          <a:p>
            <a:pPr lvl="3"/>
            <a:r>
              <a:rPr lang="en-GB" noProof="0" dirty="0" smtClean="0"/>
              <a:t>Fourth Level</a:t>
            </a:r>
          </a:p>
          <a:p>
            <a:pPr lvl="4"/>
            <a:r>
              <a:rPr lang="en-GB" noProof="0" dirty="0" smtClean="0"/>
              <a:t>Fifth Level</a:t>
            </a:r>
            <a:endParaRPr lang="en-GB" noProof="0" dirty="0"/>
          </a:p>
        </p:txBody>
      </p:sp>
      <p:pic>
        <p:nvPicPr>
          <p:cNvPr id="11" name="Grafik 10" descr="dlr_signet.pn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34968" y="6143659"/>
            <a:ext cx="5715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6732303" y="6659468"/>
            <a:ext cx="2195670" cy="323165"/>
          </a:xfrm>
          <a:prstGeom prst="rect">
            <a:avLst/>
          </a:prstGeom>
          <a:noFill/>
        </p:spPr>
        <p:txBody>
          <a:bodyPr wrap="square" lIns="0" tIns="0" rIns="0" bIns="0" rtlCol="0">
            <a:spAutoFit/>
          </a:bodyPr>
          <a:lstStyle/>
          <a:p>
            <a:pPr algn="r"/>
            <a:fld id="{30922D6A-84E3-487D-948C-EF0927D060F6}" type="slidenum">
              <a:rPr lang="de-DE" sz="1050" b="1" smtClean="0">
                <a:solidFill>
                  <a:srgbClr val="FFFFFF"/>
                </a:solidFill>
                <a:cs typeface="Arial" pitchFamily="34" charset="0"/>
              </a:rPr>
              <a:pPr algn="r"/>
              <a:t>‹#›</a:t>
            </a:fld>
            <a:r>
              <a:rPr lang="de-DE" sz="1050" b="1" dirty="0" smtClean="0">
                <a:solidFill>
                  <a:srgbClr val="FFFFFF"/>
                </a:solidFill>
                <a:cs typeface="Arial" pitchFamily="34" charset="0"/>
              </a:rPr>
              <a:t> /11</a:t>
            </a:r>
          </a:p>
          <a:p>
            <a:pPr algn="r"/>
            <a:endParaRPr lang="de-DE" sz="1050" b="1" dirty="0" smtClean="0">
              <a:solidFill>
                <a:srgbClr val="FFFFFF"/>
              </a:solidFill>
              <a:cs typeface="Arial" pitchFamily="34" charset="0"/>
            </a:endParaRPr>
          </a:p>
        </p:txBody>
      </p:sp>
      <p:sp>
        <p:nvSpPr>
          <p:cNvPr id="7" name="Textfeld 6"/>
          <p:cNvSpPr txBox="1"/>
          <p:nvPr/>
        </p:nvSpPr>
        <p:spPr>
          <a:xfrm>
            <a:off x="6732303" y="116570"/>
            <a:ext cx="2195670" cy="169277"/>
          </a:xfrm>
          <a:prstGeom prst="rect">
            <a:avLst/>
          </a:prstGeom>
          <a:noFill/>
        </p:spPr>
        <p:txBody>
          <a:bodyPr wrap="square" lIns="0" tIns="0" rIns="0" bIns="0" rtlCol="0">
            <a:spAutoFit/>
          </a:bodyPr>
          <a:lstStyle/>
          <a:p>
            <a:pPr algn="r"/>
            <a:r>
              <a:rPr lang="de-DE" sz="1100" smtClean="0">
                <a:solidFill>
                  <a:srgbClr val="898989"/>
                </a:solidFill>
                <a:cs typeface="Arial" pitchFamily="34" charset="0"/>
              </a:rPr>
              <a:t>Earth Observation Center</a:t>
            </a:r>
            <a:endParaRPr lang="de-DE" sz="1100" dirty="0" smtClean="0">
              <a:solidFill>
                <a:srgbClr val="898989"/>
              </a:solidFill>
              <a:cs typeface="Arial" pitchFamily="34" charset="0"/>
            </a:endParaRPr>
          </a:p>
        </p:txBody>
      </p:sp>
    </p:spTree>
    <p:extLst>
      <p:ext uri="{BB962C8B-B14F-4D97-AF65-F5344CB8AC3E}">
        <p14:creationId xmlns:p14="http://schemas.microsoft.com/office/powerpoint/2010/main" val="2259427571"/>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 id="2147484257" r:id="rId12"/>
    <p:sldLayoutId id="2147484258" r:id="rId13"/>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txStyles>
    <p:titleStyle>
      <a:lvl1pPr algn="l" defTabSz="914400" rtl="0" eaLnBrk="1" latinLnBrk="0" hangingPunct="1">
        <a:spcBef>
          <a:spcPct val="0"/>
        </a:spcBef>
        <a:buNone/>
        <a:defRPr sz="2400" b="1" kern="1200">
          <a:solidFill>
            <a:srgbClr val="686868"/>
          </a:solidFill>
          <a:latin typeface="+mj-lt"/>
          <a:ea typeface="+mj-ea"/>
          <a:cs typeface="Arial" pitchFamily="34" charset="0"/>
        </a:defRPr>
      </a:lvl1pPr>
    </p:titleStyle>
    <p:bodyStyle>
      <a:lvl1pPr marL="180000" indent="-180000" algn="l" defTabSz="914400" rtl="0" eaLnBrk="1" latinLnBrk="0" hangingPunct="1">
        <a:spcBef>
          <a:spcPts val="1200"/>
        </a:spcBef>
        <a:spcAft>
          <a:spcPts val="1000"/>
        </a:spcAft>
        <a:buFont typeface="Symbol" panose="05050102010706020507" pitchFamily="18" charset="2"/>
        <a:buChar char="-"/>
        <a:defRPr sz="1800" b="0" kern="1200">
          <a:solidFill>
            <a:schemeClr val="tx1"/>
          </a:solidFill>
          <a:latin typeface="+mj-lt"/>
          <a:ea typeface="+mn-ea"/>
          <a:cs typeface="Arial" pitchFamily="34" charset="0"/>
        </a:defRPr>
      </a:lvl1pPr>
      <a:lvl2pPr marL="626400" indent="-180000" algn="l" defTabSz="914400" rtl="0" eaLnBrk="1" latinLnBrk="0" hangingPunct="1">
        <a:spcBef>
          <a:spcPts val="0"/>
        </a:spcBef>
        <a:spcAft>
          <a:spcPts val="600"/>
        </a:spcAft>
        <a:buFont typeface="Symbol" panose="05050102010706020507" pitchFamily="18" charset="2"/>
        <a:buChar char="-"/>
        <a:defRPr sz="1600" kern="1200">
          <a:solidFill>
            <a:schemeClr val="tx1">
              <a:lumMod val="75000"/>
              <a:lumOff val="25000"/>
            </a:schemeClr>
          </a:solidFill>
          <a:latin typeface="+mn-lt"/>
          <a:ea typeface="+mn-ea"/>
          <a:cs typeface="Arial" pitchFamily="34" charset="0"/>
        </a:defRPr>
      </a:lvl2pPr>
      <a:lvl3pPr marL="1076400" indent="-180000" algn="l" defTabSz="914400" rtl="0" eaLnBrk="1" latinLnBrk="0" hangingPunct="1">
        <a:spcBef>
          <a:spcPts val="3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3pPr>
      <a:lvl4pPr marL="15228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4pPr>
      <a:lvl5pPr marL="19692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8" descr="\\psf\Host\Users\cd\Desktop\Startbild_4zu3-Fuss.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0" y="6307138"/>
            <a:ext cx="91440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bwMode="auto">
          <a:xfrm>
            <a:off x="486000" y="533214"/>
            <a:ext cx="81720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smtClean="0"/>
              <a:t>Click here to insert chart title</a:t>
            </a:r>
          </a:p>
        </p:txBody>
      </p:sp>
      <p:sp>
        <p:nvSpPr>
          <p:cNvPr id="10" name="Rectangle 3"/>
          <p:cNvSpPr>
            <a:spLocks noGrp="1" noChangeArrowheads="1"/>
          </p:cNvSpPr>
          <p:nvPr>
            <p:ph type="body" idx="1"/>
          </p:nvPr>
        </p:nvSpPr>
        <p:spPr bwMode="auto">
          <a:xfrm>
            <a:off x="485999" y="1476408"/>
            <a:ext cx="8172000" cy="433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smtClean="0"/>
              <a:t>Master text format</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dirty="0"/>
          </a:p>
        </p:txBody>
      </p:sp>
      <p:pic>
        <p:nvPicPr>
          <p:cNvPr id="11" name="Grafik 10" descr="dlr_signet.pn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34968" y="6143659"/>
            <a:ext cx="5715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6732303" y="6659468"/>
            <a:ext cx="2195670" cy="161583"/>
          </a:xfrm>
          <a:prstGeom prst="rect">
            <a:avLst/>
          </a:prstGeom>
          <a:noFill/>
        </p:spPr>
        <p:txBody>
          <a:bodyPr wrap="square" lIns="0" tIns="0" rIns="0" bIns="0" rtlCol="0">
            <a:spAutoFit/>
          </a:bodyPr>
          <a:lstStyle/>
          <a:p>
            <a:pPr algn="r"/>
            <a:fld id="{30922D6A-84E3-487D-948C-EF0927D060F6}" type="slidenum">
              <a:rPr lang="de-DE" sz="1050" b="1" smtClean="0">
                <a:solidFill>
                  <a:srgbClr val="FFFFFF"/>
                </a:solidFill>
                <a:cs typeface="Arial" pitchFamily="34" charset="0"/>
              </a:rPr>
              <a:pPr algn="r"/>
              <a:t>‹#›</a:t>
            </a:fld>
            <a:r>
              <a:rPr lang="de-DE" sz="1050" b="1" dirty="0" smtClean="0">
                <a:solidFill>
                  <a:srgbClr val="FFFFFF"/>
                </a:solidFill>
                <a:cs typeface="Arial" pitchFamily="34" charset="0"/>
              </a:rPr>
              <a:t> / 24</a:t>
            </a:r>
          </a:p>
        </p:txBody>
      </p:sp>
      <p:sp>
        <p:nvSpPr>
          <p:cNvPr id="7" name="Textfeld 6"/>
          <p:cNvSpPr txBox="1"/>
          <p:nvPr/>
        </p:nvSpPr>
        <p:spPr>
          <a:xfrm>
            <a:off x="5940190" y="116570"/>
            <a:ext cx="2987780" cy="169277"/>
          </a:xfrm>
          <a:prstGeom prst="rect">
            <a:avLst/>
          </a:prstGeom>
          <a:noFill/>
        </p:spPr>
        <p:txBody>
          <a:bodyPr wrap="square" lIns="0" tIns="0" rIns="0" bIns="0" rtlCol="0">
            <a:spAutoFit/>
          </a:bodyPr>
          <a:lstStyle/>
          <a:p>
            <a:pPr algn="r"/>
            <a:r>
              <a:rPr lang="de-DE" sz="1100" smtClean="0">
                <a:solidFill>
                  <a:srgbClr val="898989"/>
                </a:solidFill>
                <a:cs typeface="Arial" pitchFamily="34" charset="0"/>
              </a:rPr>
              <a:t>Deutsches Fernerkundungsdatenzentrum</a:t>
            </a:r>
            <a:endParaRPr lang="de-DE" sz="1100" dirty="0" smtClean="0">
              <a:solidFill>
                <a:srgbClr val="898989"/>
              </a:solidFill>
              <a:cs typeface="Arial" pitchFamily="34" charset="0"/>
            </a:endParaRPr>
          </a:p>
        </p:txBody>
      </p:sp>
    </p:spTree>
    <p:extLst>
      <p:ext uri="{BB962C8B-B14F-4D97-AF65-F5344CB8AC3E}">
        <p14:creationId xmlns:p14="http://schemas.microsoft.com/office/powerpoint/2010/main" val="417007447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txStyles>
    <p:titleStyle>
      <a:lvl1pPr algn="l" defTabSz="914400" rtl="0" eaLnBrk="1" latinLnBrk="0" hangingPunct="1">
        <a:spcBef>
          <a:spcPct val="0"/>
        </a:spcBef>
        <a:buNone/>
        <a:defRPr sz="2400" b="1" kern="1200">
          <a:solidFill>
            <a:srgbClr val="686868"/>
          </a:solidFill>
          <a:latin typeface="+mj-lt"/>
          <a:ea typeface="+mj-ea"/>
          <a:cs typeface="Arial" pitchFamily="34" charset="0"/>
        </a:defRPr>
      </a:lvl1pPr>
    </p:titleStyle>
    <p:bodyStyle>
      <a:lvl1pPr marL="180000" indent="-180000" algn="l" defTabSz="914400" rtl="0" eaLnBrk="1" latinLnBrk="0" hangingPunct="1">
        <a:spcBef>
          <a:spcPts val="1200"/>
        </a:spcBef>
        <a:spcAft>
          <a:spcPts val="1000"/>
        </a:spcAft>
        <a:buFont typeface="Symbol" panose="05050102010706020507" pitchFamily="18" charset="2"/>
        <a:buChar char="-"/>
        <a:defRPr sz="1800" b="0" kern="1200">
          <a:solidFill>
            <a:schemeClr val="tx1"/>
          </a:solidFill>
          <a:latin typeface="+mj-lt"/>
          <a:ea typeface="+mn-ea"/>
          <a:cs typeface="Arial" pitchFamily="34" charset="0"/>
        </a:defRPr>
      </a:lvl1pPr>
      <a:lvl2pPr marL="626400" indent="-180000" algn="l" defTabSz="914400" rtl="0" eaLnBrk="1" latinLnBrk="0" hangingPunct="1">
        <a:spcBef>
          <a:spcPts val="0"/>
        </a:spcBef>
        <a:spcAft>
          <a:spcPts val="1000"/>
        </a:spcAft>
        <a:buFont typeface="Symbol" panose="05050102010706020507" pitchFamily="18" charset="2"/>
        <a:buChar char="-"/>
        <a:defRPr sz="1600" kern="1200">
          <a:solidFill>
            <a:schemeClr val="tx1">
              <a:lumMod val="75000"/>
              <a:lumOff val="25000"/>
            </a:schemeClr>
          </a:solidFill>
          <a:latin typeface="+mn-lt"/>
          <a:ea typeface="+mn-ea"/>
          <a:cs typeface="Arial" pitchFamily="34" charset="0"/>
        </a:defRPr>
      </a:lvl2pPr>
      <a:lvl3pPr marL="10764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3pPr>
      <a:lvl4pPr marL="15228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4pPr>
      <a:lvl5pPr marL="19692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8" descr="\\psf\Host\Users\cd\Desktop\Startbild_4zu3-Fus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07138"/>
            <a:ext cx="91440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p:cNvSpPr>
            <a:spLocks noGrp="1" noChangeArrowheads="1"/>
          </p:cNvSpPr>
          <p:nvPr>
            <p:ph type="title"/>
          </p:nvPr>
        </p:nvSpPr>
        <p:spPr bwMode="auto">
          <a:xfrm>
            <a:off x="1143017" y="938242"/>
            <a:ext cx="7341577"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en-US" smtClean="0"/>
              <a:t>Mastertitelformat bearbeiten</a:t>
            </a:r>
          </a:p>
        </p:txBody>
      </p:sp>
      <p:sp>
        <p:nvSpPr>
          <p:cNvPr id="6148" name="Rectangle 3"/>
          <p:cNvSpPr>
            <a:spLocks noGrp="1" noChangeArrowheads="1"/>
          </p:cNvSpPr>
          <p:nvPr>
            <p:ph type="body" idx="1"/>
          </p:nvPr>
        </p:nvSpPr>
        <p:spPr bwMode="auto">
          <a:xfrm>
            <a:off x="1143018" y="1884363"/>
            <a:ext cx="7694735" cy="399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en-US" smtClean="0"/>
              <a:t>Mastertextformat bearbeiten</a:t>
            </a:r>
          </a:p>
          <a:p>
            <a:pPr lvl="1"/>
            <a:r>
              <a:rPr lang="de-DE" altLang="en-US" smtClean="0"/>
              <a:t>Zweite Ebene</a:t>
            </a:r>
          </a:p>
          <a:p>
            <a:pPr lvl="2"/>
            <a:r>
              <a:rPr lang="de-DE" altLang="en-US" smtClean="0"/>
              <a:t>Dritte Ebene</a:t>
            </a:r>
          </a:p>
          <a:p>
            <a:pPr lvl="3"/>
            <a:r>
              <a:rPr lang="de-DE" altLang="en-US" smtClean="0"/>
              <a:t>Vierte Ebene</a:t>
            </a:r>
          </a:p>
          <a:p>
            <a:pPr lvl="4"/>
            <a:r>
              <a:rPr lang="de-DE" altLang="en-US" smtClean="0"/>
              <a:t>Fünfte Ebene</a:t>
            </a:r>
          </a:p>
        </p:txBody>
      </p:sp>
      <p:pic>
        <p:nvPicPr>
          <p:cNvPr id="6149" name="Grafik 10" descr="dlr_signet.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344" y="6143660"/>
            <a:ext cx="5715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4801711"/>
      </p:ext>
    </p:extLst>
  </p:cSld>
  <p:clrMap bg1="lt1" tx1="dk1" bg2="lt2" tx2="dk2" accent1="accent1" accent2="accent2" accent3="accent3" accent4="accent4" accent5="accent5" accent6="accent6" hlink="hlink" folHlink="folHlink"/>
  <p:sldLayoutIdLst>
    <p:sldLayoutId id="2147483918" r:id="rId1"/>
    <p:sldLayoutId id="2147484205" r:id="rId2"/>
  </p:sldLayoutIdLst>
  <mc:AlternateContent xmlns:mc="http://schemas.openxmlformats.org/markup-compatibility/2006" xmlns:p14="http://schemas.microsoft.com/office/powerpoint/2010/main">
    <mc:Choice Requires="p14">
      <p:transition p14:dur="0"/>
    </mc:Choice>
    <mc:Fallback xmlns="">
      <p:transition/>
    </mc:Fallback>
  </mc:AlternateContent>
  <p:hf hdr="0" dt="0"/>
  <p:txStyles>
    <p:titleStyle>
      <a:lvl1pPr algn="l" rtl="0" eaLnBrk="0" fontAlgn="base" hangingPunct="0">
        <a:spcBef>
          <a:spcPct val="0"/>
        </a:spcBef>
        <a:spcAft>
          <a:spcPct val="0"/>
        </a:spcAft>
        <a:defRPr sz="2400" b="1">
          <a:solidFill>
            <a:srgbClr val="686868"/>
          </a:solidFill>
          <a:latin typeface="+mj-lt"/>
          <a:ea typeface="+mj-ea"/>
          <a:cs typeface="+mj-cs"/>
        </a:defRPr>
      </a:lvl1pPr>
      <a:lvl2pPr algn="l" rtl="0" eaLnBrk="0" fontAlgn="base" hangingPunct="0">
        <a:spcBef>
          <a:spcPct val="0"/>
        </a:spcBef>
        <a:spcAft>
          <a:spcPct val="0"/>
        </a:spcAft>
        <a:defRPr sz="2400" b="1">
          <a:solidFill>
            <a:srgbClr val="686868"/>
          </a:solidFill>
          <a:latin typeface="Arial" charset="0"/>
          <a:ea typeface="ヒラギノ角ゴ Pro W3" charset="-128"/>
          <a:cs typeface="Arial" charset="0"/>
        </a:defRPr>
      </a:lvl2pPr>
      <a:lvl3pPr algn="l" rtl="0" eaLnBrk="0" fontAlgn="base" hangingPunct="0">
        <a:spcBef>
          <a:spcPct val="0"/>
        </a:spcBef>
        <a:spcAft>
          <a:spcPct val="0"/>
        </a:spcAft>
        <a:defRPr sz="2400" b="1">
          <a:solidFill>
            <a:srgbClr val="686868"/>
          </a:solidFill>
          <a:latin typeface="Arial" charset="0"/>
          <a:ea typeface="ヒラギノ角ゴ Pro W3" charset="-128"/>
          <a:cs typeface="Arial" charset="0"/>
        </a:defRPr>
      </a:lvl3pPr>
      <a:lvl4pPr algn="l" rtl="0" eaLnBrk="0" fontAlgn="base" hangingPunct="0">
        <a:spcBef>
          <a:spcPct val="0"/>
        </a:spcBef>
        <a:spcAft>
          <a:spcPct val="0"/>
        </a:spcAft>
        <a:defRPr sz="2400" b="1">
          <a:solidFill>
            <a:srgbClr val="686868"/>
          </a:solidFill>
          <a:latin typeface="Arial" charset="0"/>
          <a:ea typeface="ヒラギノ角ゴ Pro W3" charset="-128"/>
          <a:cs typeface="Arial" charset="0"/>
        </a:defRPr>
      </a:lvl4pPr>
      <a:lvl5pPr algn="l" rtl="0" eaLnBrk="0" fontAlgn="base" hangingPunct="0">
        <a:spcBef>
          <a:spcPct val="0"/>
        </a:spcBef>
        <a:spcAft>
          <a:spcPct val="0"/>
        </a:spcAft>
        <a:defRPr sz="2400" b="1">
          <a:solidFill>
            <a:srgbClr val="686868"/>
          </a:solidFill>
          <a:latin typeface="Arial" charset="0"/>
          <a:ea typeface="ヒラギノ角ゴ Pro W3" charset="-128"/>
          <a:cs typeface="Arial" charset="0"/>
        </a:defRPr>
      </a:lvl5pPr>
      <a:lvl6pPr marL="4572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6pPr>
      <a:lvl7pPr marL="9144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7pPr>
      <a:lvl8pPr marL="13716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8pPr>
      <a:lvl9pPr marL="18288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9pPr>
    </p:titleStyle>
    <p:bodyStyle>
      <a:lvl1pPr marL="179388" indent="-179388" algn="l" rtl="0" eaLnBrk="0" fontAlgn="base" hangingPunct="0">
        <a:spcBef>
          <a:spcPct val="0"/>
        </a:spcBef>
        <a:spcAft>
          <a:spcPct val="0"/>
        </a:spcAft>
        <a:buChar char="-"/>
        <a:defRPr>
          <a:solidFill>
            <a:schemeClr val="tx1"/>
          </a:solidFill>
          <a:latin typeface="+mn-lt"/>
          <a:ea typeface="+mn-ea"/>
          <a:cs typeface="+mn-cs"/>
        </a:defRPr>
      </a:lvl1pPr>
      <a:lvl2pPr marL="625475" indent="-179388" algn="l" rtl="0" eaLnBrk="0" fontAlgn="base" hangingPunct="0">
        <a:spcBef>
          <a:spcPct val="0"/>
        </a:spcBef>
        <a:spcAft>
          <a:spcPct val="0"/>
        </a:spcAft>
        <a:buChar char="-"/>
        <a:defRPr>
          <a:solidFill>
            <a:schemeClr val="tx1"/>
          </a:solidFill>
          <a:latin typeface="+mn-lt"/>
          <a:ea typeface="+mn-ea"/>
          <a:cs typeface="+mn-cs"/>
        </a:defRPr>
      </a:lvl2pPr>
      <a:lvl3pPr marL="1077913" indent="-179388" algn="l" rtl="0" eaLnBrk="0" fontAlgn="base" hangingPunct="0">
        <a:spcBef>
          <a:spcPct val="0"/>
        </a:spcBef>
        <a:spcAft>
          <a:spcPct val="0"/>
        </a:spcAft>
        <a:buChar char="-"/>
        <a:defRPr>
          <a:solidFill>
            <a:schemeClr val="tx1"/>
          </a:solidFill>
          <a:latin typeface="+mn-lt"/>
          <a:ea typeface="+mn-ea"/>
          <a:cs typeface="+mn-cs"/>
        </a:defRPr>
      </a:lvl3pPr>
      <a:lvl4pPr marL="1524000" indent="-179388" algn="l" rtl="0" eaLnBrk="0" fontAlgn="base" hangingPunct="0">
        <a:spcBef>
          <a:spcPct val="0"/>
        </a:spcBef>
        <a:spcAft>
          <a:spcPct val="0"/>
        </a:spcAft>
        <a:buChar char="-"/>
        <a:defRPr>
          <a:solidFill>
            <a:schemeClr val="tx1"/>
          </a:solidFill>
          <a:latin typeface="+mn-lt"/>
          <a:ea typeface="+mn-ea"/>
          <a:cs typeface="+mn-cs"/>
        </a:defRPr>
      </a:lvl4pPr>
      <a:lvl5pPr marL="1970088" indent="-173038" algn="l" rtl="0" eaLnBrk="0" fontAlgn="base" hangingPunct="0">
        <a:spcBef>
          <a:spcPct val="0"/>
        </a:spcBef>
        <a:spcAft>
          <a:spcPct val="0"/>
        </a:spcAft>
        <a:buChar char="-"/>
        <a:defRPr>
          <a:solidFill>
            <a:schemeClr val="tx1"/>
          </a:solidFill>
          <a:latin typeface="+mn-lt"/>
          <a:ea typeface="+mn-ea"/>
          <a:cs typeface="+mn-cs"/>
        </a:defRPr>
      </a:lvl5pPr>
      <a:lvl6pPr marL="2427288" indent="-173038" algn="l" rtl="0" fontAlgn="base">
        <a:lnSpc>
          <a:spcPts val="2600"/>
        </a:lnSpc>
        <a:spcBef>
          <a:spcPct val="0"/>
        </a:spcBef>
        <a:spcAft>
          <a:spcPct val="0"/>
        </a:spcAft>
        <a:buChar char="-"/>
        <a:defRPr>
          <a:solidFill>
            <a:schemeClr val="tx1"/>
          </a:solidFill>
          <a:latin typeface="+mn-lt"/>
          <a:ea typeface="+mn-ea"/>
          <a:cs typeface="+mn-cs"/>
        </a:defRPr>
      </a:lvl6pPr>
      <a:lvl7pPr marL="2884488" indent="-173038" algn="l" rtl="0" fontAlgn="base">
        <a:lnSpc>
          <a:spcPts val="2600"/>
        </a:lnSpc>
        <a:spcBef>
          <a:spcPct val="0"/>
        </a:spcBef>
        <a:spcAft>
          <a:spcPct val="0"/>
        </a:spcAft>
        <a:buChar char="-"/>
        <a:defRPr>
          <a:solidFill>
            <a:schemeClr val="tx1"/>
          </a:solidFill>
          <a:latin typeface="+mn-lt"/>
          <a:ea typeface="+mn-ea"/>
          <a:cs typeface="+mn-cs"/>
        </a:defRPr>
      </a:lvl7pPr>
      <a:lvl8pPr marL="3341688" indent="-173038" algn="l" rtl="0" fontAlgn="base">
        <a:lnSpc>
          <a:spcPts val="2600"/>
        </a:lnSpc>
        <a:spcBef>
          <a:spcPct val="0"/>
        </a:spcBef>
        <a:spcAft>
          <a:spcPct val="0"/>
        </a:spcAft>
        <a:buChar char="-"/>
        <a:defRPr>
          <a:solidFill>
            <a:schemeClr val="tx1"/>
          </a:solidFill>
          <a:latin typeface="+mn-lt"/>
          <a:ea typeface="+mn-ea"/>
          <a:cs typeface="+mn-cs"/>
        </a:defRPr>
      </a:lvl8pPr>
      <a:lvl9pPr marL="3798888" indent="-173038" algn="l" rtl="0" fontAlgn="base">
        <a:lnSpc>
          <a:spcPts val="2600"/>
        </a:lnSpc>
        <a:spcBef>
          <a:spcPct val="0"/>
        </a:spcBef>
        <a:spcAft>
          <a:spcPct val="0"/>
        </a:spcAft>
        <a:buChar char="-"/>
        <a:defRPr>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8" descr="\\psf\Host\Users\cd\Desktop\Startbild_4zu3-Fuss.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0" y="6307138"/>
            <a:ext cx="91440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bwMode="auto">
          <a:xfrm>
            <a:off x="486000" y="533214"/>
            <a:ext cx="81720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smtClean="0"/>
              <a:t>Click here to insert chart title</a:t>
            </a:r>
          </a:p>
        </p:txBody>
      </p:sp>
      <p:sp>
        <p:nvSpPr>
          <p:cNvPr id="10" name="Rectangle 3"/>
          <p:cNvSpPr>
            <a:spLocks noGrp="1" noChangeArrowheads="1"/>
          </p:cNvSpPr>
          <p:nvPr>
            <p:ph type="body" idx="1"/>
          </p:nvPr>
        </p:nvSpPr>
        <p:spPr bwMode="auto">
          <a:xfrm>
            <a:off x="485999" y="1476408"/>
            <a:ext cx="8172000" cy="433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smtClean="0"/>
              <a:t>Master text format</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dirty="0"/>
          </a:p>
        </p:txBody>
      </p:sp>
      <p:pic>
        <p:nvPicPr>
          <p:cNvPr id="11" name="Grafik 10" descr="dlr_signet.pn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34968" y="6143659"/>
            <a:ext cx="5715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6732303" y="6659468"/>
            <a:ext cx="2195670" cy="161583"/>
          </a:xfrm>
          <a:prstGeom prst="rect">
            <a:avLst/>
          </a:prstGeom>
          <a:noFill/>
        </p:spPr>
        <p:txBody>
          <a:bodyPr wrap="square" lIns="0" tIns="0" rIns="0" bIns="0" rtlCol="0">
            <a:spAutoFit/>
          </a:bodyPr>
          <a:lstStyle/>
          <a:p>
            <a:pPr algn="r"/>
            <a:fld id="{30922D6A-84E3-487D-948C-EF0927D060F6}" type="slidenum">
              <a:rPr lang="de-DE" sz="1050" b="1" smtClean="0">
                <a:solidFill>
                  <a:srgbClr val="FFFFFF"/>
                </a:solidFill>
                <a:cs typeface="Arial" pitchFamily="34" charset="0"/>
              </a:rPr>
              <a:pPr algn="r"/>
              <a:t>‹#›</a:t>
            </a:fld>
            <a:r>
              <a:rPr lang="de-DE" sz="1050" b="1" dirty="0" smtClean="0">
                <a:solidFill>
                  <a:srgbClr val="FFFFFF"/>
                </a:solidFill>
                <a:cs typeface="Arial" pitchFamily="34" charset="0"/>
              </a:rPr>
              <a:t> / 24</a:t>
            </a:r>
          </a:p>
        </p:txBody>
      </p:sp>
      <p:sp>
        <p:nvSpPr>
          <p:cNvPr id="7" name="Textfeld 6"/>
          <p:cNvSpPr txBox="1"/>
          <p:nvPr/>
        </p:nvSpPr>
        <p:spPr>
          <a:xfrm>
            <a:off x="5940190" y="116570"/>
            <a:ext cx="2987780" cy="169277"/>
          </a:xfrm>
          <a:prstGeom prst="rect">
            <a:avLst/>
          </a:prstGeom>
          <a:noFill/>
        </p:spPr>
        <p:txBody>
          <a:bodyPr wrap="square" lIns="0" tIns="0" rIns="0" bIns="0" rtlCol="0">
            <a:spAutoFit/>
          </a:bodyPr>
          <a:lstStyle/>
          <a:p>
            <a:pPr algn="r"/>
            <a:r>
              <a:rPr lang="de-DE" sz="1100" smtClean="0">
                <a:solidFill>
                  <a:srgbClr val="898989"/>
                </a:solidFill>
                <a:cs typeface="Arial" pitchFamily="34" charset="0"/>
              </a:rPr>
              <a:t>Deutsches Fernerkundungsdatenzentrum</a:t>
            </a:r>
            <a:endParaRPr lang="de-DE" sz="1100" dirty="0" smtClean="0">
              <a:solidFill>
                <a:srgbClr val="898989"/>
              </a:solidFill>
              <a:cs typeface="Arial" pitchFamily="34" charset="0"/>
            </a:endParaRPr>
          </a:p>
        </p:txBody>
      </p:sp>
    </p:spTree>
    <p:extLst>
      <p:ext uri="{BB962C8B-B14F-4D97-AF65-F5344CB8AC3E}">
        <p14:creationId xmlns:p14="http://schemas.microsoft.com/office/powerpoint/2010/main" val="270156045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txStyles>
    <p:titleStyle>
      <a:lvl1pPr algn="l" defTabSz="914400" rtl="0" eaLnBrk="1" latinLnBrk="0" hangingPunct="1">
        <a:spcBef>
          <a:spcPct val="0"/>
        </a:spcBef>
        <a:buNone/>
        <a:defRPr sz="2400" b="1" kern="1200">
          <a:solidFill>
            <a:srgbClr val="686868"/>
          </a:solidFill>
          <a:latin typeface="+mj-lt"/>
          <a:ea typeface="+mj-ea"/>
          <a:cs typeface="Arial" pitchFamily="34" charset="0"/>
        </a:defRPr>
      </a:lvl1pPr>
    </p:titleStyle>
    <p:bodyStyle>
      <a:lvl1pPr marL="180000" indent="-180000" algn="l" defTabSz="914400" rtl="0" eaLnBrk="1" latinLnBrk="0" hangingPunct="1">
        <a:spcBef>
          <a:spcPts val="1200"/>
        </a:spcBef>
        <a:spcAft>
          <a:spcPts val="1000"/>
        </a:spcAft>
        <a:buFont typeface="Symbol" panose="05050102010706020507" pitchFamily="18" charset="2"/>
        <a:buChar char="-"/>
        <a:defRPr sz="1800" b="0" kern="1200">
          <a:solidFill>
            <a:schemeClr val="tx1"/>
          </a:solidFill>
          <a:latin typeface="+mj-lt"/>
          <a:ea typeface="+mn-ea"/>
          <a:cs typeface="Arial" pitchFamily="34" charset="0"/>
        </a:defRPr>
      </a:lvl1pPr>
      <a:lvl2pPr marL="626400" indent="-180000" algn="l" defTabSz="914400" rtl="0" eaLnBrk="1" latinLnBrk="0" hangingPunct="1">
        <a:spcBef>
          <a:spcPts val="0"/>
        </a:spcBef>
        <a:spcAft>
          <a:spcPts val="1000"/>
        </a:spcAft>
        <a:buFont typeface="Symbol" panose="05050102010706020507" pitchFamily="18" charset="2"/>
        <a:buChar char="-"/>
        <a:defRPr sz="1600" kern="1200">
          <a:solidFill>
            <a:schemeClr val="tx1">
              <a:lumMod val="75000"/>
              <a:lumOff val="25000"/>
            </a:schemeClr>
          </a:solidFill>
          <a:latin typeface="+mn-lt"/>
          <a:ea typeface="+mn-ea"/>
          <a:cs typeface="Arial" pitchFamily="34" charset="0"/>
        </a:defRPr>
      </a:lvl2pPr>
      <a:lvl3pPr marL="10764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3pPr>
      <a:lvl4pPr marL="15228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4pPr>
      <a:lvl5pPr marL="19692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8" descr="\\psf\Host\Users\cd\Desktop\Startbild_4zu3-Fuss.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0" y="6307138"/>
            <a:ext cx="91440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bwMode="auto">
          <a:xfrm>
            <a:off x="486000" y="533214"/>
            <a:ext cx="81720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smtClean="0"/>
              <a:t>Click here to insert chart title</a:t>
            </a:r>
          </a:p>
        </p:txBody>
      </p:sp>
      <p:sp>
        <p:nvSpPr>
          <p:cNvPr id="10" name="Rectangle 3"/>
          <p:cNvSpPr>
            <a:spLocks noGrp="1" noChangeArrowheads="1"/>
          </p:cNvSpPr>
          <p:nvPr>
            <p:ph type="body" idx="1"/>
          </p:nvPr>
        </p:nvSpPr>
        <p:spPr bwMode="auto">
          <a:xfrm>
            <a:off x="485999" y="1476408"/>
            <a:ext cx="8172000" cy="433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smtClean="0"/>
              <a:t>Master text format</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dirty="0"/>
          </a:p>
        </p:txBody>
      </p:sp>
      <p:pic>
        <p:nvPicPr>
          <p:cNvPr id="11" name="Grafik 10" descr="dlr_signet.pn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34968" y="6143659"/>
            <a:ext cx="5715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6732303" y="6659468"/>
            <a:ext cx="2195670" cy="161583"/>
          </a:xfrm>
          <a:prstGeom prst="rect">
            <a:avLst/>
          </a:prstGeom>
          <a:noFill/>
        </p:spPr>
        <p:txBody>
          <a:bodyPr wrap="square" lIns="0" tIns="0" rIns="0" bIns="0" rtlCol="0">
            <a:spAutoFit/>
          </a:bodyPr>
          <a:lstStyle/>
          <a:p>
            <a:pPr algn="r"/>
            <a:fld id="{30922D6A-84E3-487D-948C-EF0927D060F6}" type="slidenum">
              <a:rPr lang="de-DE" sz="1050" b="1" smtClean="0">
                <a:solidFill>
                  <a:srgbClr val="FFFFFF"/>
                </a:solidFill>
                <a:cs typeface="Arial" pitchFamily="34" charset="0"/>
              </a:rPr>
              <a:pPr algn="r"/>
              <a:t>‹#›</a:t>
            </a:fld>
            <a:r>
              <a:rPr lang="de-DE" sz="1050" b="1" dirty="0" smtClean="0">
                <a:solidFill>
                  <a:srgbClr val="FFFFFF"/>
                </a:solidFill>
                <a:cs typeface="Arial" pitchFamily="34" charset="0"/>
              </a:rPr>
              <a:t> / 24</a:t>
            </a:r>
          </a:p>
        </p:txBody>
      </p:sp>
      <p:sp>
        <p:nvSpPr>
          <p:cNvPr id="7" name="Textfeld 6"/>
          <p:cNvSpPr txBox="1"/>
          <p:nvPr/>
        </p:nvSpPr>
        <p:spPr>
          <a:xfrm>
            <a:off x="5940190" y="116570"/>
            <a:ext cx="2987780" cy="169277"/>
          </a:xfrm>
          <a:prstGeom prst="rect">
            <a:avLst/>
          </a:prstGeom>
          <a:noFill/>
        </p:spPr>
        <p:txBody>
          <a:bodyPr wrap="square" lIns="0" tIns="0" rIns="0" bIns="0" rtlCol="0">
            <a:spAutoFit/>
          </a:bodyPr>
          <a:lstStyle/>
          <a:p>
            <a:pPr algn="r"/>
            <a:r>
              <a:rPr lang="de-DE" sz="1100" smtClean="0">
                <a:solidFill>
                  <a:srgbClr val="898989"/>
                </a:solidFill>
                <a:cs typeface="Arial" pitchFamily="34" charset="0"/>
              </a:rPr>
              <a:t>Deutsches Fernerkundungsdatenzentrum</a:t>
            </a:r>
            <a:endParaRPr lang="de-DE" sz="1100" dirty="0" smtClean="0">
              <a:solidFill>
                <a:srgbClr val="898989"/>
              </a:solidFill>
              <a:cs typeface="Arial" pitchFamily="34" charset="0"/>
            </a:endParaRPr>
          </a:p>
        </p:txBody>
      </p:sp>
    </p:spTree>
    <p:extLst>
      <p:ext uri="{BB962C8B-B14F-4D97-AF65-F5344CB8AC3E}">
        <p14:creationId xmlns:p14="http://schemas.microsoft.com/office/powerpoint/2010/main" val="346059075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txStyles>
    <p:titleStyle>
      <a:lvl1pPr algn="l" defTabSz="914400" rtl="0" eaLnBrk="1" latinLnBrk="0" hangingPunct="1">
        <a:spcBef>
          <a:spcPct val="0"/>
        </a:spcBef>
        <a:buNone/>
        <a:defRPr sz="2400" b="1" kern="1200">
          <a:solidFill>
            <a:srgbClr val="686868"/>
          </a:solidFill>
          <a:latin typeface="+mj-lt"/>
          <a:ea typeface="+mj-ea"/>
          <a:cs typeface="Arial" pitchFamily="34" charset="0"/>
        </a:defRPr>
      </a:lvl1pPr>
    </p:titleStyle>
    <p:bodyStyle>
      <a:lvl1pPr marL="180000" indent="-180000" algn="l" defTabSz="914400" rtl="0" eaLnBrk="1" latinLnBrk="0" hangingPunct="1">
        <a:spcBef>
          <a:spcPts val="1200"/>
        </a:spcBef>
        <a:spcAft>
          <a:spcPts val="1000"/>
        </a:spcAft>
        <a:buFont typeface="Symbol" panose="05050102010706020507" pitchFamily="18" charset="2"/>
        <a:buChar char="-"/>
        <a:defRPr sz="1800" b="0" kern="1200">
          <a:solidFill>
            <a:schemeClr val="tx1"/>
          </a:solidFill>
          <a:latin typeface="+mj-lt"/>
          <a:ea typeface="+mn-ea"/>
          <a:cs typeface="Arial" pitchFamily="34" charset="0"/>
        </a:defRPr>
      </a:lvl1pPr>
      <a:lvl2pPr marL="626400" indent="-180000" algn="l" defTabSz="914400" rtl="0" eaLnBrk="1" latinLnBrk="0" hangingPunct="1">
        <a:spcBef>
          <a:spcPts val="0"/>
        </a:spcBef>
        <a:spcAft>
          <a:spcPts val="1000"/>
        </a:spcAft>
        <a:buFont typeface="Symbol" panose="05050102010706020507" pitchFamily="18" charset="2"/>
        <a:buChar char="-"/>
        <a:defRPr sz="1600" kern="1200">
          <a:solidFill>
            <a:schemeClr val="tx1">
              <a:lumMod val="75000"/>
              <a:lumOff val="25000"/>
            </a:schemeClr>
          </a:solidFill>
          <a:latin typeface="+mn-lt"/>
          <a:ea typeface="+mn-ea"/>
          <a:cs typeface="Arial" pitchFamily="34" charset="0"/>
        </a:defRPr>
      </a:lvl2pPr>
      <a:lvl3pPr marL="10764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3pPr>
      <a:lvl4pPr marL="15228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4pPr>
      <a:lvl5pPr marL="19692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07073" y="938402"/>
            <a:ext cx="7877908"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smtClean="0"/>
              <a:t>Mastertitelformat bearbeiten</a:t>
            </a:r>
          </a:p>
        </p:txBody>
      </p:sp>
      <p:sp>
        <p:nvSpPr>
          <p:cNvPr id="1027" name="Rectangle 3"/>
          <p:cNvSpPr>
            <a:spLocks noGrp="1" noChangeArrowheads="1"/>
          </p:cNvSpPr>
          <p:nvPr>
            <p:ph type="body" idx="1"/>
          </p:nvPr>
        </p:nvSpPr>
        <p:spPr bwMode="auto">
          <a:xfrm>
            <a:off x="895350" y="1884363"/>
            <a:ext cx="7889631" cy="399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smtClean="0"/>
              <a:t>Mastertextformat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1074" name="Rectangle 50"/>
          <p:cNvSpPr>
            <a:spLocks noGrp="1" noChangeArrowheads="1"/>
          </p:cNvSpPr>
          <p:nvPr>
            <p:ph type="sldNum" sz="quarter" idx="4"/>
          </p:nvPr>
        </p:nvSpPr>
        <p:spPr bwMode="auto">
          <a:xfrm>
            <a:off x="907074" y="122423"/>
            <a:ext cx="1332034"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a:solidFill>
                  <a:srgbClr val="686868"/>
                </a:solidFill>
                <a:latin typeface="Arial" panose="020B0604020202020204" pitchFamily="34" charset="0"/>
                <a:cs typeface="Arial" panose="020B0604020202020204" pitchFamily="34" charset="0"/>
              </a:defRPr>
            </a:lvl1pPr>
          </a:lstStyle>
          <a:p>
            <a:pPr fontAlgn="base">
              <a:spcBef>
                <a:spcPct val="0"/>
              </a:spcBef>
              <a:spcAft>
                <a:spcPct val="0"/>
              </a:spcAft>
              <a:defRPr/>
            </a:pPr>
            <a:r>
              <a:rPr lang="de-DE" altLang="de-DE"/>
              <a:t>www.DLR.de/rb  •  Page </a:t>
            </a:r>
            <a:fld id="{E897503F-DA2D-4DCE-B17A-E68C1B684E99}" type="slidenum">
              <a:rPr lang="de-DE" altLang="de-DE"/>
              <a:pPr fontAlgn="base">
                <a:spcBef>
                  <a:spcPct val="0"/>
                </a:spcBef>
                <a:spcAft>
                  <a:spcPct val="0"/>
                </a:spcAft>
                <a:defRPr/>
              </a:pPr>
              <a:t>‹#›</a:t>
            </a:fld>
            <a:endParaRPr lang="de-DE" altLang="de-DE"/>
          </a:p>
        </p:txBody>
      </p:sp>
      <p:sp>
        <p:nvSpPr>
          <p:cNvPr id="1075" name="Rectangle 51"/>
          <p:cNvSpPr>
            <a:spLocks noGrp="1" noChangeArrowheads="1"/>
          </p:cNvSpPr>
          <p:nvPr>
            <p:ph type="ftr" sz="quarter" idx="3"/>
          </p:nvPr>
        </p:nvSpPr>
        <p:spPr bwMode="auto">
          <a:xfrm>
            <a:off x="2247906" y="122423"/>
            <a:ext cx="5398477"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lnSpc>
                <a:spcPct val="100000"/>
              </a:lnSpc>
              <a:buFontTx/>
              <a:buNone/>
              <a:defRPr sz="800">
                <a:solidFill>
                  <a:srgbClr val="686868"/>
                </a:solidFill>
                <a:latin typeface="Arial" charset="0"/>
                <a:ea typeface="+mn-ea"/>
                <a:cs typeface="+mn-cs"/>
              </a:defRPr>
            </a:lvl1pPr>
          </a:lstStyle>
          <a:p>
            <a:pPr fontAlgn="base">
              <a:spcBef>
                <a:spcPct val="0"/>
              </a:spcBef>
              <a:spcAft>
                <a:spcPct val="0"/>
              </a:spcAft>
              <a:defRPr/>
            </a:pPr>
            <a:r>
              <a:rPr lang="en-US"/>
              <a:t>&gt; German Space Operations Center &gt; T. Kuch • Status &gt; November 2012</a:t>
            </a:r>
            <a:endParaRPr lang="de-DE"/>
          </a:p>
        </p:txBody>
      </p:sp>
      <p:pic>
        <p:nvPicPr>
          <p:cNvPr id="1030" name="Grafik 7"/>
          <p:cNvPicPr>
            <a:picLocks noChangeAspect="1"/>
          </p:cNvPicPr>
          <p:nvPr userDrawn="1"/>
        </p:nvPicPr>
        <p:blipFill>
          <a:blip r:embed="rId9" cstate="email">
            <a:extLst>
              <a:ext uri="{28A0092B-C50C-407E-A947-70E740481C1C}">
                <a14:useLocalDpi xmlns:a14="http://schemas.microsoft.com/office/drawing/2010/main" val="0"/>
              </a:ext>
            </a:extLst>
          </a:blip>
          <a:srcRect/>
          <a:stretch>
            <a:fillRect/>
          </a:stretch>
        </p:blipFill>
        <p:spPr bwMode="auto">
          <a:xfrm>
            <a:off x="1153259" y="6334424"/>
            <a:ext cx="799074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Grafik 10" descr="dlr_signet.png"/>
          <p:cNvPicPr>
            <a:picLocks/>
          </p:cNvPicPr>
          <p:nvPr userDrawn="1"/>
        </p:nvPicPr>
        <p:blipFill>
          <a:blip r:embed="rId10" cstate="email">
            <a:extLst>
              <a:ext uri="{28A0092B-C50C-407E-A947-70E740481C1C}">
                <a14:useLocalDpi xmlns:a14="http://schemas.microsoft.com/office/drawing/2010/main" val="0"/>
              </a:ext>
            </a:extLst>
          </a:blip>
          <a:srcRect/>
          <a:stretch>
            <a:fillRect/>
          </a:stretch>
        </p:blipFill>
        <p:spPr bwMode="auto">
          <a:xfrm>
            <a:off x="832338" y="6143924"/>
            <a:ext cx="534866"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2219437"/>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Lst>
  <mc:AlternateContent xmlns:mc="http://schemas.openxmlformats.org/markup-compatibility/2006" xmlns:p14="http://schemas.microsoft.com/office/powerpoint/2010/main">
    <mc:Choice Requires="p14">
      <p:transition p14:dur="0"/>
    </mc:Choice>
    <mc:Fallback xmlns="">
      <p:transition/>
    </mc:Fallback>
  </mc:AlternateContent>
  <p:hf hdr="0" dt="0"/>
  <p:txStyles>
    <p:titleStyle>
      <a:lvl1pPr algn="l" rtl="0" eaLnBrk="0" fontAlgn="base" hangingPunct="0">
        <a:spcBef>
          <a:spcPct val="0"/>
        </a:spcBef>
        <a:spcAft>
          <a:spcPct val="0"/>
        </a:spcAft>
        <a:defRPr sz="2400" b="1">
          <a:solidFill>
            <a:srgbClr val="686868"/>
          </a:solidFill>
          <a:latin typeface="+mj-lt"/>
          <a:ea typeface="+mj-ea"/>
          <a:cs typeface="+mj-cs"/>
        </a:defRPr>
      </a:lvl1pPr>
      <a:lvl2pPr algn="l" rtl="0" eaLnBrk="0" fontAlgn="base" hangingPunct="0">
        <a:spcBef>
          <a:spcPct val="0"/>
        </a:spcBef>
        <a:spcAft>
          <a:spcPct val="0"/>
        </a:spcAft>
        <a:defRPr sz="2400" b="1">
          <a:solidFill>
            <a:srgbClr val="686868"/>
          </a:solidFill>
          <a:latin typeface="Arial" charset="0"/>
          <a:ea typeface="ヒラギノ角ゴ Pro W3" charset="-128"/>
          <a:cs typeface="Arial" charset="0"/>
        </a:defRPr>
      </a:lvl2pPr>
      <a:lvl3pPr algn="l" rtl="0" eaLnBrk="0" fontAlgn="base" hangingPunct="0">
        <a:spcBef>
          <a:spcPct val="0"/>
        </a:spcBef>
        <a:spcAft>
          <a:spcPct val="0"/>
        </a:spcAft>
        <a:defRPr sz="2400" b="1">
          <a:solidFill>
            <a:srgbClr val="686868"/>
          </a:solidFill>
          <a:latin typeface="Arial" charset="0"/>
          <a:ea typeface="ヒラギノ角ゴ Pro W3" charset="-128"/>
          <a:cs typeface="Arial" charset="0"/>
        </a:defRPr>
      </a:lvl3pPr>
      <a:lvl4pPr algn="l" rtl="0" eaLnBrk="0" fontAlgn="base" hangingPunct="0">
        <a:spcBef>
          <a:spcPct val="0"/>
        </a:spcBef>
        <a:spcAft>
          <a:spcPct val="0"/>
        </a:spcAft>
        <a:defRPr sz="2400" b="1">
          <a:solidFill>
            <a:srgbClr val="686868"/>
          </a:solidFill>
          <a:latin typeface="Arial" charset="0"/>
          <a:ea typeface="ヒラギノ角ゴ Pro W3" charset="-128"/>
          <a:cs typeface="Arial" charset="0"/>
        </a:defRPr>
      </a:lvl4pPr>
      <a:lvl5pPr algn="l" rtl="0" eaLnBrk="0" fontAlgn="base" hangingPunct="0">
        <a:spcBef>
          <a:spcPct val="0"/>
        </a:spcBef>
        <a:spcAft>
          <a:spcPct val="0"/>
        </a:spcAft>
        <a:defRPr sz="2400" b="1">
          <a:solidFill>
            <a:srgbClr val="686868"/>
          </a:solidFill>
          <a:latin typeface="Arial" charset="0"/>
          <a:ea typeface="ヒラギノ角ゴ Pro W3" charset="-128"/>
          <a:cs typeface="Arial" charset="0"/>
        </a:defRPr>
      </a:lvl5pPr>
      <a:lvl6pPr marL="4572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6pPr>
      <a:lvl7pPr marL="9144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7pPr>
      <a:lvl8pPr marL="13716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8pPr>
      <a:lvl9pPr marL="18288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9pPr>
    </p:titleStyle>
    <p:bodyStyle>
      <a:lvl1pPr marL="179388" indent="-179388" algn="l" rtl="0" eaLnBrk="0" fontAlgn="base" hangingPunct="0">
        <a:spcBef>
          <a:spcPct val="0"/>
        </a:spcBef>
        <a:spcAft>
          <a:spcPct val="0"/>
        </a:spcAft>
        <a:buChar char="-"/>
        <a:defRPr>
          <a:solidFill>
            <a:srgbClr val="686868"/>
          </a:solidFill>
          <a:latin typeface="+mn-lt"/>
          <a:ea typeface="+mn-ea"/>
          <a:cs typeface="+mn-cs"/>
        </a:defRPr>
      </a:lvl1pPr>
      <a:lvl2pPr marL="625475" indent="-179388" algn="l" rtl="0" eaLnBrk="0" fontAlgn="base" hangingPunct="0">
        <a:spcBef>
          <a:spcPct val="0"/>
        </a:spcBef>
        <a:spcAft>
          <a:spcPct val="0"/>
        </a:spcAft>
        <a:buChar char="-"/>
        <a:defRPr>
          <a:solidFill>
            <a:srgbClr val="686868"/>
          </a:solidFill>
          <a:latin typeface="+mn-lt"/>
          <a:ea typeface="+mn-ea"/>
          <a:cs typeface="+mn-cs"/>
        </a:defRPr>
      </a:lvl2pPr>
      <a:lvl3pPr marL="1077913" indent="-179388" algn="l" rtl="0" eaLnBrk="0" fontAlgn="base" hangingPunct="0">
        <a:spcBef>
          <a:spcPct val="0"/>
        </a:spcBef>
        <a:spcAft>
          <a:spcPct val="0"/>
        </a:spcAft>
        <a:buChar char="-"/>
        <a:defRPr>
          <a:solidFill>
            <a:srgbClr val="686868"/>
          </a:solidFill>
          <a:latin typeface="+mn-lt"/>
          <a:ea typeface="+mn-ea"/>
          <a:cs typeface="+mn-cs"/>
        </a:defRPr>
      </a:lvl3pPr>
      <a:lvl4pPr marL="1524000" indent="-179388" algn="l" rtl="0" eaLnBrk="0" fontAlgn="base" hangingPunct="0">
        <a:spcBef>
          <a:spcPct val="0"/>
        </a:spcBef>
        <a:spcAft>
          <a:spcPct val="0"/>
        </a:spcAft>
        <a:buChar char="-"/>
        <a:defRPr>
          <a:solidFill>
            <a:srgbClr val="686868"/>
          </a:solidFill>
          <a:latin typeface="+mn-lt"/>
          <a:ea typeface="+mn-ea"/>
          <a:cs typeface="+mn-cs"/>
        </a:defRPr>
      </a:lvl4pPr>
      <a:lvl5pPr marL="1970088" indent="-173038" algn="l" rtl="0" eaLnBrk="0" fontAlgn="base" hangingPunct="0">
        <a:spcBef>
          <a:spcPct val="0"/>
        </a:spcBef>
        <a:spcAft>
          <a:spcPct val="0"/>
        </a:spcAft>
        <a:buChar char="-"/>
        <a:defRPr>
          <a:solidFill>
            <a:srgbClr val="686868"/>
          </a:solidFill>
          <a:latin typeface="+mn-lt"/>
          <a:ea typeface="+mn-ea"/>
          <a:cs typeface="+mn-cs"/>
        </a:defRPr>
      </a:lvl5pPr>
      <a:lvl6pPr marL="2427288" indent="-173038" algn="l" rtl="0" fontAlgn="base">
        <a:lnSpc>
          <a:spcPts val="2600"/>
        </a:lnSpc>
        <a:spcBef>
          <a:spcPct val="0"/>
        </a:spcBef>
        <a:spcAft>
          <a:spcPct val="0"/>
        </a:spcAft>
        <a:buChar char="-"/>
        <a:defRPr>
          <a:solidFill>
            <a:schemeClr val="tx1"/>
          </a:solidFill>
          <a:latin typeface="+mn-lt"/>
          <a:ea typeface="+mn-ea"/>
          <a:cs typeface="+mn-cs"/>
        </a:defRPr>
      </a:lvl6pPr>
      <a:lvl7pPr marL="2884488" indent="-173038" algn="l" rtl="0" fontAlgn="base">
        <a:lnSpc>
          <a:spcPts val="2600"/>
        </a:lnSpc>
        <a:spcBef>
          <a:spcPct val="0"/>
        </a:spcBef>
        <a:spcAft>
          <a:spcPct val="0"/>
        </a:spcAft>
        <a:buChar char="-"/>
        <a:defRPr>
          <a:solidFill>
            <a:schemeClr val="tx1"/>
          </a:solidFill>
          <a:latin typeface="+mn-lt"/>
          <a:ea typeface="+mn-ea"/>
          <a:cs typeface="+mn-cs"/>
        </a:defRPr>
      </a:lvl7pPr>
      <a:lvl8pPr marL="3341688" indent="-173038" algn="l" rtl="0" fontAlgn="base">
        <a:lnSpc>
          <a:spcPts val="2600"/>
        </a:lnSpc>
        <a:spcBef>
          <a:spcPct val="0"/>
        </a:spcBef>
        <a:spcAft>
          <a:spcPct val="0"/>
        </a:spcAft>
        <a:buChar char="-"/>
        <a:defRPr>
          <a:solidFill>
            <a:schemeClr val="tx1"/>
          </a:solidFill>
          <a:latin typeface="+mn-lt"/>
          <a:ea typeface="+mn-ea"/>
          <a:cs typeface="+mn-cs"/>
        </a:defRPr>
      </a:lvl8pPr>
      <a:lvl9pPr marL="3798888" indent="-173038" algn="l" rtl="0" fontAlgn="base">
        <a:lnSpc>
          <a:spcPts val="2600"/>
        </a:lnSpc>
        <a:spcBef>
          <a:spcPct val="0"/>
        </a:spcBef>
        <a:spcAft>
          <a:spcPct val="0"/>
        </a:spcAft>
        <a:buChar char="-"/>
        <a:defRPr>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8" descr="\\psf\Host\Users\cd\Desktop\Startbild_4zu3-Fuss.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0" y="6307138"/>
            <a:ext cx="91440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bwMode="auto">
          <a:xfrm>
            <a:off x="486000" y="533214"/>
            <a:ext cx="81720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smtClean="0"/>
              <a:t>Click here to insert chart title</a:t>
            </a:r>
          </a:p>
        </p:txBody>
      </p:sp>
      <p:sp>
        <p:nvSpPr>
          <p:cNvPr id="10" name="Rectangle 3"/>
          <p:cNvSpPr>
            <a:spLocks noGrp="1" noChangeArrowheads="1"/>
          </p:cNvSpPr>
          <p:nvPr>
            <p:ph type="body" idx="1"/>
          </p:nvPr>
        </p:nvSpPr>
        <p:spPr bwMode="auto">
          <a:xfrm>
            <a:off x="485999" y="1476408"/>
            <a:ext cx="8172000" cy="433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smtClean="0"/>
              <a:t>Master text format</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dirty="0"/>
          </a:p>
        </p:txBody>
      </p:sp>
      <p:pic>
        <p:nvPicPr>
          <p:cNvPr id="11" name="Grafik 10" descr="dlr_signet.pn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34968" y="6143645"/>
            <a:ext cx="5715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6732303" y="6659454"/>
            <a:ext cx="2195670" cy="161583"/>
          </a:xfrm>
          <a:prstGeom prst="rect">
            <a:avLst/>
          </a:prstGeom>
          <a:noFill/>
        </p:spPr>
        <p:txBody>
          <a:bodyPr wrap="square" lIns="0" tIns="0" rIns="0" bIns="0" rtlCol="0">
            <a:spAutoFit/>
          </a:bodyPr>
          <a:lstStyle/>
          <a:p>
            <a:pPr algn="r"/>
            <a:fld id="{30922D6A-84E3-487D-948C-EF0927D060F6}" type="slidenum">
              <a:rPr lang="de-DE" sz="1050" b="1" smtClean="0">
                <a:solidFill>
                  <a:srgbClr val="FFFFFF"/>
                </a:solidFill>
                <a:cs typeface="Arial" pitchFamily="34" charset="0"/>
              </a:rPr>
              <a:pPr algn="r"/>
              <a:t>‹#›</a:t>
            </a:fld>
            <a:r>
              <a:rPr lang="de-DE" sz="1050" b="1" dirty="0" smtClean="0">
                <a:solidFill>
                  <a:srgbClr val="FFFFFF"/>
                </a:solidFill>
                <a:cs typeface="Arial" pitchFamily="34" charset="0"/>
              </a:rPr>
              <a:t> / 24</a:t>
            </a:r>
          </a:p>
        </p:txBody>
      </p:sp>
      <p:sp>
        <p:nvSpPr>
          <p:cNvPr id="7" name="Textfeld 6"/>
          <p:cNvSpPr txBox="1"/>
          <p:nvPr/>
        </p:nvSpPr>
        <p:spPr>
          <a:xfrm>
            <a:off x="5940190" y="116560"/>
            <a:ext cx="2987780" cy="169277"/>
          </a:xfrm>
          <a:prstGeom prst="rect">
            <a:avLst/>
          </a:prstGeom>
          <a:noFill/>
        </p:spPr>
        <p:txBody>
          <a:bodyPr wrap="square" lIns="0" tIns="0" rIns="0" bIns="0" rtlCol="0">
            <a:spAutoFit/>
          </a:bodyPr>
          <a:lstStyle/>
          <a:p>
            <a:pPr algn="r"/>
            <a:r>
              <a:rPr lang="de-DE" sz="1100" smtClean="0">
                <a:solidFill>
                  <a:srgbClr val="898989"/>
                </a:solidFill>
                <a:cs typeface="Arial" pitchFamily="34" charset="0"/>
              </a:rPr>
              <a:t>Deutsches Fernerkundungsdatenzentrum</a:t>
            </a:r>
            <a:endParaRPr lang="de-DE" sz="1100" dirty="0" smtClean="0">
              <a:solidFill>
                <a:srgbClr val="898989"/>
              </a:solidFill>
              <a:cs typeface="Arial" pitchFamily="34" charset="0"/>
            </a:endParaRPr>
          </a:p>
        </p:txBody>
      </p:sp>
    </p:spTree>
    <p:extLst>
      <p:ext uri="{BB962C8B-B14F-4D97-AF65-F5344CB8AC3E}">
        <p14:creationId xmlns:p14="http://schemas.microsoft.com/office/powerpoint/2010/main" val="1339117666"/>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txStyles>
    <p:titleStyle>
      <a:lvl1pPr algn="l" defTabSz="914400" rtl="0" eaLnBrk="1" latinLnBrk="0" hangingPunct="1">
        <a:spcBef>
          <a:spcPct val="0"/>
        </a:spcBef>
        <a:buNone/>
        <a:defRPr sz="2400" b="1" kern="1200">
          <a:solidFill>
            <a:srgbClr val="686868"/>
          </a:solidFill>
          <a:latin typeface="+mj-lt"/>
          <a:ea typeface="+mj-ea"/>
          <a:cs typeface="Arial" pitchFamily="34" charset="0"/>
        </a:defRPr>
      </a:lvl1pPr>
    </p:titleStyle>
    <p:bodyStyle>
      <a:lvl1pPr marL="180000" indent="-180000" algn="l" defTabSz="914400" rtl="0" eaLnBrk="1" latinLnBrk="0" hangingPunct="1">
        <a:spcBef>
          <a:spcPts val="1200"/>
        </a:spcBef>
        <a:spcAft>
          <a:spcPts val="1000"/>
        </a:spcAft>
        <a:buFont typeface="Symbol" panose="05050102010706020507" pitchFamily="18" charset="2"/>
        <a:buChar char="-"/>
        <a:defRPr sz="1800" b="0" kern="1200">
          <a:solidFill>
            <a:schemeClr val="tx1"/>
          </a:solidFill>
          <a:latin typeface="+mj-lt"/>
          <a:ea typeface="+mn-ea"/>
          <a:cs typeface="Arial" pitchFamily="34" charset="0"/>
        </a:defRPr>
      </a:lvl1pPr>
      <a:lvl2pPr marL="626400" indent="-180000" algn="l" defTabSz="914400" rtl="0" eaLnBrk="1" latinLnBrk="0" hangingPunct="1">
        <a:spcBef>
          <a:spcPts val="0"/>
        </a:spcBef>
        <a:spcAft>
          <a:spcPts val="1000"/>
        </a:spcAft>
        <a:buFont typeface="Symbol" panose="05050102010706020507" pitchFamily="18" charset="2"/>
        <a:buChar char="-"/>
        <a:defRPr sz="1600" kern="1200">
          <a:solidFill>
            <a:schemeClr val="tx1">
              <a:lumMod val="75000"/>
              <a:lumOff val="25000"/>
            </a:schemeClr>
          </a:solidFill>
          <a:latin typeface="+mn-lt"/>
          <a:ea typeface="+mn-ea"/>
          <a:cs typeface="Arial" pitchFamily="34" charset="0"/>
        </a:defRPr>
      </a:lvl2pPr>
      <a:lvl3pPr marL="10764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3pPr>
      <a:lvl4pPr marL="15228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4pPr>
      <a:lvl5pPr marL="19692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8" descr="\\psf\Host\Users\cd\Desktop\Startbild_4zu3-Fuss.jpg"/>
          <p:cNvPicPr>
            <a:picLocks noChangeAspect="1" noChangeArrowheads="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0" y="6307138"/>
            <a:ext cx="91440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bwMode="auto">
          <a:xfrm>
            <a:off x="486000" y="533214"/>
            <a:ext cx="81720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smtClean="0"/>
              <a:t>Click here to insert chart title</a:t>
            </a:r>
          </a:p>
        </p:txBody>
      </p:sp>
      <p:sp>
        <p:nvSpPr>
          <p:cNvPr id="10" name="Rectangle 3"/>
          <p:cNvSpPr>
            <a:spLocks noGrp="1" noChangeArrowheads="1"/>
          </p:cNvSpPr>
          <p:nvPr>
            <p:ph type="body" idx="1"/>
          </p:nvPr>
        </p:nvSpPr>
        <p:spPr bwMode="auto">
          <a:xfrm>
            <a:off x="485999" y="1476408"/>
            <a:ext cx="8172000" cy="433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smtClean="0"/>
              <a:t>Master text format</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dirty="0"/>
          </a:p>
        </p:txBody>
      </p:sp>
      <p:pic>
        <p:nvPicPr>
          <p:cNvPr id="11" name="Grafik 10" descr="dlr_signet.png"/>
          <p:cNvPicPr>
            <a:picLocks noChangeAspect="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334968" y="6143659"/>
            <a:ext cx="5715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p:nvSpPr>
        <p:spPr>
          <a:xfrm>
            <a:off x="5940190" y="116574"/>
            <a:ext cx="2987780" cy="169277"/>
          </a:xfrm>
          <a:prstGeom prst="rect">
            <a:avLst/>
          </a:prstGeom>
          <a:noFill/>
        </p:spPr>
        <p:txBody>
          <a:bodyPr wrap="square" lIns="0" tIns="0" rIns="0" bIns="0" rtlCol="0">
            <a:spAutoFit/>
          </a:bodyPr>
          <a:lstStyle/>
          <a:p>
            <a:pPr algn="r"/>
            <a:r>
              <a:rPr lang="de-DE" sz="1100" smtClean="0">
                <a:solidFill>
                  <a:srgbClr val="898989"/>
                </a:solidFill>
                <a:cs typeface="Arial" pitchFamily="34" charset="0"/>
              </a:rPr>
              <a:t>Deutsches Fernerkundungsdatenzentrum</a:t>
            </a:r>
            <a:endParaRPr lang="de-DE" sz="1100" dirty="0" smtClean="0">
              <a:solidFill>
                <a:srgbClr val="898989"/>
              </a:solidFill>
              <a:cs typeface="Arial" pitchFamily="34" charset="0"/>
            </a:endParaRPr>
          </a:p>
        </p:txBody>
      </p:sp>
    </p:spTree>
    <p:extLst>
      <p:ext uri="{BB962C8B-B14F-4D97-AF65-F5344CB8AC3E}">
        <p14:creationId xmlns:p14="http://schemas.microsoft.com/office/powerpoint/2010/main" val="198884518"/>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5" r:id="rId15"/>
    <p:sldLayoutId id="2147483936" r:id="rId16"/>
    <p:sldLayoutId id="2147483937" r:id="rId17"/>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txStyles>
    <p:titleStyle>
      <a:lvl1pPr algn="l" defTabSz="914400" rtl="0" eaLnBrk="1" latinLnBrk="0" hangingPunct="1">
        <a:spcBef>
          <a:spcPct val="0"/>
        </a:spcBef>
        <a:buNone/>
        <a:defRPr sz="2400" b="1" kern="1200">
          <a:solidFill>
            <a:srgbClr val="686868"/>
          </a:solidFill>
          <a:latin typeface="+mj-lt"/>
          <a:ea typeface="+mj-ea"/>
          <a:cs typeface="Arial" pitchFamily="34" charset="0"/>
        </a:defRPr>
      </a:lvl1pPr>
    </p:titleStyle>
    <p:bodyStyle>
      <a:lvl1pPr marL="180000" indent="-180000" algn="l" defTabSz="914400" rtl="0" eaLnBrk="1" latinLnBrk="0" hangingPunct="1">
        <a:spcBef>
          <a:spcPts val="1200"/>
        </a:spcBef>
        <a:spcAft>
          <a:spcPts val="1000"/>
        </a:spcAft>
        <a:buFont typeface="Symbol" panose="05050102010706020507" pitchFamily="18" charset="2"/>
        <a:buChar char="-"/>
        <a:defRPr sz="1800" b="0" kern="1200">
          <a:solidFill>
            <a:schemeClr val="tx1"/>
          </a:solidFill>
          <a:latin typeface="+mj-lt"/>
          <a:ea typeface="+mn-ea"/>
          <a:cs typeface="Arial" pitchFamily="34" charset="0"/>
        </a:defRPr>
      </a:lvl1pPr>
      <a:lvl2pPr marL="626400" indent="-180000" algn="l" defTabSz="914400" rtl="0" eaLnBrk="1" latinLnBrk="0" hangingPunct="1">
        <a:spcBef>
          <a:spcPts val="0"/>
        </a:spcBef>
        <a:spcAft>
          <a:spcPts val="1000"/>
        </a:spcAft>
        <a:buFont typeface="Symbol" panose="05050102010706020507" pitchFamily="18" charset="2"/>
        <a:buChar char="-"/>
        <a:defRPr sz="1600" kern="1200">
          <a:solidFill>
            <a:schemeClr val="tx1">
              <a:lumMod val="75000"/>
              <a:lumOff val="25000"/>
            </a:schemeClr>
          </a:solidFill>
          <a:latin typeface="+mn-lt"/>
          <a:ea typeface="+mn-ea"/>
          <a:cs typeface="Arial" pitchFamily="34" charset="0"/>
        </a:defRPr>
      </a:lvl2pPr>
      <a:lvl3pPr marL="10764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3pPr>
      <a:lvl4pPr marL="15228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4pPr>
      <a:lvl5pPr marL="19692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8" descr="\\psf\Host\Users\cd\Desktop\Startbild_4zu3-Fuss.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0" y="6307138"/>
            <a:ext cx="91440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bwMode="auto">
          <a:xfrm>
            <a:off x="486000" y="533208"/>
            <a:ext cx="81720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smtClean="0"/>
              <a:t>Click here to insert chart title</a:t>
            </a:r>
          </a:p>
        </p:txBody>
      </p:sp>
      <p:sp>
        <p:nvSpPr>
          <p:cNvPr id="10" name="Rectangle 3"/>
          <p:cNvSpPr>
            <a:spLocks noGrp="1" noChangeArrowheads="1"/>
          </p:cNvSpPr>
          <p:nvPr>
            <p:ph type="body" idx="1"/>
          </p:nvPr>
        </p:nvSpPr>
        <p:spPr bwMode="auto">
          <a:xfrm>
            <a:off x="485999" y="1476408"/>
            <a:ext cx="8172000" cy="433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smtClean="0"/>
              <a:t>Master text format</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dirty="0"/>
          </a:p>
        </p:txBody>
      </p:sp>
      <p:pic>
        <p:nvPicPr>
          <p:cNvPr id="11" name="Grafik 10" descr="dlr_signet.png"/>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34963" y="6143625"/>
            <a:ext cx="5715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p:nvSpPr>
        <p:spPr>
          <a:xfrm>
            <a:off x="5940190" y="116540"/>
            <a:ext cx="2987780" cy="169277"/>
          </a:xfrm>
          <a:prstGeom prst="rect">
            <a:avLst/>
          </a:prstGeom>
          <a:noFill/>
        </p:spPr>
        <p:txBody>
          <a:bodyPr wrap="square" lIns="0" tIns="0" rIns="0" bIns="0" rtlCol="0">
            <a:spAutoFit/>
          </a:bodyPr>
          <a:lstStyle/>
          <a:p>
            <a:pPr algn="r"/>
            <a:r>
              <a:rPr lang="de-DE" sz="1100" dirty="0" smtClean="0">
                <a:solidFill>
                  <a:srgbClr val="898989"/>
                </a:solidFill>
                <a:cs typeface="Arial" pitchFamily="34" charset="0"/>
              </a:rPr>
              <a:t>Earth Observation Center</a:t>
            </a:r>
          </a:p>
        </p:txBody>
      </p:sp>
    </p:spTree>
    <p:extLst>
      <p:ext uri="{BB962C8B-B14F-4D97-AF65-F5344CB8AC3E}">
        <p14:creationId xmlns:p14="http://schemas.microsoft.com/office/powerpoint/2010/main" val="1592175887"/>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rgbClr val="686868"/>
          </a:solidFill>
          <a:latin typeface="+mj-lt"/>
          <a:ea typeface="+mj-ea"/>
          <a:cs typeface="Arial" pitchFamily="34" charset="0"/>
        </a:defRPr>
      </a:lvl1pPr>
    </p:titleStyle>
    <p:bodyStyle>
      <a:lvl1pPr marL="180000" indent="-180000" algn="l" defTabSz="914400" rtl="0" eaLnBrk="1" latinLnBrk="0" hangingPunct="1">
        <a:spcBef>
          <a:spcPts val="1200"/>
        </a:spcBef>
        <a:spcAft>
          <a:spcPts val="1000"/>
        </a:spcAft>
        <a:buFont typeface="Symbol" panose="05050102010706020507" pitchFamily="18" charset="2"/>
        <a:buChar char="-"/>
        <a:defRPr sz="1800" b="0" kern="1200">
          <a:solidFill>
            <a:schemeClr val="tx1"/>
          </a:solidFill>
          <a:latin typeface="+mj-lt"/>
          <a:ea typeface="+mn-ea"/>
          <a:cs typeface="Arial" pitchFamily="34" charset="0"/>
        </a:defRPr>
      </a:lvl1pPr>
      <a:lvl2pPr marL="626400" indent="-180000" algn="l" defTabSz="914400" rtl="0" eaLnBrk="1" latinLnBrk="0" hangingPunct="1">
        <a:spcBef>
          <a:spcPts val="0"/>
        </a:spcBef>
        <a:spcAft>
          <a:spcPts val="1000"/>
        </a:spcAft>
        <a:buFont typeface="Symbol" panose="05050102010706020507" pitchFamily="18" charset="2"/>
        <a:buChar char="-"/>
        <a:defRPr sz="1600" kern="1200">
          <a:solidFill>
            <a:schemeClr val="tx1">
              <a:lumMod val="75000"/>
              <a:lumOff val="25000"/>
            </a:schemeClr>
          </a:solidFill>
          <a:latin typeface="+mn-lt"/>
          <a:ea typeface="+mn-ea"/>
          <a:cs typeface="Arial" pitchFamily="34" charset="0"/>
        </a:defRPr>
      </a:lvl2pPr>
      <a:lvl3pPr marL="10764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3pPr>
      <a:lvl4pPr marL="15228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4pPr>
      <a:lvl5pPr marL="19692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emf"/><Relationship Id="rId2" Type="http://schemas.openxmlformats.org/officeDocument/2006/relationships/notesSlide" Target="../notesSlides/notesSlide7.xml"/><Relationship Id="rId1" Type="http://schemas.openxmlformats.org/officeDocument/2006/relationships/slideLayout" Target="../slideLayouts/slideLayout17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180.xml"/><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179.xml"/><Relationship Id="rId4" Type="http://schemas.openxmlformats.org/officeDocument/2006/relationships/image" Target="../media/image70.jpg"/></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179.xml"/></Relationships>
</file>

<file path=ppt/slides/_rels/slide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181.xml"/><Relationship Id="rId6" Type="http://schemas.openxmlformats.org/officeDocument/2006/relationships/image" Target="../media/image74.png"/><Relationship Id="rId5" Type="http://schemas.openxmlformats.org/officeDocument/2006/relationships/image" Target="../media/image71.png"/><Relationship Id="rId4" Type="http://schemas.openxmlformats.org/officeDocument/2006/relationships/image" Target="../media/image73.png"/></Relationships>
</file>

<file path=ppt/slides/_rels/slide1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12.xml"/><Relationship Id="rId1" Type="http://schemas.openxmlformats.org/officeDocument/2006/relationships/slideLayout" Target="../slideLayouts/slideLayout179.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0.xml"/></Relationships>
</file>

<file path=ppt/slides/_rels/slide1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90.xml"/></Relationships>
</file>

<file path=ppt/slides/_rels/slide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79.xml"/><Relationship Id="rId5" Type="http://schemas.openxmlformats.org/officeDocument/2006/relationships/image" Target="../media/image85.png"/><Relationship Id="rId4" Type="http://schemas.openxmlformats.org/officeDocument/2006/relationships/image" Target="../media/image84.png"/></Relationships>
</file>

<file path=ppt/slides/_rels/slide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xml"/><Relationship Id="rId1" Type="http://schemas.openxmlformats.org/officeDocument/2006/relationships/slideLayout" Target="../slideLayouts/slideLayout182.xml"/><Relationship Id="rId6" Type="http://schemas.openxmlformats.org/officeDocument/2006/relationships/image" Target="../media/image88.png"/><Relationship Id="rId5" Type="http://schemas.openxmlformats.org/officeDocument/2006/relationships/image" Target="../media/image87.wmf"/><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179.xml"/><Relationship Id="rId4" Type="http://schemas.openxmlformats.org/officeDocument/2006/relationships/image" Target="../media/image90.png"/></Relationships>
</file>

<file path=ppt/slides/_rels/slide2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81.xml"/></Relationships>
</file>

<file path=ppt/slides/_rels/slide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xml"/><Relationship Id="rId1" Type="http://schemas.openxmlformats.org/officeDocument/2006/relationships/slideLayout" Target="../slideLayouts/slideLayout216.xml"/></Relationships>
</file>

<file path=ppt/slides/_rels/slide2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vmlDrawing" Target="../drawings/vmlDrawing1.vml"/><Relationship Id="rId5" Type="http://schemas.openxmlformats.org/officeDocument/2006/relationships/image" Target="../media/image37.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39.jpe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4.png"/><Relationship Id="rId3" Type="http://schemas.openxmlformats.org/officeDocument/2006/relationships/image" Target="../media/image40.jpeg"/><Relationship Id="rId21" Type="http://schemas.openxmlformats.org/officeDocument/2006/relationships/image" Target="../media/image57.jpeg"/><Relationship Id="rId7" Type="http://schemas.openxmlformats.org/officeDocument/2006/relationships/image" Target="../media/image44.jpeg"/><Relationship Id="rId12" Type="http://schemas.openxmlformats.org/officeDocument/2006/relationships/image" Target="../media/image49.jpe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notesSlide" Target="../notesSlides/notesSlide5.xml"/><Relationship Id="rId16" Type="http://schemas.openxmlformats.org/officeDocument/2006/relationships/hyperlink" Target="//upload.wikimedia.org/wikipedia/fr/9/91/Logo_CNES.svg" TargetMode="External"/><Relationship Id="rId20" Type="http://schemas.openxmlformats.org/officeDocument/2006/relationships/image" Target="../media/image56.png"/><Relationship Id="rId1" Type="http://schemas.openxmlformats.org/officeDocument/2006/relationships/slideLayout" Target="../slideLayouts/slideLayout199.xml"/><Relationship Id="rId6" Type="http://schemas.openxmlformats.org/officeDocument/2006/relationships/image" Target="../media/image43.jpeg"/><Relationship Id="rId11" Type="http://schemas.openxmlformats.org/officeDocument/2006/relationships/image" Target="../media/image48.jpeg"/><Relationship Id="rId24" Type="http://schemas.openxmlformats.org/officeDocument/2006/relationships/image" Target="../media/image60.png"/><Relationship Id="rId5" Type="http://schemas.openxmlformats.org/officeDocument/2006/relationships/image" Target="../media/image42.png"/><Relationship Id="rId15" Type="http://schemas.openxmlformats.org/officeDocument/2006/relationships/image" Target="../media/image52.jpeg"/><Relationship Id="rId23" Type="http://schemas.openxmlformats.org/officeDocument/2006/relationships/image" Target="../media/image59.png"/><Relationship Id="rId10" Type="http://schemas.openxmlformats.org/officeDocument/2006/relationships/image" Target="../media/image47.png"/><Relationship Id="rId19" Type="http://schemas.openxmlformats.org/officeDocument/2006/relationships/image" Target="../media/image55.png"/><Relationship Id="rId4" Type="http://schemas.openxmlformats.org/officeDocument/2006/relationships/image" Target="../media/image41.png"/><Relationship Id="rId9" Type="http://schemas.openxmlformats.org/officeDocument/2006/relationships/image" Target="../media/image46.jpeg"/><Relationship Id="rId14" Type="http://schemas.openxmlformats.org/officeDocument/2006/relationships/image" Target="../media/image51.png"/><Relationship Id="rId22" Type="http://schemas.openxmlformats.org/officeDocument/2006/relationships/image" Target="../media/image5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5"/>
          <p:cNvSpPr>
            <a:spLocks noGrp="1"/>
          </p:cNvSpPr>
          <p:nvPr>
            <p:ph type="ctrTitle" sz="quarter"/>
          </p:nvPr>
        </p:nvSpPr>
        <p:spPr>
          <a:xfrm>
            <a:off x="899490" y="1124680"/>
            <a:ext cx="7779600" cy="741362"/>
          </a:xfrm>
        </p:spPr>
        <p:txBody>
          <a:bodyPr/>
          <a:lstStyle/>
          <a:p>
            <a:r>
              <a:rPr lang="de-DE" altLang="de-DE" dirty="0"/>
              <a:t>T</a:t>
            </a:r>
            <a:r>
              <a:rPr lang="de-DE" altLang="de-DE" dirty="0" smtClean="0"/>
              <a:t>he DLR</a:t>
            </a:r>
            <a:br>
              <a:rPr lang="de-DE" altLang="de-DE" dirty="0" smtClean="0"/>
            </a:br>
            <a:r>
              <a:rPr lang="de-DE" altLang="de-DE" dirty="0" smtClean="0"/>
              <a:t>Earth Observation Center (EOC)</a:t>
            </a:r>
            <a:br>
              <a:rPr lang="de-DE" altLang="de-DE" dirty="0" smtClean="0"/>
            </a:br>
            <a:r>
              <a:rPr lang="de-DE" altLang="de-DE" dirty="0" smtClean="0"/>
              <a:t/>
            </a:r>
            <a:br>
              <a:rPr lang="de-DE" altLang="de-DE" dirty="0" smtClean="0"/>
            </a:br>
            <a:r>
              <a:rPr lang="de-DE" altLang="de-DE" dirty="0"/>
              <a:t/>
            </a:r>
            <a:br>
              <a:rPr lang="de-DE" altLang="de-DE" dirty="0"/>
            </a:br>
            <a:endParaRPr lang="en-GB" dirty="0"/>
          </a:p>
        </p:txBody>
      </p:sp>
      <p:sp>
        <p:nvSpPr>
          <p:cNvPr id="5" name="Untertitel 6"/>
          <p:cNvSpPr>
            <a:spLocks noGrp="1"/>
          </p:cNvSpPr>
          <p:nvPr>
            <p:ph type="subTitle" idx="1"/>
          </p:nvPr>
        </p:nvSpPr>
        <p:spPr>
          <a:xfrm>
            <a:off x="899490" y="2924930"/>
            <a:ext cx="7779600" cy="1440200"/>
          </a:xfrm>
        </p:spPr>
        <p:txBody>
          <a:bodyPr/>
          <a:lstStyle/>
          <a:p>
            <a:pPr>
              <a:lnSpc>
                <a:spcPct val="110000"/>
              </a:lnSpc>
            </a:pPr>
            <a:r>
              <a:rPr lang="de-DE" altLang="de-DE" sz="1800" dirty="0" smtClean="0"/>
              <a:t>Gunter </a:t>
            </a:r>
            <a:r>
              <a:rPr lang="de-DE" altLang="de-DE" sz="1800" dirty="0" smtClean="0"/>
              <a:t>Schreier, </a:t>
            </a:r>
            <a:r>
              <a:rPr lang="de-DE" altLang="de-DE" sz="1800" u="sng" dirty="0" smtClean="0"/>
              <a:t>Martin Bachmann</a:t>
            </a:r>
            <a:r>
              <a:rPr lang="de-DE" altLang="de-DE" sz="1800" dirty="0"/>
              <a:t/>
            </a:r>
            <a:br>
              <a:rPr lang="de-DE" altLang="de-DE" sz="1800" dirty="0"/>
            </a:br>
            <a:r>
              <a:rPr lang="de-DE" altLang="de-DE" sz="1800" dirty="0" smtClean="0"/>
              <a:t>German Remote </a:t>
            </a:r>
            <a:r>
              <a:rPr lang="de-DE" altLang="de-DE" sz="1800" dirty="0" err="1" smtClean="0"/>
              <a:t>Sensing</a:t>
            </a:r>
            <a:r>
              <a:rPr lang="de-DE" altLang="de-DE" sz="1800" dirty="0" smtClean="0"/>
              <a:t> Data Center – DFD</a:t>
            </a:r>
            <a:r>
              <a:rPr lang="de-DE" altLang="de-DE" sz="1800" dirty="0"/>
              <a:t/>
            </a:r>
            <a:br>
              <a:rPr lang="de-DE" altLang="de-DE" sz="1800" dirty="0"/>
            </a:br>
            <a:r>
              <a:rPr lang="de-DE" altLang="de-DE" sz="1800" dirty="0" smtClean="0"/>
              <a:t>Earth </a:t>
            </a:r>
            <a:r>
              <a:rPr lang="de-DE" altLang="de-DE" sz="1800" dirty="0"/>
              <a:t>Observation Center </a:t>
            </a:r>
            <a:r>
              <a:rPr lang="de-DE" altLang="de-DE" sz="1800" dirty="0" smtClean="0"/>
              <a:t>– EOC</a:t>
            </a:r>
          </a:p>
          <a:p>
            <a:pPr>
              <a:lnSpc>
                <a:spcPct val="110000"/>
              </a:lnSpc>
            </a:pPr>
            <a:r>
              <a:rPr lang="de-DE" altLang="de-DE" sz="1800" dirty="0" err="1" smtClean="0"/>
              <a:t>July</a:t>
            </a:r>
            <a:r>
              <a:rPr lang="de-DE" altLang="de-DE" sz="1800" dirty="0" smtClean="0"/>
              <a:t> 2016</a:t>
            </a:r>
            <a:endParaRPr lang="de-DE" altLang="de-DE" sz="1800" dirty="0"/>
          </a:p>
          <a:p>
            <a:endParaRPr lang="en-GB" dirty="0">
              <a:latin typeface="+mj-lt"/>
            </a:endParaRPr>
          </a:p>
        </p:txBody>
      </p:sp>
    </p:spTree>
    <p:extLst>
      <p:ext uri="{BB962C8B-B14F-4D97-AF65-F5344CB8AC3E}">
        <p14:creationId xmlns:p14="http://schemas.microsoft.com/office/powerpoint/2010/main" val="218285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pPr eaLnBrk="1" hangingPunct="1"/>
            <a:r>
              <a:rPr lang="de-DE" altLang="de-DE" smtClean="0"/>
              <a:t>RapidEye</a:t>
            </a:r>
          </a:p>
        </p:txBody>
      </p:sp>
      <p:sp>
        <p:nvSpPr>
          <p:cNvPr id="245763" name="Rectangle 3"/>
          <p:cNvSpPr>
            <a:spLocks noGrp="1" noChangeArrowheads="1"/>
          </p:cNvSpPr>
          <p:nvPr>
            <p:ph type="body" idx="1"/>
          </p:nvPr>
        </p:nvSpPr>
        <p:spPr>
          <a:xfrm>
            <a:off x="430213" y="1052513"/>
            <a:ext cx="5942012" cy="4392612"/>
          </a:xfrm>
        </p:spPr>
        <p:txBody>
          <a:bodyPr/>
          <a:lstStyle/>
          <a:p>
            <a:pPr eaLnBrk="1" hangingPunct="1">
              <a:spcBef>
                <a:spcPct val="25000"/>
              </a:spcBef>
              <a:spcAft>
                <a:spcPct val="0"/>
              </a:spcAft>
            </a:pPr>
            <a:r>
              <a:rPr lang="de-DE" altLang="de-DE" sz="2000" b="1" smtClean="0"/>
              <a:t>Owner </a:t>
            </a:r>
          </a:p>
          <a:p>
            <a:pPr lvl="1" eaLnBrk="1" hangingPunct="1">
              <a:spcBef>
                <a:spcPct val="25000"/>
              </a:spcBef>
              <a:spcAft>
                <a:spcPct val="0"/>
              </a:spcAft>
            </a:pPr>
            <a:r>
              <a:rPr lang="de-DE" altLang="de-DE" sz="1800" b="1" smtClean="0"/>
              <a:t>Initially: PPP between German companies and DLR</a:t>
            </a:r>
          </a:p>
          <a:p>
            <a:pPr lvl="1" eaLnBrk="1" hangingPunct="1">
              <a:spcBef>
                <a:spcPct val="25000"/>
              </a:spcBef>
              <a:spcAft>
                <a:spcPct val="0"/>
              </a:spcAft>
            </a:pPr>
            <a:r>
              <a:rPr lang="de-DE" altLang="de-DE" sz="1800" b="1" smtClean="0"/>
              <a:t>After insolvancy: Canadian (Blackbridge) and</a:t>
            </a:r>
            <a:br>
              <a:rPr lang="de-DE" altLang="de-DE" sz="1800" b="1" smtClean="0"/>
            </a:br>
            <a:r>
              <a:rPr lang="de-DE" altLang="de-DE" sz="1800" b="1" smtClean="0"/>
              <a:t>German investors</a:t>
            </a:r>
          </a:p>
          <a:p>
            <a:pPr lvl="1" eaLnBrk="1" hangingPunct="1">
              <a:spcBef>
                <a:spcPct val="25000"/>
              </a:spcBef>
              <a:spcAft>
                <a:spcPct val="0"/>
              </a:spcAft>
            </a:pPr>
            <a:r>
              <a:rPr lang="de-DE" altLang="de-DE" sz="1800" b="1" smtClean="0"/>
              <a:t>Since mid 2015: PlanetLabs</a:t>
            </a:r>
            <a:endParaRPr lang="de-DE" altLang="de-DE" sz="2800" b="1" smtClean="0"/>
          </a:p>
          <a:p>
            <a:pPr eaLnBrk="1" hangingPunct="1">
              <a:spcBef>
                <a:spcPct val="25000"/>
              </a:spcBef>
              <a:spcAft>
                <a:spcPct val="0"/>
              </a:spcAft>
            </a:pPr>
            <a:r>
              <a:rPr lang="de-DE" altLang="de-DE" sz="2000" b="1" smtClean="0"/>
              <a:t>Constellation</a:t>
            </a:r>
          </a:p>
          <a:p>
            <a:pPr lvl="1" eaLnBrk="1" hangingPunct="1">
              <a:spcAft>
                <a:spcPct val="0"/>
              </a:spcAft>
            </a:pPr>
            <a:r>
              <a:rPr lang="de-DE" altLang="de-DE" sz="1800" b="1" smtClean="0"/>
              <a:t>Five active micro satellites in constellation, 3 planes</a:t>
            </a:r>
          </a:p>
          <a:p>
            <a:pPr eaLnBrk="1" hangingPunct="1">
              <a:spcBef>
                <a:spcPct val="25000"/>
              </a:spcBef>
              <a:spcAft>
                <a:spcPct val="0"/>
              </a:spcAft>
            </a:pPr>
            <a:r>
              <a:rPr lang="de-DE" altLang="de-DE" sz="2000" b="1" smtClean="0"/>
              <a:t>Lauch date</a:t>
            </a:r>
          </a:p>
          <a:p>
            <a:pPr lvl="1" eaLnBrk="1" hangingPunct="1">
              <a:spcAft>
                <a:spcPct val="0"/>
              </a:spcAft>
            </a:pPr>
            <a:r>
              <a:rPr lang="de-DE" altLang="de-DE" sz="1800" b="1" smtClean="0"/>
              <a:t>August 2008</a:t>
            </a:r>
          </a:p>
          <a:p>
            <a:pPr eaLnBrk="1" hangingPunct="1">
              <a:spcBef>
                <a:spcPct val="25000"/>
              </a:spcBef>
              <a:spcAft>
                <a:spcPct val="0"/>
              </a:spcAft>
            </a:pPr>
            <a:r>
              <a:rPr lang="de-DE" altLang="de-DE" sz="2000" b="1" smtClean="0"/>
              <a:t>Prime Instrument</a:t>
            </a:r>
          </a:p>
          <a:p>
            <a:pPr lvl="1" eaLnBrk="1" hangingPunct="1">
              <a:spcAft>
                <a:spcPct val="0"/>
              </a:spcAft>
            </a:pPr>
            <a:r>
              <a:rPr lang="de-DE" altLang="de-DE" sz="1800" b="1" smtClean="0"/>
              <a:t>Optical 5 bands </a:t>
            </a:r>
          </a:p>
          <a:p>
            <a:pPr lvl="1" eaLnBrk="1" hangingPunct="1">
              <a:spcAft>
                <a:spcPct val="0"/>
              </a:spcAft>
            </a:pPr>
            <a:r>
              <a:rPr lang="de-DE" altLang="de-DE" sz="1800" b="1" smtClean="0"/>
              <a:t>6,5 m res. / 80km swath</a:t>
            </a:r>
          </a:p>
          <a:p>
            <a:pPr lvl="1" eaLnBrk="1" hangingPunct="1">
              <a:spcAft>
                <a:spcPct val="0"/>
              </a:spcAft>
            </a:pPr>
            <a:r>
              <a:rPr lang="de-DE" altLang="de-DE" sz="1800" b="1" smtClean="0"/>
              <a:t>5 mio sqkm/ day imaging capacity</a:t>
            </a:r>
          </a:p>
          <a:p>
            <a:pPr eaLnBrk="1" hangingPunct="1">
              <a:spcBef>
                <a:spcPct val="25000"/>
              </a:spcBef>
              <a:spcAft>
                <a:spcPct val="0"/>
              </a:spcAft>
            </a:pPr>
            <a:r>
              <a:rPr lang="de-DE" altLang="de-DE" sz="2000" b="1" smtClean="0"/>
              <a:t>Science data access: DLR/ RESA</a:t>
            </a:r>
          </a:p>
          <a:p>
            <a:pPr eaLnBrk="1" hangingPunct="1">
              <a:spcBef>
                <a:spcPct val="25000"/>
              </a:spcBef>
              <a:spcAft>
                <a:spcPct val="0"/>
              </a:spcAft>
            </a:pPr>
            <a:endParaRPr lang="de-DE" altLang="de-DE" sz="2000" b="1" smtClean="0"/>
          </a:p>
        </p:txBody>
      </p:sp>
      <p:pic>
        <p:nvPicPr>
          <p:cNvPr id="24576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2325" y="2781300"/>
            <a:ext cx="1916113"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6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515938"/>
            <a:ext cx="2422525"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288" y="1557338"/>
            <a:ext cx="874712" cy="122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1863" y="3384550"/>
            <a:ext cx="1071562"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6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2138" y="5157788"/>
            <a:ext cx="4554537" cy="10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715594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0"/>
            <a:ext cx="9144000" cy="6858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endParaRPr lang="de-DE" dirty="0">
              <a:solidFill>
                <a:srgbClr val="000000"/>
              </a:solidFill>
              <a:cs typeface="Arial" pitchFamily="34" charset="0"/>
            </a:endParaRPr>
          </a:p>
        </p:txBody>
      </p:sp>
      <p:sp>
        <p:nvSpPr>
          <p:cNvPr id="247811" name="Titel 3"/>
          <p:cNvSpPr>
            <a:spLocks noGrp="1"/>
          </p:cNvSpPr>
          <p:nvPr>
            <p:ph type="title"/>
          </p:nvPr>
        </p:nvSpPr>
        <p:spPr/>
        <p:txBody>
          <a:bodyPr/>
          <a:lstStyle/>
          <a:p>
            <a:endParaRPr lang="de-DE" altLang="de-DE" smtClean="0"/>
          </a:p>
        </p:txBody>
      </p:sp>
      <p:pic>
        <p:nvPicPr>
          <p:cNvPr id="2478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765175"/>
            <a:ext cx="9137650" cy="5938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78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3888" y="1628775"/>
            <a:ext cx="676275" cy="67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994378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itel 1"/>
          <p:cNvSpPr>
            <a:spLocks noGrp="1"/>
          </p:cNvSpPr>
          <p:nvPr>
            <p:ph type="title"/>
          </p:nvPr>
        </p:nvSpPr>
        <p:spPr/>
        <p:txBody>
          <a:bodyPr/>
          <a:lstStyle/>
          <a:p>
            <a:r>
              <a:rPr lang="de-DE" altLang="de-DE" smtClean="0"/>
              <a:t>FireBIRD Mission</a:t>
            </a:r>
          </a:p>
        </p:txBody>
      </p:sp>
      <p:sp>
        <p:nvSpPr>
          <p:cNvPr id="261123" name="Inhaltsplatzhalter 2"/>
          <p:cNvSpPr>
            <a:spLocks noGrp="1"/>
          </p:cNvSpPr>
          <p:nvPr>
            <p:ph idx="1"/>
          </p:nvPr>
        </p:nvSpPr>
        <p:spPr>
          <a:xfrm>
            <a:off x="684213" y="1484313"/>
            <a:ext cx="7772400" cy="4392612"/>
          </a:xfrm>
        </p:spPr>
        <p:txBody>
          <a:bodyPr/>
          <a:lstStyle/>
          <a:p>
            <a:r>
              <a:rPr lang="de-DE" altLang="de-DE" sz="1600" dirty="0" smtClean="0"/>
              <a:t>Goal:</a:t>
            </a:r>
          </a:p>
          <a:p>
            <a:pPr lvl="1"/>
            <a:r>
              <a:rPr lang="de-DE" altLang="de-DE" dirty="0"/>
              <a:t>Monitoring </a:t>
            </a:r>
            <a:r>
              <a:rPr lang="de-DE" altLang="de-DE" dirty="0" err="1"/>
              <a:t>fires</a:t>
            </a:r>
            <a:r>
              <a:rPr lang="de-DE" altLang="de-DE" dirty="0"/>
              <a:t> </a:t>
            </a:r>
            <a:r>
              <a:rPr lang="de-DE" altLang="de-DE" dirty="0" err="1"/>
              <a:t>from</a:t>
            </a:r>
            <a:r>
              <a:rPr lang="de-DE" altLang="de-DE" dirty="0"/>
              <a:t> </a:t>
            </a:r>
            <a:r>
              <a:rPr lang="de-DE" altLang="de-DE" dirty="0" err="1"/>
              <a:t>space</a:t>
            </a:r>
            <a:endParaRPr lang="de-DE" altLang="de-DE" dirty="0"/>
          </a:p>
          <a:p>
            <a:r>
              <a:rPr lang="de-DE" altLang="de-DE" sz="1600" dirty="0" err="1" smtClean="0"/>
              <a:t>Constellation</a:t>
            </a:r>
            <a:r>
              <a:rPr lang="de-DE" altLang="de-DE" sz="1600" dirty="0" smtClean="0"/>
              <a:t> </a:t>
            </a:r>
            <a:r>
              <a:rPr lang="de-DE" altLang="de-DE" sz="1600" dirty="0" err="1" smtClean="0"/>
              <a:t>of</a:t>
            </a:r>
            <a:r>
              <a:rPr lang="de-DE" altLang="de-DE" sz="1600" dirty="0" smtClean="0"/>
              <a:t> 2 </a:t>
            </a:r>
            <a:r>
              <a:rPr lang="de-DE" altLang="de-DE" sz="1600" dirty="0" err="1" smtClean="0"/>
              <a:t>sat</a:t>
            </a:r>
            <a:r>
              <a:rPr lang="de-DE" altLang="de-DE" sz="1600" dirty="0" smtClean="0"/>
              <a:t>: </a:t>
            </a:r>
            <a:endParaRPr lang="de-DE" altLang="de-DE" sz="1600" dirty="0" smtClean="0"/>
          </a:p>
          <a:p>
            <a:pPr lvl="2"/>
            <a:r>
              <a:rPr lang="de-DE" altLang="de-DE" sz="1600" dirty="0" smtClean="0"/>
              <a:t>TET-1 </a:t>
            </a:r>
            <a:r>
              <a:rPr lang="de-DE" altLang="de-DE" sz="1600" dirty="0" smtClean="0"/>
              <a:t>(</a:t>
            </a:r>
            <a:r>
              <a:rPr lang="de-DE" altLang="de-DE" sz="1600" dirty="0" err="1" smtClean="0"/>
              <a:t>launched</a:t>
            </a:r>
            <a:r>
              <a:rPr lang="de-DE" altLang="de-DE" sz="1600" dirty="0" smtClean="0"/>
              <a:t> Juli </a:t>
            </a:r>
            <a:r>
              <a:rPr lang="de-DE" altLang="de-DE" sz="1600" dirty="0" smtClean="0"/>
              <a:t>2012), </a:t>
            </a:r>
          </a:p>
          <a:p>
            <a:pPr lvl="2"/>
            <a:r>
              <a:rPr lang="de-DE" altLang="de-DE" sz="1600" dirty="0" smtClean="0"/>
              <a:t>BIROS </a:t>
            </a:r>
            <a:r>
              <a:rPr lang="de-DE" altLang="de-DE" sz="1600" dirty="0" smtClean="0"/>
              <a:t>(</a:t>
            </a:r>
            <a:r>
              <a:rPr lang="de-DE" altLang="de-DE" sz="1600" dirty="0" err="1" smtClean="0"/>
              <a:t>launched</a:t>
            </a:r>
            <a:r>
              <a:rPr lang="de-DE" altLang="de-DE" sz="1600" dirty="0" smtClean="0"/>
              <a:t> </a:t>
            </a:r>
            <a:r>
              <a:rPr lang="de-DE" altLang="de-DE" sz="1600" dirty="0" smtClean="0"/>
              <a:t>22. </a:t>
            </a:r>
            <a:r>
              <a:rPr lang="de-DE" altLang="de-DE" sz="1600" dirty="0" smtClean="0"/>
              <a:t>June 2016</a:t>
            </a:r>
            <a:r>
              <a:rPr lang="de-DE" altLang="de-DE" sz="1600" dirty="0" smtClean="0"/>
              <a:t>)</a:t>
            </a:r>
          </a:p>
          <a:p>
            <a:r>
              <a:rPr lang="en-US" altLang="de-DE" sz="1600" dirty="0" smtClean="0"/>
              <a:t>Orbit: </a:t>
            </a:r>
          </a:p>
          <a:p>
            <a:pPr lvl="1"/>
            <a:r>
              <a:rPr lang="en-US" altLang="de-DE" sz="1600" dirty="0" smtClean="0"/>
              <a:t>Polar orbit @ 505 km</a:t>
            </a:r>
            <a:endParaRPr lang="en-US" altLang="de-DE" sz="1600" dirty="0" smtClean="0"/>
          </a:p>
          <a:p>
            <a:r>
              <a:rPr lang="en-US" altLang="de-DE" sz="1600" dirty="0" smtClean="0"/>
              <a:t>Sensors: </a:t>
            </a:r>
          </a:p>
          <a:p>
            <a:pPr lvl="1"/>
            <a:r>
              <a:rPr lang="de-DE" altLang="de-DE" dirty="0"/>
              <a:t>2 </a:t>
            </a:r>
            <a:r>
              <a:rPr lang="de-DE" altLang="de-DE" dirty="0" err="1"/>
              <a:t>infrared</a:t>
            </a:r>
            <a:r>
              <a:rPr lang="de-DE" altLang="de-DE" dirty="0"/>
              <a:t> </a:t>
            </a:r>
            <a:r>
              <a:rPr lang="de-DE" altLang="de-DE" dirty="0" err="1"/>
              <a:t>cameras</a:t>
            </a:r>
            <a:r>
              <a:rPr lang="de-DE" altLang="de-DE" dirty="0"/>
              <a:t> </a:t>
            </a:r>
            <a:r>
              <a:rPr lang="de-DE" altLang="de-DE" dirty="0" smtClean="0"/>
              <a:t> &amp;  </a:t>
            </a:r>
            <a:r>
              <a:rPr lang="de-DE" altLang="de-DE" dirty="0"/>
              <a:t>3-channel VIS </a:t>
            </a:r>
            <a:r>
              <a:rPr lang="de-DE" altLang="de-DE" dirty="0" err="1"/>
              <a:t>camera</a:t>
            </a:r>
            <a:endParaRPr lang="de-DE" altLang="de-DE" dirty="0"/>
          </a:p>
          <a:p>
            <a:r>
              <a:rPr lang="de-DE" altLang="de-DE" sz="1600" dirty="0"/>
              <a:t>Data </a:t>
            </a:r>
            <a:r>
              <a:rPr lang="de-DE" altLang="de-DE" sz="1600" dirty="0" err="1"/>
              <a:t>access</a:t>
            </a:r>
            <a:r>
              <a:rPr lang="de-DE" altLang="de-DE" sz="1600" dirty="0"/>
              <a:t>:</a:t>
            </a:r>
          </a:p>
          <a:p>
            <a:pPr lvl="1"/>
            <a:r>
              <a:rPr lang="de-DE" altLang="de-DE" dirty="0" err="1"/>
              <a:t>Based</a:t>
            </a:r>
            <a:r>
              <a:rPr lang="de-DE" altLang="de-DE" dirty="0"/>
              <a:t> on </a:t>
            </a:r>
            <a:r>
              <a:rPr lang="de-DE" altLang="de-DE" dirty="0" err="1"/>
              <a:t>research</a:t>
            </a:r>
            <a:r>
              <a:rPr lang="de-DE" altLang="de-DE" dirty="0"/>
              <a:t> </a:t>
            </a:r>
            <a:r>
              <a:rPr lang="de-DE" altLang="de-DE" dirty="0" err="1"/>
              <a:t>proposal</a:t>
            </a:r>
            <a:endParaRPr lang="en-US" altLang="de-DE" dirty="0"/>
          </a:p>
        </p:txBody>
      </p:sp>
      <p:sp>
        <p:nvSpPr>
          <p:cNvPr id="8" name="Content Placeholder 2"/>
          <p:cNvSpPr txBox="1">
            <a:spLocks/>
          </p:cNvSpPr>
          <p:nvPr/>
        </p:nvSpPr>
        <p:spPr bwMode="auto">
          <a:xfrm>
            <a:off x="5580063" y="333375"/>
            <a:ext cx="2520950" cy="728663"/>
          </a:xfrm>
          <a:prstGeom prst="rect">
            <a:avLst/>
          </a:prstGeom>
          <a:noFill/>
          <a:ln w="9525">
            <a:noFill/>
            <a:miter lim="800000"/>
            <a:headEnd/>
            <a:tailEnd/>
          </a:ln>
        </p:spPr>
        <p:txBody>
          <a:bodyPr lIns="0" tIns="0" rIns="0" bIns="0"/>
          <a:lstStyle>
            <a:lvl1pPr marL="179388" indent="-179388" algn="l" rtl="0" eaLnBrk="0" fontAlgn="base" hangingPunct="0">
              <a:lnSpc>
                <a:spcPts val="2600"/>
              </a:lnSpc>
              <a:spcBef>
                <a:spcPct val="0"/>
              </a:spcBef>
              <a:spcAft>
                <a:spcPct val="0"/>
              </a:spcAft>
              <a:buChar char="-"/>
              <a:defRPr>
                <a:solidFill>
                  <a:schemeClr val="tx1"/>
                </a:solidFill>
                <a:latin typeface="+mn-lt"/>
                <a:ea typeface="+mn-ea"/>
                <a:cs typeface="+mn-cs"/>
              </a:defRPr>
            </a:lvl1pPr>
            <a:lvl2pPr marL="625475" indent="-179388" algn="l" rtl="0" eaLnBrk="0" fontAlgn="base" hangingPunct="0">
              <a:lnSpc>
                <a:spcPts val="2600"/>
              </a:lnSpc>
              <a:spcBef>
                <a:spcPct val="0"/>
              </a:spcBef>
              <a:spcAft>
                <a:spcPct val="0"/>
              </a:spcAft>
              <a:buChar char="-"/>
              <a:defRPr>
                <a:solidFill>
                  <a:schemeClr val="tx1"/>
                </a:solidFill>
                <a:latin typeface="+mn-lt"/>
                <a:ea typeface="+mn-ea"/>
                <a:cs typeface="+mn-cs"/>
              </a:defRPr>
            </a:lvl2pPr>
            <a:lvl3pPr marL="1077913" indent="-179388" algn="l" rtl="0" eaLnBrk="0" fontAlgn="base" hangingPunct="0">
              <a:lnSpc>
                <a:spcPts val="2600"/>
              </a:lnSpc>
              <a:spcBef>
                <a:spcPct val="0"/>
              </a:spcBef>
              <a:spcAft>
                <a:spcPct val="0"/>
              </a:spcAft>
              <a:buChar char="-"/>
              <a:defRPr>
                <a:solidFill>
                  <a:schemeClr val="tx1"/>
                </a:solidFill>
                <a:latin typeface="+mn-lt"/>
                <a:ea typeface="+mn-ea"/>
                <a:cs typeface="+mn-cs"/>
              </a:defRPr>
            </a:lvl3pPr>
            <a:lvl4pPr marL="1524000" indent="-179388" algn="l" rtl="0" eaLnBrk="0" fontAlgn="base" hangingPunct="0">
              <a:lnSpc>
                <a:spcPts val="2600"/>
              </a:lnSpc>
              <a:spcBef>
                <a:spcPct val="0"/>
              </a:spcBef>
              <a:spcAft>
                <a:spcPct val="0"/>
              </a:spcAft>
              <a:buChar char="-"/>
              <a:defRPr>
                <a:solidFill>
                  <a:schemeClr val="tx1"/>
                </a:solidFill>
                <a:latin typeface="+mn-lt"/>
                <a:ea typeface="+mn-ea"/>
                <a:cs typeface="+mn-cs"/>
              </a:defRPr>
            </a:lvl4pPr>
            <a:lvl5pPr marL="1970088" indent="-173038" algn="l" rtl="0" eaLnBrk="0" fontAlgn="base" hangingPunct="0">
              <a:lnSpc>
                <a:spcPts val="2600"/>
              </a:lnSpc>
              <a:spcBef>
                <a:spcPct val="0"/>
              </a:spcBef>
              <a:spcAft>
                <a:spcPct val="0"/>
              </a:spcAft>
              <a:buChar char="-"/>
              <a:defRPr>
                <a:solidFill>
                  <a:schemeClr val="tx1"/>
                </a:solidFill>
                <a:latin typeface="+mn-lt"/>
                <a:ea typeface="+mn-ea"/>
                <a:cs typeface="+mn-cs"/>
              </a:defRPr>
            </a:lvl5pPr>
            <a:lvl6pPr marL="2427288" indent="-173038" algn="l" rtl="0" fontAlgn="base">
              <a:lnSpc>
                <a:spcPts val="2600"/>
              </a:lnSpc>
              <a:spcBef>
                <a:spcPct val="0"/>
              </a:spcBef>
              <a:spcAft>
                <a:spcPct val="0"/>
              </a:spcAft>
              <a:buChar char="-"/>
              <a:defRPr>
                <a:solidFill>
                  <a:schemeClr val="tx1"/>
                </a:solidFill>
                <a:latin typeface="+mn-lt"/>
                <a:ea typeface="+mn-ea"/>
                <a:cs typeface="+mn-cs"/>
              </a:defRPr>
            </a:lvl6pPr>
            <a:lvl7pPr marL="2884488" indent="-173038" algn="l" rtl="0" fontAlgn="base">
              <a:lnSpc>
                <a:spcPts val="2600"/>
              </a:lnSpc>
              <a:spcBef>
                <a:spcPct val="0"/>
              </a:spcBef>
              <a:spcAft>
                <a:spcPct val="0"/>
              </a:spcAft>
              <a:buChar char="-"/>
              <a:defRPr>
                <a:solidFill>
                  <a:schemeClr val="tx1"/>
                </a:solidFill>
                <a:latin typeface="+mn-lt"/>
                <a:ea typeface="+mn-ea"/>
                <a:cs typeface="+mn-cs"/>
              </a:defRPr>
            </a:lvl7pPr>
            <a:lvl8pPr marL="3341688" indent="-173038" algn="l" rtl="0" fontAlgn="base">
              <a:lnSpc>
                <a:spcPts val="2600"/>
              </a:lnSpc>
              <a:spcBef>
                <a:spcPct val="0"/>
              </a:spcBef>
              <a:spcAft>
                <a:spcPct val="0"/>
              </a:spcAft>
              <a:buChar char="-"/>
              <a:defRPr>
                <a:solidFill>
                  <a:schemeClr val="tx1"/>
                </a:solidFill>
                <a:latin typeface="+mn-lt"/>
                <a:ea typeface="+mn-ea"/>
                <a:cs typeface="+mn-cs"/>
              </a:defRPr>
            </a:lvl8pPr>
            <a:lvl9pPr marL="3798888" indent="-173038" algn="l" rtl="0" fontAlgn="base">
              <a:lnSpc>
                <a:spcPts val="2600"/>
              </a:lnSpc>
              <a:spcBef>
                <a:spcPct val="0"/>
              </a:spcBef>
              <a:spcAft>
                <a:spcPct val="0"/>
              </a:spcAft>
              <a:buChar char="-"/>
              <a:defRPr>
                <a:solidFill>
                  <a:schemeClr val="tx1"/>
                </a:solidFill>
                <a:latin typeface="+mn-lt"/>
                <a:ea typeface="+mn-ea"/>
                <a:cs typeface="+mn-cs"/>
              </a:defRPr>
            </a:lvl9pPr>
          </a:lstStyle>
          <a:p>
            <a:pPr>
              <a:defRPr/>
            </a:pPr>
            <a:endParaRPr lang="de-DE" kern="0" dirty="0"/>
          </a:p>
        </p:txBody>
      </p:sp>
      <p:pic>
        <p:nvPicPr>
          <p:cNvPr id="261125" name="Picture 2" descr="http://www.redshift-live.com/binaries/asset/image/37585/image/TET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4716" y="4077090"/>
            <a:ext cx="3116262" cy="2087562"/>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2531" r="32512"/>
          <a:stretch/>
        </p:blipFill>
        <p:spPr>
          <a:xfrm>
            <a:off x="5632193" y="472010"/>
            <a:ext cx="2161309" cy="347761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5383709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itel 1"/>
          <p:cNvSpPr>
            <a:spLocks noGrp="1"/>
          </p:cNvSpPr>
          <p:nvPr>
            <p:ph type="title"/>
          </p:nvPr>
        </p:nvSpPr>
        <p:spPr/>
        <p:txBody>
          <a:bodyPr/>
          <a:lstStyle/>
          <a:p>
            <a:r>
              <a:rPr lang="de-DE" altLang="de-DE" dirty="0" err="1" smtClean="0"/>
              <a:t>FireBIRD</a:t>
            </a:r>
            <a:r>
              <a:rPr lang="de-DE" altLang="de-DE" dirty="0" smtClean="0"/>
              <a:t> </a:t>
            </a:r>
            <a:r>
              <a:rPr lang="de-DE" altLang="de-DE" dirty="0" err="1" smtClean="0"/>
              <a:t>data</a:t>
            </a:r>
            <a:r>
              <a:rPr lang="de-DE" altLang="de-DE" dirty="0" smtClean="0"/>
              <a:t> </a:t>
            </a:r>
            <a:r>
              <a:rPr lang="de-DE" altLang="de-DE" dirty="0" err="1" smtClean="0"/>
              <a:t>and</a:t>
            </a:r>
            <a:r>
              <a:rPr lang="de-DE" altLang="de-DE" dirty="0" smtClean="0"/>
              <a:t> </a:t>
            </a:r>
            <a:r>
              <a:rPr lang="de-DE" altLang="de-DE" dirty="0" err="1" smtClean="0"/>
              <a:t>acquisition</a:t>
            </a:r>
            <a:r>
              <a:rPr lang="de-DE" altLang="de-DE" dirty="0" smtClean="0"/>
              <a:t> </a:t>
            </a:r>
            <a:r>
              <a:rPr lang="de-DE" altLang="de-DE" dirty="0" err="1" smtClean="0"/>
              <a:t>modes</a:t>
            </a:r>
            <a:endParaRPr lang="de-DE" altLang="de-DE" dirty="0" smtClean="0"/>
          </a:p>
        </p:txBody>
      </p:sp>
      <p:graphicFrame>
        <p:nvGraphicFramePr>
          <p:cNvPr id="7" name="Tabelle 6"/>
          <p:cNvGraphicFramePr>
            <a:graphicFrameLocks noGrp="1"/>
          </p:cNvGraphicFramePr>
          <p:nvPr>
            <p:extLst>
              <p:ext uri="{D42A27DB-BD31-4B8C-83A1-F6EECF244321}">
                <p14:modId xmlns:p14="http://schemas.microsoft.com/office/powerpoint/2010/main" val="2998971780"/>
              </p:ext>
            </p:extLst>
          </p:nvPr>
        </p:nvGraphicFramePr>
        <p:xfrm>
          <a:off x="1187450" y="2060575"/>
          <a:ext cx="7197725" cy="2492377"/>
        </p:xfrm>
        <a:graphic>
          <a:graphicData uri="http://schemas.openxmlformats.org/drawingml/2006/table">
            <a:tbl>
              <a:tblPr firstRow="1" firstCol="1" bandRow="1"/>
              <a:tblGrid>
                <a:gridCol w="1590951"/>
                <a:gridCol w="38897"/>
                <a:gridCol w="559523"/>
                <a:gridCol w="571604"/>
                <a:gridCol w="571604"/>
                <a:gridCol w="623569"/>
                <a:gridCol w="571604"/>
                <a:gridCol w="623569"/>
                <a:gridCol w="922482"/>
                <a:gridCol w="861766"/>
                <a:gridCol w="262156"/>
              </a:tblGrid>
              <a:tr h="360041">
                <a:tc>
                  <a:txBody>
                    <a:bodyPr/>
                    <a:lstStyle/>
                    <a:p>
                      <a:pPr>
                        <a:lnSpc>
                          <a:spcPts val="1600"/>
                        </a:lnSpc>
                        <a:spcAft>
                          <a:spcPts val="0"/>
                        </a:spcAft>
                      </a:pPr>
                      <a:r>
                        <a:rPr lang="en-US" sz="1400" b="1" dirty="0">
                          <a:effectLst/>
                          <a:latin typeface="Frutiger 45 Light"/>
                          <a:ea typeface="Times New Roman"/>
                          <a:cs typeface="Times New Roman"/>
                        </a:rPr>
                        <a:t> </a:t>
                      </a:r>
                      <a:endParaRPr lang="de-DE" sz="1400" dirty="0">
                        <a:effectLst/>
                        <a:latin typeface="Frutiger 45 Light"/>
                        <a:ea typeface="Times New Roman"/>
                        <a:cs typeface="Times New Roman"/>
                      </a:endParaRPr>
                    </a:p>
                  </a:txBody>
                  <a:tcPr marL="0" marR="0" marT="36195" marB="36195">
                    <a:lnL>
                      <a:noFill/>
                    </a:lnL>
                    <a:lnR>
                      <a:noFill/>
                    </a:lnR>
                    <a:lnT>
                      <a:noFill/>
                    </a:lnT>
                    <a:lnB>
                      <a:noFill/>
                    </a:lnB>
                    <a:solidFill>
                      <a:srgbClr val="FFFFFF"/>
                    </a:solidFill>
                  </a:tcPr>
                </a:tc>
                <a:tc>
                  <a:txBody>
                    <a:bodyPr/>
                    <a:lstStyle/>
                    <a:p>
                      <a:pPr>
                        <a:lnSpc>
                          <a:spcPts val="1600"/>
                        </a:lnSpc>
                        <a:spcAft>
                          <a:spcPts val="0"/>
                        </a:spcAft>
                      </a:pPr>
                      <a:r>
                        <a:rPr lang="en-US" sz="1400" b="1" dirty="0">
                          <a:effectLst/>
                          <a:latin typeface="Frutiger 45 Light"/>
                          <a:ea typeface="Times New Roman"/>
                          <a:cs typeface="Times New Roman"/>
                        </a:rPr>
                        <a:t> </a:t>
                      </a:r>
                      <a:endParaRPr lang="de-DE" sz="1400" dirty="0">
                        <a:effectLst/>
                        <a:latin typeface="Frutiger 45 Light"/>
                        <a:ea typeface="Times New Roman"/>
                        <a:cs typeface="Times New Roman"/>
                      </a:endParaRPr>
                    </a:p>
                  </a:txBody>
                  <a:tcPr marL="0" marR="0" marT="36195" marB="36195">
                    <a:lnL>
                      <a:noFill/>
                    </a:lnL>
                    <a:lnR>
                      <a:noFill/>
                    </a:lnR>
                    <a:lnT>
                      <a:noFill/>
                    </a:lnT>
                    <a:lnB>
                      <a:noFill/>
                    </a:lnB>
                    <a:solidFill>
                      <a:srgbClr val="FFFFFF"/>
                    </a:solidFill>
                  </a:tcPr>
                </a:tc>
                <a:tc gridSpan="9">
                  <a:txBody>
                    <a:bodyPr/>
                    <a:lstStyle/>
                    <a:p>
                      <a:pPr>
                        <a:lnSpc>
                          <a:spcPts val="1600"/>
                        </a:lnSpc>
                        <a:spcAft>
                          <a:spcPts val="0"/>
                        </a:spcAft>
                      </a:pPr>
                      <a:r>
                        <a:rPr lang="en-US" sz="1400" b="1" dirty="0" smtClean="0">
                          <a:effectLst/>
                          <a:latin typeface="Frutiger 45 Light"/>
                          <a:ea typeface="Times New Roman"/>
                          <a:cs typeface="Times New Roman"/>
                        </a:rPr>
                        <a:t>                   Spatial resolution (m)                  Scene size </a:t>
                      </a:r>
                      <a:r>
                        <a:rPr lang="en-US" sz="1400" b="1" dirty="0" smtClean="0">
                          <a:effectLst/>
                          <a:latin typeface="Frutiger 45 Light"/>
                          <a:ea typeface="Times New Roman"/>
                          <a:cs typeface="Times New Roman"/>
                        </a:rPr>
                        <a:t>(km)</a:t>
                      </a:r>
                      <a:endParaRPr lang="de-DE" sz="1400" dirty="0">
                        <a:effectLst/>
                        <a:latin typeface="Frutiger 45 Light"/>
                        <a:ea typeface="Times New Roman"/>
                        <a:cs typeface="Times New Roman"/>
                      </a:endParaRPr>
                    </a:p>
                  </a:txBody>
                  <a:tcPr marL="0" marR="0" marT="36195" marB="36195">
                    <a:lnL>
                      <a:noFill/>
                    </a:lnL>
                    <a:lnR>
                      <a:noFill/>
                    </a:lnR>
                    <a:lnT>
                      <a:noFill/>
                    </a:lnT>
                    <a:lnB>
                      <a:no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r>
              <a:tr h="478790">
                <a:tc gridSpan="3">
                  <a:txBody>
                    <a:bodyPr/>
                    <a:lstStyle/>
                    <a:p>
                      <a:pPr>
                        <a:lnSpc>
                          <a:spcPts val="1600"/>
                        </a:lnSpc>
                        <a:spcAft>
                          <a:spcPts val="1200"/>
                        </a:spcAft>
                      </a:pPr>
                      <a:r>
                        <a:rPr lang="en-US" sz="1400" b="1" dirty="0" smtClean="0">
                          <a:effectLst/>
                          <a:latin typeface="Frutiger 45 Light"/>
                          <a:ea typeface="Times New Roman"/>
                          <a:cs typeface="Times New Roman"/>
                        </a:rPr>
                        <a:t>Acquisition mode</a:t>
                      </a:r>
                      <a:endParaRPr lang="de-DE" sz="1400" dirty="0">
                        <a:effectLst/>
                        <a:latin typeface="Frutiger 45 Light"/>
                        <a:ea typeface="Times New Roman"/>
                        <a:cs typeface="Times New Roman"/>
                      </a:endParaRPr>
                    </a:p>
                  </a:txBody>
                  <a:tcPr marL="0" marR="0" marT="36195" marB="36195">
                    <a:lnL>
                      <a:noFill/>
                    </a:lnL>
                    <a:lnR>
                      <a:noFill/>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e-DE"/>
                    </a:p>
                  </a:txBody>
                  <a:tcPr/>
                </a:tc>
                <a:tc hMerge="1">
                  <a:txBody>
                    <a:bodyPr/>
                    <a:lstStyle/>
                    <a:p>
                      <a:endParaRPr lang="de-DE"/>
                    </a:p>
                  </a:txBody>
                  <a:tcPr/>
                </a:tc>
                <a:tc>
                  <a:txBody>
                    <a:bodyPr/>
                    <a:lstStyle/>
                    <a:p>
                      <a:pPr>
                        <a:lnSpc>
                          <a:spcPts val="1600"/>
                        </a:lnSpc>
                        <a:spcAft>
                          <a:spcPts val="1200"/>
                        </a:spcAft>
                      </a:pPr>
                      <a:r>
                        <a:rPr lang="de-DE" sz="1400" b="1" dirty="0" err="1" smtClean="0">
                          <a:effectLst/>
                          <a:latin typeface="Frutiger 45 Light"/>
                          <a:ea typeface="Times New Roman"/>
                          <a:cs typeface="Times New Roman"/>
                        </a:rPr>
                        <a:t>green</a:t>
                      </a:r>
                      <a:endParaRPr lang="de-DE" sz="1400" b="1" dirty="0">
                        <a:effectLst/>
                        <a:latin typeface="Frutiger 45 Light"/>
                        <a:ea typeface="Times New Roman"/>
                        <a:cs typeface="Times New Roman"/>
                      </a:endParaRPr>
                    </a:p>
                  </a:txBody>
                  <a:tcPr marL="0" marR="0" marT="36195" marB="36195">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nSpc>
                          <a:spcPts val="1600"/>
                        </a:lnSpc>
                        <a:spcAft>
                          <a:spcPts val="1200"/>
                        </a:spcAft>
                      </a:pPr>
                      <a:r>
                        <a:rPr lang="en-US" sz="1400" b="1" dirty="0" smtClean="0">
                          <a:effectLst/>
                          <a:latin typeface="Frutiger 45 Light"/>
                          <a:ea typeface="Times New Roman"/>
                          <a:cs typeface="Times New Roman"/>
                        </a:rPr>
                        <a:t>red</a:t>
                      </a:r>
                      <a:endParaRPr lang="de-DE" sz="1400" dirty="0">
                        <a:effectLst/>
                        <a:latin typeface="Frutiger 45 Light"/>
                        <a:ea typeface="Times New Roman"/>
                        <a:cs typeface="Times New Roman"/>
                      </a:endParaRPr>
                    </a:p>
                  </a:txBody>
                  <a:tcPr marL="0" marR="0" marT="36195" marB="36195">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nSpc>
                          <a:spcPts val="1600"/>
                        </a:lnSpc>
                        <a:spcAft>
                          <a:spcPts val="1200"/>
                        </a:spcAft>
                      </a:pPr>
                      <a:r>
                        <a:rPr lang="en-US" sz="1400" b="1" dirty="0">
                          <a:effectLst/>
                          <a:latin typeface="Frutiger 45 Light"/>
                          <a:ea typeface="Times New Roman"/>
                          <a:cs typeface="Times New Roman"/>
                        </a:rPr>
                        <a:t>NIR</a:t>
                      </a:r>
                      <a:endParaRPr lang="de-DE" sz="1400" dirty="0">
                        <a:effectLst/>
                        <a:latin typeface="Frutiger 45 Light"/>
                        <a:ea typeface="Times New Roman"/>
                        <a:cs typeface="Times New Roman"/>
                      </a:endParaRPr>
                    </a:p>
                  </a:txBody>
                  <a:tcPr marL="0" marR="0" marT="36195" marB="36195">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nSpc>
                          <a:spcPts val="1600"/>
                        </a:lnSpc>
                        <a:spcAft>
                          <a:spcPts val="1200"/>
                        </a:spcAft>
                      </a:pPr>
                      <a:r>
                        <a:rPr lang="en-US" sz="1400" b="1" dirty="0">
                          <a:effectLst/>
                          <a:latin typeface="Frutiger 45 Light"/>
                          <a:ea typeface="Times New Roman"/>
                          <a:cs typeface="Times New Roman"/>
                        </a:rPr>
                        <a:t>MW</a:t>
                      </a:r>
                      <a:endParaRPr lang="de-DE" sz="1400" dirty="0">
                        <a:effectLst/>
                        <a:latin typeface="Frutiger 45 Light"/>
                        <a:ea typeface="Times New Roman"/>
                        <a:cs typeface="Times New Roman"/>
                      </a:endParaRPr>
                    </a:p>
                  </a:txBody>
                  <a:tcPr marL="0" marR="0" marT="36195" marB="36195">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nSpc>
                          <a:spcPts val="1600"/>
                        </a:lnSpc>
                        <a:spcAft>
                          <a:spcPts val="1200"/>
                        </a:spcAft>
                      </a:pPr>
                      <a:r>
                        <a:rPr lang="en-US" sz="1400" b="1" dirty="0">
                          <a:effectLst/>
                          <a:latin typeface="Frutiger 45 Light"/>
                          <a:ea typeface="Times New Roman"/>
                          <a:cs typeface="Times New Roman"/>
                        </a:rPr>
                        <a:t>LW</a:t>
                      </a:r>
                      <a:endParaRPr lang="de-DE" sz="1400" dirty="0">
                        <a:effectLst/>
                        <a:latin typeface="Frutiger 45 Light"/>
                        <a:ea typeface="Times New Roman"/>
                        <a:cs typeface="Times New Roman"/>
                      </a:endParaRPr>
                    </a:p>
                  </a:txBody>
                  <a:tcPr marL="0" marR="0" marT="36195" marB="36195">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nSpc>
                          <a:spcPts val="1600"/>
                        </a:lnSpc>
                        <a:spcAft>
                          <a:spcPts val="1200"/>
                        </a:spcAft>
                      </a:pPr>
                      <a:r>
                        <a:rPr lang="de-DE" sz="1400" b="1" dirty="0" err="1" smtClean="0">
                          <a:effectLst/>
                          <a:latin typeface="Frutiger 45 Light"/>
                          <a:ea typeface="Times New Roman"/>
                          <a:cs typeface="Times New Roman"/>
                        </a:rPr>
                        <a:t>widths</a:t>
                      </a:r>
                      <a:endParaRPr lang="de-DE" sz="1400" b="1" dirty="0">
                        <a:effectLst/>
                        <a:latin typeface="Frutiger 45 Light"/>
                        <a:ea typeface="Times New Roman"/>
                        <a:cs typeface="Times New Roman"/>
                      </a:endParaRPr>
                    </a:p>
                  </a:txBody>
                  <a:tcPr marL="0" marR="0" marT="36195" marB="36195">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nSpc>
                          <a:spcPts val="1600"/>
                        </a:lnSpc>
                        <a:spcAft>
                          <a:spcPts val="1200"/>
                        </a:spcAft>
                      </a:pPr>
                      <a:r>
                        <a:rPr lang="de-DE" sz="1400" b="1" dirty="0" smtClean="0">
                          <a:effectLst/>
                          <a:latin typeface="Frutiger 45 Light"/>
                          <a:ea typeface="Times New Roman"/>
                          <a:cs typeface="Times New Roman"/>
                        </a:rPr>
                        <a:t> </a:t>
                      </a:r>
                      <a:r>
                        <a:rPr lang="de-DE" sz="1400" b="1" dirty="0" err="1" smtClean="0">
                          <a:effectLst/>
                          <a:latin typeface="Frutiger 45 Light"/>
                          <a:ea typeface="Times New Roman"/>
                          <a:cs typeface="Times New Roman"/>
                        </a:rPr>
                        <a:t>length</a:t>
                      </a:r>
                      <a:endParaRPr lang="de-DE" sz="1400" b="1" dirty="0">
                        <a:effectLst/>
                        <a:latin typeface="Frutiger 45 Light"/>
                        <a:ea typeface="Times New Roman"/>
                        <a:cs typeface="Times New Roman"/>
                      </a:endParaRPr>
                    </a:p>
                  </a:txBody>
                  <a:tcPr marL="0" marR="0" marT="36195" marB="36195">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nSpc>
                          <a:spcPts val="1600"/>
                        </a:lnSpc>
                        <a:spcAft>
                          <a:spcPts val="0"/>
                        </a:spcAft>
                      </a:pPr>
                      <a:r>
                        <a:rPr lang="de-DE" sz="1400">
                          <a:effectLst/>
                          <a:latin typeface="Frutiger 45 Light"/>
                          <a:ea typeface="Times New Roman"/>
                          <a:cs typeface="Times New Roman"/>
                        </a:rPr>
                        <a:t> </a:t>
                      </a:r>
                    </a:p>
                  </a:txBody>
                  <a:tcPr marL="0" marR="0" marT="0" marB="0" anchor="ctr">
                    <a:lnL>
                      <a:noFill/>
                    </a:lnL>
                    <a:lnR>
                      <a:noFill/>
                    </a:lnR>
                    <a:lnT>
                      <a:noFill/>
                    </a:lnT>
                    <a:lnB>
                      <a:noFill/>
                    </a:lnB>
                  </a:tcPr>
                </a:tc>
              </a:tr>
              <a:tr h="275591">
                <a:tc gridSpan="3">
                  <a:txBody>
                    <a:bodyPr/>
                    <a:lstStyle/>
                    <a:p>
                      <a:pPr>
                        <a:lnSpc>
                          <a:spcPts val="1600"/>
                        </a:lnSpc>
                        <a:spcAft>
                          <a:spcPts val="1200"/>
                        </a:spcAft>
                      </a:pPr>
                      <a:r>
                        <a:rPr lang="en-US" sz="1400" i="1" dirty="0" smtClean="0">
                          <a:effectLst/>
                          <a:latin typeface="Verdana"/>
                          <a:ea typeface="Times New Roman"/>
                          <a:cs typeface="Verdana"/>
                        </a:rPr>
                        <a:t>Fire mode (day)</a:t>
                      </a:r>
                      <a:endParaRPr lang="de-DE" sz="1400" i="1" dirty="0">
                        <a:effectLst/>
                        <a:latin typeface="Frutiger 45 Light"/>
                        <a:ea typeface="Times New Roman"/>
                        <a:cs typeface="Times New Roman"/>
                      </a:endParaRPr>
                    </a:p>
                  </a:txBody>
                  <a:tcPr marL="0" marR="0" marT="36195" marB="36195">
                    <a:lnL>
                      <a:noFill/>
                    </a:lnL>
                    <a:lnR>
                      <a:noFill/>
                    </a:lnR>
                    <a:lnT w="12700" cap="flat" cmpd="sng" algn="ctr">
                      <a:solidFill>
                        <a:srgbClr val="000000"/>
                      </a:solidFill>
                      <a:prstDash val="solid"/>
                      <a:round/>
                      <a:headEnd type="none" w="med" len="med"/>
                      <a:tailEnd type="none" w="med" len="med"/>
                    </a:lnT>
                    <a:lnB>
                      <a:noFill/>
                    </a:lnB>
                    <a:solidFill>
                      <a:srgbClr val="F2F2F2"/>
                    </a:solidFill>
                  </a:tcPr>
                </a:tc>
                <a:tc hMerge="1">
                  <a:txBody>
                    <a:bodyPr/>
                    <a:lstStyle/>
                    <a:p>
                      <a:endParaRPr lang="de-DE"/>
                    </a:p>
                  </a:txBody>
                  <a:tcPr/>
                </a:tc>
                <a:tc hMerge="1">
                  <a:txBody>
                    <a:bodyPr/>
                    <a:lstStyle/>
                    <a:p>
                      <a:endParaRPr lang="de-DE"/>
                    </a:p>
                  </a:txBody>
                  <a:tcPr/>
                </a:tc>
                <a:tc>
                  <a:txBody>
                    <a:bodyPr/>
                    <a:lstStyle/>
                    <a:p>
                      <a:pPr>
                        <a:lnSpc>
                          <a:spcPts val="1600"/>
                        </a:lnSpc>
                        <a:spcAft>
                          <a:spcPts val="1200"/>
                        </a:spcAft>
                      </a:pPr>
                      <a:r>
                        <a:rPr lang="de-DE" sz="1400" dirty="0" smtClean="0">
                          <a:effectLst/>
                          <a:latin typeface="Frutiger 45 Light"/>
                          <a:ea typeface="Times New Roman"/>
                          <a:cs typeface="Times New Roman"/>
                        </a:rPr>
                        <a:t>156</a:t>
                      </a:r>
                      <a:endParaRPr lang="de-DE" sz="1400" dirty="0">
                        <a:effectLst/>
                        <a:latin typeface="Frutiger 45 Light"/>
                        <a:ea typeface="Times New Roman"/>
                        <a:cs typeface="Times New Roman"/>
                      </a:endParaRPr>
                    </a:p>
                  </a:txBody>
                  <a:tcPr marL="0" marR="0" marT="36195" marB="36195">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nSpc>
                          <a:spcPts val="1600"/>
                        </a:lnSpc>
                        <a:spcAft>
                          <a:spcPts val="1200"/>
                        </a:spcAft>
                      </a:pPr>
                      <a:r>
                        <a:rPr lang="en-US" sz="1400" dirty="0">
                          <a:effectLst/>
                          <a:latin typeface="Frutiger 45 Light"/>
                          <a:ea typeface="Times New Roman"/>
                          <a:cs typeface="Times New Roman"/>
                        </a:rPr>
                        <a:t>156</a:t>
                      </a:r>
                      <a:endParaRPr lang="de-DE" sz="1400" dirty="0">
                        <a:effectLst/>
                        <a:latin typeface="Frutiger 45 Light"/>
                        <a:ea typeface="Times New Roman"/>
                        <a:cs typeface="Times New Roman"/>
                      </a:endParaRPr>
                    </a:p>
                  </a:txBody>
                  <a:tcPr marL="0" marR="0" marT="36195" marB="36195">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nSpc>
                          <a:spcPts val="1600"/>
                        </a:lnSpc>
                        <a:spcAft>
                          <a:spcPts val="1200"/>
                        </a:spcAft>
                      </a:pPr>
                      <a:r>
                        <a:rPr lang="en-US" sz="1400" dirty="0" smtClean="0">
                          <a:effectLst/>
                          <a:latin typeface="Frutiger 45 Light"/>
                          <a:ea typeface="Times New Roman"/>
                          <a:cs typeface="Times New Roman"/>
                        </a:rPr>
                        <a:t>156</a:t>
                      </a:r>
                      <a:endParaRPr lang="de-DE" sz="1400" dirty="0">
                        <a:effectLst/>
                        <a:latin typeface="Frutiger 45 Light"/>
                        <a:ea typeface="Times New Roman"/>
                        <a:cs typeface="Times New Roman"/>
                      </a:endParaRPr>
                    </a:p>
                  </a:txBody>
                  <a:tcPr marL="0" marR="0" marT="36195" marB="36195">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nSpc>
                          <a:spcPts val="1600"/>
                        </a:lnSpc>
                        <a:spcAft>
                          <a:spcPts val="1200"/>
                        </a:spcAft>
                      </a:pPr>
                      <a:r>
                        <a:rPr lang="en-US" sz="1400" dirty="0" smtClean="0">
                          <a:effectLst/>
                          <a:latin typeface="Frutiger 45 Light"/>
                          <a:ea typeface="Times New Roman"/>
                          <a:cs typeface="Times New Roman"/>
                        </a:rPr>
                        <a:t>165</a:t>
                      </a:r>
                      <a:endParaRPr lang="de-DE" sz="1400" dirty="0">
                        <a:effectLst/>
                        <a:latin typeface="Frutiger 45 Light"/>
                        <a:ea typeface="Times New Roman"/>
                        <a:cs typeface="Times New Roman"/>
                      </a:endParaRPr>
                    </a:p>
                  </a:txBody>
                  <a:tcPr marL="0" marR="0" marT="36195" marB="36195">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nSpc>
                          <a:spcPts val="1600"/>
                        </a:lnSpc>
                        <a:spcAft>
                          <a:spcPts val="1200"/>
                        </a:spcAft>
                      </a:pPr>
                      <a:r>
                        <a:rPr lang="en-US" sz="1400" smtClean="0">
                          <a:effectLst/>
                          <a:latin typeface="Frutiger 45 Light"/>
                          <a:ea typeface="Times New Roman"/>
                          <a:cs typeface="Times New Roman"/>
                        </a:rPr>
                        <a:t>165</a:t>
                      </a:r>
                      <a:endParaRPr lang="de-DE" sz="1400" dirty="0">
                        <a:effectLst/>
                        <a:latin typeface="Frutiger 45 Light"/>
                        <a:ea typeface="Times New Roman"/>
                        <a:cs typeface="Times New Roman"/>
                      </a:endParaRPr>
                    </a:p>
                  </a:txBody>
                  <a:tcPr marL="0" marR="0" marT="36195" marB="36195">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nSpc>
                          <a:spcPts val="1600"/>
                        </a:lnSpc>
                        <a:spcAft>
                          <a:spcPts val="1200"/>
                        </a:spcAft>
                      </a:pPr>
                      <a:r>
                        <a:rPr lang="de-DE" sz="1400" dirty="0" smtClean="0">
                          <a:effectLst/>
                          <a:latin typeface="Frutiger 45 Light"/>
                          <a:ea typeface="Times New Roman"/>
                          <a:cs typeface="Times New Roman"/>
                        </a:rPr>
                        <a:t>167</a:t>
                      </a:r>
                      <a:endParaRPr lang="de-DE" sz="1400" dirty="0">
                        <a:effectLst/>
                        <a:latin typeface="Frutiger 45 Light"/>
                        <a:ea typeface="Times New Roman"/>
                        <a:cs typeface="Times New Roman"/>
                      </a:endParaRPr>
                    </a:p>
                  </a:txBody>
                  <a:tcPr marL="0" marR="0" marT="36195" marB="36195">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nSpc>
                          <a:spcPts val="1600"/>
                        </a:lnSpc>
                        <a:spcAft>
                          <a:spcPts val="1200"/>
                        </a:spcAft>
                      </a:pPr>
                      <a:r>
                        <a:rPr lang="de-DE" sz="1400" dirty="0" smtClean="0">
                          <a:effectLst/>
                          <a:latin typeface="Frutiger 45 Light"/>
                          <a:ea typeface="Times New Roman"/>
                          <a:cs typeface="Times New Roman"/>
                        </a:rPr>
                        <a:t>1120</a:t>
                      </a:r>
                      <a:endParaRPr lang="de-DE" sz="1400" dirty="0">
                        <a:effectLst/>
                        <a:latin typeface="Frutiger 45 Light"/>
                        <a:ea typeface="Times New Roman"/>
                        <a:cs typeface="Times New Roman"/>
                      </a:endParaRPr>
                    </a:p>
                  </a:txBody>
                  <a:tcPr marL="0" marR="0" marT="36195" marB="36195">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nSpc>
                          <a:spcPts val="1600"/>
                        </a:lnSpc>
                        <a:spcAft>
                          <a:spcPts val="0"/>
                        </a:spcAft>
                      </a:pPr>
                      <a:r>
                        <a:rPr lang="de-DE" sz="1400" dirty="0">
                          <a:effectLst/>
                          <a:latin typeface="Frutiger 45 Light"/>
                          <a:ea typeface="Times New Roman"/>
                          <a:cs typeface="Times New Roman"/>
                        </a:rPr>
                        <a:t> </a:t>
                      </a:r>
                    </a:p>
                  </a:txBody>
                  <a:tcPr marL="0" marR="0" marT="0" marB="0" anchor="ctr">
                    <a:lnL>
                      <a:noFill/>
                    </a:lnL>
                    <a:lnR>
                      <a:noFill/>
                    </a:lnR>
                    <a:lnT>
                      <a:noFill/>
                    </a:lnT>
                    <a:lnB>
                      <a:noFill/>
                    </a:lnB>
                  </a:tcPr>
                </a:tc>
              </a:tr>
              <a:tr h="275591">
                <a:tc gridSpan="3">
                  <a:txBody>
                    <a:bodyPr/>
                    <a:lstStyle/>
                    <a:p>
                      <a:pPr marL="0" algn="l" defTabSz="914400" rtl="0" eaLnBrk="1" latinLnBrk="0" hangingPunct="1">
                        <a:lnSpc>
                          <a:spcPts val="1600"/>
                        </a:lnSpc>
                        <a:spcAft>
                          <a:spcPts val="1200"/>
                        </a:spcAft>
                      </a:pPr>
                      <a:r>
                        <a:rPr lang="de-DE" sz="1400" i="1" kern="1200" dirty="0" err="1" smtClean="0">
                          <a:solidFill>
                            <a:schemeClr val="tx1"/>
                          </a:solidFill>
                          <a:effectLst/>
                          <a:latin typeface="Verdana"/>
                          <a:ea typeface="Times New Roman"/>
                          <a:cs typeface="Verdana"/>
                        </a:rPr>
                        <a:t>Fire</a:t>
                      </a:r>
                      <a:r>
                        <a:rPr lang="de-DE" sz="1400" i="1" kern="1200" baseline="0" dirty="0" smtClean="0">
                          <a:solidFill>
                            <a:schemeClr val="tx1"/>
                          </a:solidFill>
                          <a:effectLst/>
                          <a:latin typeface="Verdana"/>
                          <a:ea typeface="Times New Roman"/>
                          <a:cs typeface="Verdana"/>
                        </a:rPr>
                        <a:t> </a:t>
                      </a:r>
                      <a:r>
                        <a:rPr lang="de-DE" sz="1400" i="1" kern="1200" baseline="0" dirty="0" err="1" smtClean="0">
                          <a:solidFill>
                            <a:schemeClr val="tx1"/>
                          </a:solidFill>
                          <a:effectLst/>
                          <a:latin typeface="Verdana"/>
                          <a:ea typeface="Times New Roman"/>
                          <a:cs typeface="Verdana"/>
                        </a:rPr>
                        <a:t>mode</a:t>
                      </a:r>
                      <a:r>
                        <a:rPr lang="de-DE" sz="1400" i="1" kern="1200" baseline="0" dirty="0" smtClean="0">
                          <a:solidFill>
                            <a:schemeClr val="tx1"/>
                          </a:solidFill>
                          <a:effectLst/>
                          <a:latin typeface="Verdana"/>
                          <a:ea typeface="Times New Roman"/>
                          <a:cs typeface="Verdana"/>
                        </a:rPr>
                        <a:t> (</a:t>
                      </a:r>
                      <a:r>
                        <a:rPr lang="de-DE" sz="1400" i="1" kern="1200" baseline="0" dirty="0" err="1" smtClean="0">
                          <a:solidFill>
                            <a:schemeClr val="tx1"/>
                          </a:solidFill>
                          <a:effectLst/>
                          <a:latin typeface="Verdana"/>
                          <a:ea typeface="Times New Roman"/>
                          <a:cs typeface="Verdana"/>
                        </a:rPr>
                        <a:t>night</a:t>
                      </a:r>
                      <a:r>
                        <a:rPr lang="de-DE" sz="1400" i="1" kern="1200" baseline="0" dirty="0" smtClean="0">
                          <a:solidFill>
                            <a:schemeClr val="tx1"/>
                          </a:solidFill>
                          <a:effectLst/>
                          <a:latin typeface="Verdana"/>
                          <a:ea typeface="Times New Roman"/>
                          <a:cs typeface="Verdana"/>
                        </a:rPr>
                        <a:t>)</a:t>
                      </a:r>
                      <a:endParaRPr lang="de-DE" sz="1400" i="1" kern="1200" dirty="0">
                        <a:solidFill>
                          <a:schemeClr val="tx1"/>
                        </a:solidFill>
                        <a:effectLst/>
                        <a:latin typeface="Verdana"/>
                        <a:ea typeface="Times New Roman"/>
                        <a:cs typeface="Verdana"/>
                      </a:endParaRPr>
                    </a:p>
                  </a:txBody>
                  <a:tcPr marL="0" marR="0" marT="36195" marB="36195">
                    <a:lnL>
                      <a:noFill/>
                    </a:lnL>
                    <a:lnR>
                      <a:noFill/>
                    </a:lnR>
                    <a:lnT w="12700" cap="flat" cmpd="sng" algn="ctr">
                      <a:noFill/>
                      <a:prstDash val="solid"/>
                      <a:round/>
                      <a:headEnd type="none" w="med" len="med"/>
                      <a:tailEnd type="none" w="med" len="med"/>
                    </a:lnT>
                    <a:lnB>
                      <a:noFill/>
                    </a:lnB>
                    <a:solidFill>
                      <a:srgbClr val="F2F2F2"/>
                    </a:solidFill>
                  </a:tcPr>
                </a:tc>
                <a:tc hMerge="1">
                  <a:txBody>
                    <a:bodyPr/>
                    <a:lstStyle/>
                    <a:p>
                      <a:endParaRPr lang="de-DE"/>
                    </a:p>
                  </a:txBody>
                  <a:tcPr/>
                </a:tc>
                <a:tc hMerge="1">
                  <a:txBody>
                    <a:bodyPr/>
                    <a:lstStyle/>
                    <a:p>
                      <a:endParaRPr lang="de-DE"/>
                    </a:p>
                  </a:txBody>
                  <a:tcPr/>
                </a:tc>
                <a:tc>
                  <a:txBody>
                    <a:bodyPr/>
                    <a:lstStyle/>
                    <a:p>
                      <a:pPr>
                        <a:lnSpc>
                          <a:spcPts val="1600"/>
                        </a:lnSpc>
                        <a:spcAft>
                          <a:spcPts val="1200"/>
                        </a:spcAft>
                      </a:pPr>
                      <a:endParaRPr lang="de-DE" sz="1400" dirty="0">
                        <a:effectLst/>
                        <a:latin typeface="Frutiger 45 Light"/>
                        <a:ea typeface="Times New Roman"/>
                        <a:cs typeface="Times New Roman"/>
                      </a:endParaRPr>
                    </a:p>
                  </a:txBody>
                  <a:tcPr marL="0" marR="0" marT="36195" marB="36195">
                    <a:lnL>
                      <a:noFill/>
                    </a:lnL>
                    <a:lnR>
                      <a:noFill/>
                    </a:lnR>
                    <a:lnT w="12700" cap="flat" cmpd="sng" algn="ctr">
                      <a:noFill/>
                      <a:prstDash val="solid"/>
                      <a:round/>
                      <a:headEnd type="none" w="med" len="med"/>
                      <a:tailEnd type="none" w="med" len="med"/>
                    </a:lnT>
                    <a:lnB>
                      <a:noFill/>
                    </a:lnB>
                    <a:solidFill>
                      <a:srgbClr val="F2F2F2"/>
                    </a:solidFill>
                  </a:tcPr>
                </a:tc>
                <a:tc>
                  <a:txBody>
                    <a:bodyPr/>
                    <a:lstStyle/>
                    <a:p>
                      <a:pPr>
                        <a:lnSpc>
                          <a:spcPts val="1600"/>
                        </a:lnSpc>
                        <a:spcAft>
                          <a:spcPts val="1200"/>
                        </a:spcAft>
                      </a:pPr>
                      <a:endParaRPr lang="de-DE" sz="1400" dirty="0">
                        <a:effectLst/>
                        <a:latin typeface="Frutiger 45 Light"/>
                        <a:ea typeface="Times New Roman"/>
                        <a:cs typeface="Times New Roman"/>
                      </a:endParaRPr>
                    </a:p>
                  </a:txBody>
                  <a:tcPr marL="0" marR="0" marT="36195" marB="36195">
                    <a:lnL>
                      <a:noFill/>
                    </a:lnL>
                    <a:lnR>
                      <a:noFill/>
                    </a:lnR>
                    <a:lnT w="12700" cap="flat" cmpd="sng" algn="ctr">
                      <a:noFill/>
                      <a:prstDash val="solid"/>
                      <a:round/>
                      <a:headEnd type="none" w="med" len="med"/>
                      <a:tailEnd type="none" w="med" len="med"/>
                    </a:lnT>
                    <a:lnB>
                      <a:noFill/>
                    </a:lnB>
                    <a:solidFill>
                      <a:srgbClr val="F2F2F2"/>
                    </a:solidFill>
                  </a:tcPr>
                </a:tc>
                <a:tc>
                  <a:txBody>
                    <a:bodyPr/>
                    <a:lstStyle/>
                    <a:p>
                      <a:pPr>
                        <a:lnSpc>
                          <a:spcPts val="1600"/>
                        </a:lnSpc>
                        <a:spcAft>
                          <a:spcPts val="1200"/>
                        </a:spcAft>
                      </a:pPr>
                      <a:endParaRPr lang="de-DE" sz="1400">
                        <a:effectLst/>
                        <a:latin typeface="Frutiger 45 Light"/>
                        <a:ea typeface="Times New Roman"/>
                        <a:cs typeface="Times New Roman"/>
                      </a:endParaRPr>
                    </a:p>
                  </a:txBody>
                  <a:tcPr marL="0" marR="0" marT="36195" marB="36195">
                    <a:lnL>
                      <a:noFill/>
                    </a:lnL>
                    <a:lnR>
                      <a:noFill/>
                    </a:lnR>
                    <a:lnT w="12700" cap="flat" cmpd="sng" algn="ctr">
                      <a:noFill/>
                      <a:prstDash val="solid"/>
                      <a:round/>
                      <a:headEnd type="none" w="med" len="med"/>
                      <a:tailEnd type="none" w="med" len="med"/>
                    </a:lnT>
                    <a:lnB>
                      <a:noFill/>
                    </a:lnB>
                    <a:solidFill>
                      <a:srgbClr val="F2F2F2"/>
                    </a:solidFill>
                  </a:tcPr>
                </a:tc>
                <a:tc>
                  <a:txBody>
                    <a:bodyPr/>
                    <a:lstStyle/>
                    <a:p>
                      <a:pPr>
                        <a:lnSpc>
                          <a:spcPts val="1600"/>
                        </a:lnSpc>
                        <a:spcAft>
                          <a:spcPts val="1200"/>
                        </a:spcAft>
                      </a:pPr>
                      <a:r>
                        <a:rPr lang="en-US" sz="1400" smtClean="0">
                          <a:effectLst/>
                          <a:latin typeface="Frutiger 45 Light"/>
                          <a:ea typeface="Times New Roman"/>
                          <a:cs typeface="Times New Roman"/>
                        </a:rPr>
                        <a:t>165</a:t>
                      </a:r>
                      <a:endParaRPr lang="de-DE" sz="1400" dirty="0">
                        <a:effectLst/>
                        <a:latin typeface="Frutiger 45 Light"/>
                        <a:ea typeface="Times New Roman"/>
                        <a:cs typeface="Times New Roman"/>
                      </a:endParaRPr>
                    </a:p>
                  </a:txBody>
                  <a:tcPr marL="0" marR="0" marT="36195" marB="36195">
                    <a:lnL>
                      <a:noFill/>
                    </a:lnL>
                    <a:lnR>
                      <a:noFill/>
                    </a:lnR>
                    <a:lnT w="12700" cap="flat" cmpd="sng" algn="ctr">
                      <a:noFill/>
                      <a:prstDash val="solid"/>
                      <a:round/>
                      <a:headEnd type="none" w="med" len="med"/>
                      <a:tailEnd type="none" w="med" len="med"/>
                    </a:lnT>
                    <a:lnB>
                      <a:noFill/>
                    </a:lnB>
                    <a:solidFill>
                      <a:srgbClr val="F2F2F2"/>
                    </a:solidFill>
                  </a:tcPr>
                </a:tc>
                <a:tc>
                  <a:txBody>
                    <a:bodyPr/>
                    <a:lstStyle/>
                    <a:p>
                      <a:pPr>
                        <a:lnSpc>
                          <a:spcPts val="1600"/>
                        </a:lnSpc>
                        <a:spcAft>
                          <a:spcPts val="1200"/>
                        </a:spcAft>
                      </a:pPr>
                      <a:r>
                        <a:rPr lang="en-US" sz="1400" smtClean="0">
                          <a:effectLst/>
                          <a:latin typeface="Frutiger 45 Light"/>
                          <a:ea typeface="Times New Roman"/>
                          <a:cs typeface="Times New Roman"/>
                        </a:rPr>
                        <a:t>165</a:t>
                      </a:r>
                      <a:endParaRPr lang="de-DE" sz="1400" dirty="0">
                        <a:effectLst/>
                        <a:latin typeface="Frutiger 45 Light"/>
                        <a:ea typeface="Times New Roman"/>
                        <a:cs typeface="Times New Roman"/>
                      </a:endParaRPr>
                    </a:p>
                  </a:txBody>
                  <a:tcPr marL="0" marR="0" marT="36195" marB="36195">
                    <a:lnL>
                      <a:noFill/>
                    </a:lnL>
                    <a:lnR>
                      <a:noFill/>
                    </a:lnR>
                    <a:lnT w="12700" cap="flat" cmpd="sng" algn="ctr">
                      <a:noFill/>
                      <a:prstDash val="solid"/>
                      <a:round/>
                      <a:headEnd type="none" w="med" len="med"/>
                      <a:tailEnd type="none" w="med" len="med"/>
                    </a:lnT>
                    <a:lnB>
                      <a:noFill/>
                    </a:lnB>
                    <a:solidFill>
                      <a:srgbClr val="F2F2F2"/>
                    </a:solidFill>
                  </a:tcPr>
                </a:tc>
                <a:tc>
                  <a:txBody>
                    <a:bodyPr/>
                    <a:lstStyle/>
                    <a:p>
                      <a:pPr>
                        <a:lnSpc>
                          <a:spcPts val="1600"/>
                        </a:lnSpc>
                        <a:spcAft>
                          <a:spcPts val="1200"/>
                        </a:spcAft>
                      </a:pPr>
                      <a:r>
                        <a:rPr lang="de-DE" sz="1400" dirty="0" smtClean="0">
                          <a:effectLst/>
                          <a:latin typeface="Frutiger 45 Light"/>
                          <a:ea typeface="Times New Roman"/>
                          <a:cs typeface="Times New Roman"/>
                        </a:rPr>
                        <a:t>167</a:t>
                      </a:r>
                      <a:endParaRPr lang="de-DE" sz="1400" dirty="0">
                        <a:effectLst/>
                        <a:latin typeface="Frutiger 45 Light"/>
                        <a:ea typeface="Times New Roman"/>
                        <a:cs typeface="Times New Roman"/>
                      </a:endParaRPr>
                    </a:p>
                  </a:txBody>
                  <a:tcPr marL="0" marR="0" marT="36195" marB="36195">
                    <a:lnL>
                      <a:noFill/>
                    </a:lnL>
                    <a:lnR>
                      <a:noFill/>
                    </a:lnR>
                    <a:lnT w="12700" cap="flat" cmpd="sng" algn="ctr">
                      <a:noFill/>
                      <a:prstDash val="solid"/>
                      <a:round/>
                      <a:headEnd type="none" w="med" len="med"/>
                      <a:tailEnd type="none" w="med" len="med"/>
                    </a:lnT>
                    <a:lnB>
                      <a:noFill/>
                    </a:lnB>
                    <a:solidFill>
                      <a:srgbClr val="F2F2F2"/>
                    </a:solidFill>
                  </a:tcPr>
                </a:tc>
                <a:tc>
                  <a:txBody>
                    <a:bodyPr/>
                    <a:lstStyle/>
                    <a:p>
                      <a:pPr>
                        <a:lnSpc>
                          <a:spcPts val="1600"/>
                        </a:lnSpc>
                        <a:spcAft>
                          <a:spcPts val="1200"/>
                        </a:spcAft>
                      </a:pPr>
                      <a:r>
                        <a:rPr lang="de-DE" sz="1400" dirty="0" smtClean="0">
                          <a:effectLst/>
                          <a:latin typeface="Frutiger 45 Light"/>
                          <a:ea typeface="Times New Roman"/>
                          <a:cs typeface="Times New Roman"/>
                        </a:rPr>
                        <a:t>3000</a:t>
                      </a:r>
                      <a:endParaRPr lang="de-DE" sz="1400" dirty="0">
                        <a:effectLst/>
                        <a:latin typeface="Frutiger 45 Light"/>
                        <a:ea typeface="Times New Roman"/>
                        <a:cs typeface="Times New Roman"/>
                      </a:endParaRPr>
                    </a:p>
                  </a:txBody>
                  <a:tcPr marL="0" marR="0" marT="36195" marB="36195">
                    <a:lnL>
                      <a:noFill/>
                    </a:lnL>
                    <a:lnR>
                      <a:noFill/>
                    </a:lnR>
                    <a:lnT w="12700" cap="flat" cmpd="sng" algn="ctr">
                      <a:noFill/>
                      <a:prstDash val="solid"/>
                      <a:round/>
                      <a:headEnd type="none" w="med" len="med"/>
                      <a:tailEnd type="none" w="med" len="med"/>
                    </a:lnT>
                    <a:lnB>
                      <a:noFill/>
                    </a:lnB>
                    <a:solidFill>
                      <a:srgbClr val="F2F2F2"/>
                    </a:solidFill>
                  </a:tcPr>
                </a:tc>
                <a:tc>
                  <a:txBody>
                    <a:bodyPr/>
                    <a:lstStyle/>
                    <a:p>
                      <a:pPr>
                        <a:lnSpc>
                          <a:spcPts val="1600"/>
                        </a:lnSpc>
                        <a:spcAft>
                          <a:spcPts val="0"/>
                        </a:spcAft>
                      </a:pPr>
                      <a:endParaRPr lang="de-DE" sz="1400" dirty="0">
                        <a:effectLst/>
                        <a:latin typeface="Frutiger 45 Light"/>
                        <a:ea typeface="Times New Roman"/>
                        <a:cs typeface="Times New Roman"/>
                      </a:endParaRPr>
                    </a:p>
                  </a:txBody>
                  <a:tcPr marL="0" marR="0" marT="0" marB="0" anchor="ctr">
                    <a:lnL>
                      <a:noFill/>
                    </a:lnL>
                    <a:lnR>
                      <a:noFill/>
                    </a:lnR>
                    <a:lnT>
                      <a:noFill/>
                    </a:lnT>
                    <a:lnB>
                      <a:noFill/>
                    </a:lnB>
                  </a:tcPr>
                </a:tc>
              </a:tr>
              <a:tr h="275591">
                <a:tc gridSpan="3">
                  <a:txBody>
                    <a:bodyPr/>
                    <a:lstStyle/>
                    <a:p>
                      <a:pPr>
                        <a:lnSpc>
                          <a:spcPts val="1600"/>
                        </a:lnSpc>
                        <a:spcBef>
                          <a:spcPts val="300"/>
                        </a:spcBef>
                        <a:spcAft>
                          <a:spcPts val="0"/>
                        </a:spcAft>
                      </a:pPr>
                      <a:r>
                        <a:rPr lang="en-US" sz="1400" i="1" dirty="0">
                          <a:effectLst/>
                          <a:latin typeface="Verdana"/>
                          <a:ea typeface="Times New Roman"/>
                          <a:cs typeface="Verdana"/>
                        </a:rPr>
                        <a:t>VIS 1</a:t>
                      </a:r>
                      <a:r>
                        <a:rPr lang="en-US" sz="1400" dirty="0">
                          <a:effectLst/>
                          <a:latin typeface="Verdana"/>
                          <a:ea typeface="Times New Roman"/>
                          <a:cs typeface="Verdana"/>
                        </a:rPr>
                        <a:t> </a:t>
                      </a:r>
                      <a:r>
                        <a:rPr lang="en-US" sz="1400" dirty="0" smtClean="0">
                          <a:effectLst/>
                          <a:latin typeface="Verdana"/>
                          <a:ea typeface="Times New Roman"/>
                          <a:cs typeface="Verdana"/>
                        </a:rPr>
                        <a:t>- green</a:t>
                      </a:r>
                      <a:endParaRPr lang="de-DE" sz="1400" dirty="0">
                        <a:effectLst/>
                        <a:latin typeface="Frutiger 45 Light"/>
                        <a:ea typeface="Times New Roman"/>
                        <a:cs typeface="Times New Roman"/>
                      </a:endParaRPr>
                    </a:p>
                  </a:txBody>
                  <a:tcPr marL="0" marR="0" marT="36195" marB="36195">
                    <a:lnL>
                      <a:noFill/>
                    </a:lnL>
                    <a:lnR>
                      <a:noFill/>
                    </a:lnR>
                    <a:lnT>
                      <a:noFill/>
                    </a:lnT>
                    <a:lnB>
                      <a:noFill/>
                    </a:lnB>
                    <a:solidFill>
                      <a:srgbClr val="FFFFFF"/>
                    </a:solidFill>
                  </a:tcPr>
                </a:tc>
                <a:tc hMerge="1">
                  <a:txBody>
                    <a:bodyPr/>
                    <a:lstStyle/>
                    <a:p>
                      <a:endParaRPr lang="de-DE"/>
                    </a:p>
                  </a:txBody>
                  <a:tcPr/>
                </a:tc>
                <a:tc hMerge="1">
                  <a:txBody>
                    <a:bodyPr/>
                    <a:lstStyle/>
                    <a:p>
                      <a:endParaRPr lang="de-DE"/>
                    </a:p>
                  </a:txBody>
                  <a:tcPr/>
                </a:tc>
                <a:tc>
                  <a:txBody>
                    <a:bodyPr/>
                    <a:lstStyle/>
                    <a:p>
                      <a:pPr>
                        <a:lnSpc>
                          <a:spcPts val="1600"/>
                        </a:lnSpc>
                        <a:spcAft>
                          <a:spcPts val="1200"/>
                        </a:spcAft>
                      </a:pPr>
                      <a:r>
                        <a:rPr lang="de-DE" sz="1400" dirty="0" smtClean="0">
                          <a:effectLst/>
                          <a:latin typeface="Frutiger 45 Light"/>
                          <a:ea typeface="Times New Roman"/>
                          <a:cs typeface="Times New Roman"/>
                        </a:rPr>
                        <a:t>39</a:t>
                      </a:r>
                      <a:endParaRPr lang="de-DE" sz="1400" dirty="0">
                        <a:effectLst/>
                        <a:latin typeface="Frutiger 45 Light"/>
                        <a:ea typeface="Times New Roman"/>
                        <a:cs typeface="Times New Roman"/>
                      </a:endParaRPr>
                    </a:p>
                  </a:txBody>
                  <a:tcPr marL="0" marR="0" marT="36195" marB="36195">
                    <a:lnL>
                      <a:noFill/>
                    </a:lnL>
                    <a:lnR>
                      <a:noFill/>
                    </a:lnR>
                    <a:lnT>
                      <a:noFill/>
                    </a:lnT>
                    <a:lnB>
                      <a:noFill/>
                    </a:lnB>
                    <a:solidFill>
                      <a:srgbClr val="FFFFFF"/>
                    </a:solidFill>
                  </a:tcPr>
                </a:tc>
                <a:tc>
                  <a:txBody>
                    <a:bodyPr/>
                    <a:lstStyle/>
                    <a:p>
                      <a:pPr>
                        <a:lnSpc>
                          <a:spcPts val="1600"/>
                        </a:lnSpc>
                        <a:spcAft>
                          <a:spcPts val="1200"/>
                        </a:spcAft>
                      </a:pPr>
                      <a:r>
                        <a:rPr lang="en-US" sz="1400" dirty="0">
                          <a:effectLst/>
                          <a:latin typeface="Frutiger 45 Light"/>
                          <a:ea typeface="Times New Roman"/>
                          <a:cs typeface="Times New Roman"/>
                        </a:rPr>
                        <a:t> </a:t>
                      </a:r>
                      <a:endParaRPr lang="de-DE" sz="1400" dirty="0">
                        <a:effectLst/>
                        <a:latin typeface="Frutiger 45 Light"/>
                        <a:ea typeface="Times New Roman"/>
                        <a:cs typeface="Times New Roman"/>
                      </a:endParaRPr>
                    </a:p>
                  </a:txBody>
                  <a:tcPr marL="0" marR="0" marT="36195" marB="36195">
                    <a:lnL>
                      <a:noFill/>
                    </a:lnL>
                    <a:lnR>
                      <a:noFill/>
                    </a:lnR>
                    <a:lnT>
                      <a:noFill/>
                    </a:lnT>
                    <a:lnB>
                      <a:noFill/>
                    </a:lnB>
                    <a:solidFill>
                      <a:srgbClr val="FFFFFF"/>
                    </a:solidFill>
                  </a:tcPr>
                </a:tc>
                <a:tc>
                  <a:txBody>
                    <a:bodyPr/>
                    <a:lstStyle/>
                    <a:p>
                      <a:pPr>
                        <a:lnSpc>
                          <a:spcPts val="1600"/>
                        </a:lnSpc>
                        <a:spcAft>
                          <a:spcPts val="1200"/>
                        </a:spcAft>
                      </a:pPr>
                      <a:r>
                        <a:rPr lang="en-US" sz="1400">
                          <a:effectLst/>
                          <a:latin typeface="Frutiger 45 Light"/>
                          <a:ea typeface="Times New Roman"/>
                          <a:cs typeface="Times New Roman"/>
                        </a:rPr>
                        <a:t> </a:t>
                      </a:r>
                      <a:endParaRPr lang="de-DE" sz="1400">
                        <a:effectLst/>
                        <a:latin typeface="Frutiger 45 Light"/>
                        <a:ea typeface="Times New Roman"/>
                        <a:cs typeface="Times New Roman"/>
                      </a:endParaRPr>
                    </a:p>
                  </a:txBody>
                  <a:tcPr marL="0" marR="0" marT="36195" marB="36195">
                    <a:lnL>
                      <a:noFill/>
                    </a:lnL>
                    <a:lnR>
                      <a:noFill/>
                    </a:lnR>
                    <a:lnT>
                      <a:noFill/>
                    </a:lnT>
                    <a:lnB>
                      <a:noFill/>
                    </a:lnB>
                    <a:solidFill>
                      <a:srgbClr val="FFFFFF"/>
                    </a:solidFill>
                  </a:tcPr>
                </a:tc>
                <a:tc>
                  <a:txBody>
                    <a:bodyPr/>
                    <a:lstStyle/>
                    <a:p>
                      <a:pPr>
                        <a:lnSpc>
                          <a:spcPts val="1600"/>
                        </a:lnSpc>
                        <a:spcAft>
                          <a:spcPts val="1200"/>
                        </a:spcAft>
                      </a:pPr>
                      <a:r>
                        <a:rPr lang="en-US" sz="1400" smtClean="0">
                          <a:effectLst/>
                          <a:latin typeface="Frutiger 45 Light"/>
                          <a:ea typeface="Times New Roman"/>
                          <a:cs typeface="Times New Roman"/>
                        </a:rPr>
                        <a:t>165</a:t>
                      </a:r>
                      <a:endParaRPr lang="de-DE" sz="1400" dirty="0">
                        <a:effectLst/>
                        <a:latin typeface="Frutiger 45 Light"/>
                        <a:ea typeface="Times New Roman"/>
                        <a:cs typeface="Times New Roman"/>
                      </a:endParaRPr>
                    </a:p>
                  </a:txBody>
                  <a:tcPr marL="0" marR="0" marT="36195" marB="36195">
                    <a:lnL>
                      <a:noFill/>
                    </a:lnL>
                    <a:lnR>
                      <a:noFill/>
                    </a:lnR>
                    <a:lnT>
                      <a:noFill/>
                    </a:lnT>
                    <a:lnB>
                      <a:noFill/>
                    </a:lnB>
                    <a:solidFill>
                      <a:srgbClr val="FFFFFF"/>
                    </a:solidFill>
                  </a:tcPr>
                </a:tc>
                <a:tc>
                  <a:txBody>
                    <a:bodyPr/>
                    <a:lstStyle/>
                    <a:p>
                      <a:pPr>
                        <a:lnSpc>
                          <a:spcPts val="1600"/>
                        </a:lnSpc>
                        <a:spcAft>
                          <a:spcPts val="1200"/>
                        </a:spcAft>
                      </a:pPr>
                      <a:r>
                        <a:rPr lang="en-US" sz="1400" smtClean="0">
                          <a:effectLst/>
                          <a:latin typeface="Frutiger 45 Light"/>
                          <a:ea typeface="Times New Roman"/>
                          <a:cs typeface="Times New Roman"/>
                        </a:rPr>
                        <a:t>165</a:t>
                      </a:r>
                      <a:endParaRPr lang="de-DE" sz="1400" dirty="0">
                        <a:effectLst/>
                        <a:latin typeface="Frutiger 45 Light"/>
                        <a:ea typeface="Times New Roman"/>
                        <a:cs typeface="Times New Roman"/>
                      </a:endParaRPr>
                    </a:p>
                  </a:txBody>
                  <a:tcPr marL="0" marR="0" marT="36195" marB="36195">
                    <a:lnL>
                      <a:noFill/>
                    </a:lnL>
                    <a:lnR>
                      <a:noFill/>
                    </a:lnR>
                    <a:lnT>
                      <a:noFill/>
                    </a:lnT>
                    <a:lnB>
                      <a:noFill/>
                    </a:lnB>
                    <a:solidFill>
                      <a:srgbClr val="FFFFFF"/>
                    </a:solidFill>
                  </a:tcPr>
                </a:tc>
                <a:tc>
                  <a:txBody>
                    <a:bodyPr/>
                    <a:lstStyle/>
                    <a:p>
                      <a:pPr>
                        <a:lnSpc>
                          <a:spcPts val="1600"/>
                        </a:lnSpc>
                        <a:spcAft>
                          <a:spcPts val="1200"/>
                        </a:spcAft>
                      </a:pPr>
                      <a:r>
                        <a:rPr lang="de-DE" sz="1400" dirty="0" smtClean="0">
                          <a:effectLst/>
                          <a:latin typeface="Frutiger 45 Light"/>
                          <a:ea typeface="Times New Roman"/>
                          <a:cs typeface="Times New Roman"/>
                        </a:rPr>
                        <a:t>167</a:t>
                      </a:r>
                      <a:endParaRPr lang="de-DE" sz="1400" dirty="0">
                        <a:effectLst/>
                        <a:latin typeface="Frutiger 45 Light"/>
                        <a:ea typeface="Times New Roman"/>
                        <a:cs typeface="Times New Roman"/>
                      </a:endParaRPr>
                    </a:p>
                  </a:txBody>
                  <a:tcPr marL="0" marR="0" marT="36195" marB="36195">
                    <a:lnL>
                      <a:noFill/>
                    </a:lnL>
                    <a:lnR>
                      <a:noFill/>
                    </a:lnR>
                    <a:lnT>
                      <a:noFill/>
                    </a:lnT>
                    <a:lnB>
                      <a:noFill/>
                    </a:lnB>
                    <a:solidFill>
                      <a:srgbClr val="FFFFFF"/>
                    </a:solidFill>
                  </a:tcPr>
                </a:tc>
                <a:tc>
                  <a:txBody>
                    <a:bodyPr/>
                    <a:lstStyle/>
                    <a:p>
                      <a:pPr>
                        <a:lnSpc>
                          <a:spcPts val="1600"/>
                        </a:lnSpc>
                        <a:spcAft>
                          <a:spcPts val="1200"/>
                        </a:spcAft>
                      </a:pPr>
                      <a:r>
                        <a:rPr lang="de-DE" sz="1400" dirty="0" smtClean="0">
                          <a:effectLst/>
                          <a:latin typeface="Frutiger 45 Light"/>
                          <a:ea typeface="Times New Roman"/>
                          <a:cs typeface="Times New Roman"/>
                        </a:rPr>
                        <a:t>400</a:t>
                      </a:r>
                      <a:endParaRPr lang="de-DE" sz="1400" dirty="0">
                        <a:effectLst/>
                        <a:latin typeface="Frutiger 45 Light"/>
                        <a:ea typeface="Times New Roman"/>
                        <a:cs typeface="Times New Roman"/>
                      </a:endParaRPr>
                    </a:p>
                  </a:txBody>
                  <a:tcPr marL="0" marR="0" marT="36195" marB="36195">
                    <a:lnL>
                      <a:noFill/>
                    </a:lnL>
                    <a:lnR>
                      <a:noFill/>
                    </a:lnR>
                    <a:lnT>
                      <a:noFill/>
                    </a:lnT>
                    <a:lnB>
                      <a:noFill/>
                    </a:lnB>
                    <a:solidFill>
                      <a:srgbClr val="FFFFFF"/>
                    </a:solidFill>
                  </a:tcPr>
                </a:tc>
                <a:tc>
                  <a:txBody>
                    <a:bodyPr/>
                    <a:lstStyle/>
                    <a:p>
                      <a:pPr>
                        <a:lnSpc>
                          <a:spcPts val="1600"/>
                        </a:lnSpc>
                        <a:spcAft>
                          <a:spcPts val="0"/>
                        </a:spcAft>
                      </a:pPr>
                      <a:r>
                        <a:rPr lang="de-DE" sz="1400">
                          <a:effectLst/>
                          <a:latin typeface="Frutiger 45 Light"/>
                          <a:ea typeface="Times New Roman"/>
                          <a:cs typeface="Times New Roman"/>
                        </a:rPr>
                        <a:t> </a:t>
                      </a:r>
                    </a:p>
                  </a:txBody>
                  <a:tcPr marL="0" marR="0" marT="0" marB="0" anchor="ctr">
                    <a:lnL>
                      <a:noFill/>
                    </a:lnL>
                    <a:lnR>
                      <a:noFill/>
                    </a:lnR>
                    <a:lnT>
                      <a:noFill/>
                    </a:lnT>
                    <a:lnB>
                      <a:noFill/>
                    </a:lnB>
                  </a:tcPr>
                </a:tc>
              </a:tr>
              <a:tr h="275591">
                <a:tc gridSpan="3">
                  <a:txBody>
                    <a:bodyPr/>
                    <a:lstStyle/>
                    <a:p>
                      <a:pPr>
                        <a:lnSpc>
                          <a:spcPts val="1600"/>
                        </a:lnSpc>
                        <a:spcBef>
                          <a:spcPts val="300"/>
                        </a:spcBef>
                        <a:spcAft>
                          <a:spcPts val="0"/>
                        </a:spcAft>
                      </a:pPr>
                      <a:r>
                        <a:rPr lang="en-US" sz="1400" i="1" dirty="0">
                          <a:effectLst/>
                          <a:latin typeface="Verdana"/>
                          <a:ea typeface="Times New Roman"/>
                          <a:cs typeface="Verdana"/>
                        </a:rPr>
                        <a:t>VIS 1</a:t>
                      </a:r>
                      <a:r>
                        <a:rPr lang="en-US" sz="1400" dirty="0">
                          <a:effectLst/>
                          <a:latin typeface="Verdana"/>
                          <a:ea typeface="Times New Roman"/>
                          <a:cs typeface="Verdana"/>
                        </a:rPr>
                        <a:t> </a:t>
                      </a:r>
                      <a:r>
                        <a:rPr lang="en-US" sz="1400" dirty="0" smtClean="0">
                          <a:effectLst/>
                          <a:latin typeface="Verdana"/>
                          <a:ea typeface="Times New Roman"/>
                          <a:cs typeface="Verdana"/>
                        </a:rPr>
                        <a:t>- red</a:t>
                      </a:r>
                      <a:endParaRPr lang="de-DE" sz="1400" dirty="0">
                        <a:effectLst/>
                        <a:latin typeface="Frutiger 45 Light"/>
                        <a:ea typeface="Times New Roman"/>
                        <a:cs typeface="Times New Roman"/>
                      </a:endParaRPr>
                    </a:p>
                  </a:txBody>
                  <a:tcPr marL="0" marR="0" marT="36195" marB="36195">
                    <a:lnL>
                      <a:noFill/>
                    </a:lnL>
                    <a:lnR>
                      <a:noFill/>
                    </a:lnR>
                    <a:lnT>
                      <a:noFill/>
                    </a:lnT>
                    <a:lnB>
                      <a:noFill/>
                    </a:lnB>
                    <a:solidFill>
                      <a:srgbClr val="F2F2F2"/>
                    </a:solidFill>
                  </a:tcPr>
                </a:tc>
                <a:tc hMerge="1">
                  <a:txBody>
                    <a:bodyPr/>
                    <a:lstStyle/>
                    <a:p>
                      <a:endParaRPr lang="de-DE"/>
                    </a:p>
                  </a:txBody>
                  <a:tcPr/>
                </a:tc>
                <a:tc hMerge="1">
                  <a:txBody>
                    <a:bodyPr/>
                    <a:lstStyle/>
                    <a:p>
                      <a:endParaRPr lang="de-DE"/>
                    </a:p>
                  </a:txBody>
                  <a:tcPr/>
                </a:tc>
                <a:tc>
                  <a:txBody>
                    <a:bodyPr/>
                    <a:lstStyle/>
                    <a:p>
                      <a:pPr>
                        <a:lnSpc>
                          <a:spcPts val="1600"/>
                        </a:lnSpc>
                        <a:spcAft>
                          <a:spcPts val="1200"/>
                        </a:spcAft>
                      </a:pPr>
                      <a:endParaRPr lang="de-DE" sz="1400" dirty="0">
                        <a:effectLst/>
                        <a:latin typeface="Frutiger 45 Light"/>
                        <a:ea typeface="Times New Roman"/>
                        <a:cs typeface="Times New Roman"/>
                      </a:endParaRPr>
                    </a:p>
                  </a:txBody>
                  <a:tcPr marL="0" marR="0" marT="36195" marB="36195">
                    <a:lnL>
                      <a:noFill/>
                    </a:lnL>
                    <a:lnR>
                      <a:noFill/>
                    </a:lnR>
                    <a:lnT>
                      <a:noFill/>
                    </a:lnT>
                    <a:lnB>
                      <a:noFill/>
                    </a:lnB>
                    <a:solidFill>
                      <a:srgbClr val="F2F2F2"/>
                    </a:solidFill>
                  </a:tcPr>
                </a:tc>
                <a:tc>
                  <a:txBody>
                    <a:bodyPr/>
                    <a:lstStyle/>
                    <a:p>
                      <a:pPr>
                        <a:lnSpc>
                          <a:spcPts val="1600"/>
                        </a:lnSpc>
                        <a:spcAft>
                          <a:spcPts val="1200"/>
                        </a:spcAft>
                      </a:pPr>
                      <a:r>
                        <a:rPr lang="en-US" sz="1400" dirty="0">
                          <a:effectLst/>
                          <a:latin typeface="Frutiger 45 Light"/>
                          <a:ea typeface="Times New Roman"/>
                          <a:cs typeface="Times New Roman"/>
                        </a:rPr>
                        <a:t>39</a:t>
                      </a:r>
                      <a:endParaRPr lang="de-DE" sz="1400" dirty="0">
                        <a:effectLst/>
                        <a:latin typeface="Frutiger 45 Light"/>
                        <a:ea typeface="Times New Roman"/>
                        <a:cs typeface="Times New Roman"/>
                      </a:endParaRPr>
                    </a:p>
                  </a:txBody>
                  <a:tcPr marL="0" marR="0" marT="36195" marB="36195">
                    <a:lnL>
                      <a:noFill/>
                    </a:lnL>
                    <a:lnR>
                      <a:noFill/>
                    </a:lnR>
                    <a:lnT>
                      <a:noFill/>
                    </a:lnT>
                    <a:lnB>
                      <a:noFill/>
                    </a:lnB>
                    <a:solidFill>
                      <a:srgbClr val="F2F2F2"/>
                    </a:solidFill>
                  </a:tcPr>
                </a:tc>
                <a:tc>
                  <a:txBody>
                    <a:bodyPr/>
                    <a:lstStyle/>
                    <a:p>
                      <a:pPr>
                        <a:lnSpc>
                          <a:spcPts val="1600"/>
                        </a:lnSpc>
                        <a:spcAft>
                          <a:spcPts val="1200"/>
                        </a:spcAft>
                      </a:pPr>
                      <a:r>
                        <a:rPr lang="en-US" sz="1400">
                          <a:effectLst/>
                          <a:latin typeface="Frutiger 45 Light"/>
                          <a:ea typeface="Times New Roman"/>
                          <a:cs typeface="Times New Roman"/>
                        </a:rPr>
                        <a:t> </a:t>
                      </a:r>
                      <a:endParaRPr lang="de-DE" sz="1400">
                        <a:effectLst/>
                        <a:latin typeface="Frutiger 45 Light"/>
                        <a:ea typeface="Times New Roman"/>
                        <a:cs typeface="Times New Roman"/>
                      </a:endParaRPr>
                    </a:p>
                  </a:txBody>
                  <a:tcPr marL="0" marR="0" marT="36195" marB="36195">
                    <a:lnL>
                      <a:noFill/>
                    </a:lnL>
                    <a:lnR>
                      <a:noFill/>
                    </a:lnR>
                    <a:lnT>
                      <a:noFill/>
                    </a:lnT>
                    <a:lnB>
                      <a:noFill/>
                    </a:lnB>
                    <a:solidFill>
                      <a:srgbClr val="F2F2F2"/>
                    </a:solidFill>
                  </a:tcPr>
                </a:tc>
                <a:tc>
                  <a:txBody>
                    <a:bodyPr/>
                    <a:lstStyle/>
                    <a:p>
                      <a:pPr>
                        <a:lnSpc>
                          <a:spcPts val="1600"/>
                        </a:lnSpc>
                        <a:spcAft>
                          <a:spcPts val="1200"/>
                        </a:spcAft>
                      </a:pPr>
                      <a:r>
                        <a:rPr lang="en-US" sz="1400" smtClean="0">
                          <a:effectLst/>
                          <a:latin typeface="Frutiger 45 Light"/>
                          <a:ea typeface="Times New Roman"/>
                          <a:cs typeface="Times New Roman"/>
                        </a:rPr>
                        <a:t>165</a:t>
                      </a:r>
                      <a:endParaRPr lang="de-DE" sz="1400" dirty="0">
                        <a:effectLst/>
                        <a:latin typeface="Frutiger 45 Light"/>
                        <a:ea typeface="Times New Roman"/>
                        <a:cs typeface="Times New Roman"/>
                      </a:endParaRPr>
                    </a:p>
                  </a:txBody>
                  <a:tcPr marL="0" marR="0" marT="36195" marB="36195">
                    <a:lnL>
                      <a:noFill/>
                    </a:lnL>
                    <a:lnR>
                      <a:noFill/>
                    </a:lnR>
                    <a:lnT>
                      <a:noFill/>
                    </a:lnT>
                    <a:lnB>
                      <a:noFill/>
                    </a:lnB>
                    <a:solidFill>
                      <a:srgbClr val="F2F2F2"/>
                    </a:solidFill>
                  </a:tcPr>
                </a:tc>
                <a:tc>
                  <a:txBody>
                    <a:bodyPr/>
                    <a:lstStyle/>
                    <a:p>
                      <a:pPr>
                        <a:lnSpc>
                          <a:spcPts val="1600"/>
                        </a:lnSpc>
                        <a:spcAft>
                          <a:spcPts val="1200"/>
                        </a:spcAft>
                      </a:pPr>
                      <a:r>
                        <a:rPr lang="en-US" sz="1400" smtClean="0">
                          <a:effectLst/>
                          <a:latin typeface="Frutiger 45 Light"/>
                          <a:ea typeface="Times New Roman"/>
                          <a:cs typeface="Times New Roman"/>
                        </a:rPr>
                        <a:t>165</a:t>
                      </a:r>
                      <a:endParaRPr lang="de-DE" sz="1400" dirty="0">
                        <a:effectLst/>
                        <a:latin typeface="Frutiger 45 Light"/>
                        <a:ea typeface="Times New Roman"/>
                        <a:cs typeface="Times New Roman"/>
                      </a:endParaRPr>
                    </a:p>
                  </a:txBody>
                  <a:tcPr marL="0" marR="0" marT="36195" marB="36195">
                    <a:lnL>
                      <a:noFill/>
                    </a:lnL>
                    <a:lnR>
                      <a:noFill/>
                    </a:lnR>
                    <a:lnT>
                      <a:noFill/>
                    </a:lnT>
                    <a:lnB>
                      <a:noFill/>
                    </a:lnB>
                    <a:solidFill>
                      <a:srgbClr val="F2F2F2"/>
                    </a:solidFill>
                  </a:tcPr>
                </a:tc>
                <a:tc>
                  <a:txBody>
                    <a:bodyPr/>
                    <a:lstStyle/>
                    <a:p>
                      <a:pPr>
                        <a:lnSpc>
                          <a:spcPts val="1600"/>
                        </a:lnSpc>
                        <a:spcAft>
                          <a:spcPts val="1200"/>
                        </a:spcAft>
                      </a:pPr>
                      <a:r>
                        <a:rPr lang="de-DE" sz="1400" dirty="0" smtClean="0">
                          <a:effectLst/>
                          <a:latin typeface="Frutiger 45 Light"/>
                          <a:ea typeface="Times New Roman"/>
                          <a:cs typeface="Times New Roman"/>
                        </a:rPr>
                        <a:t>167</a:t>
                      </a:r>
                      <a:endParaRPr lang="de-DE" sz="1400" dirty="0">
                        <a:effectLst/>
                        <a:latin typeface="Frutiger 45 Light"/>
                        <a:ea typeface="Times New Roman"/>
                        <a:cs typeface="Times New Roman"/>
                      </a:endParaRPr>
                    </a:p>
                  </a:txBody>
                  <a:tcPr marL="0" marR="0" marT="36195" marB="36195">
                    <a:lnL>
                      <a:noFill/>
                    </a:lnL>
                    <a:lnR>
                      <a:noFill/>
                    </a:lnR>
                    <a:lnT>
                      <a:noFill/>
                    </a:lnT>
                    <a:lnB>
                      <a:noFill/>
                    </a:lnB>
                    <a:solidFill>
                      <a:srgbClr val="F2F2F2"/>
                    </a:solidFill>
                  </a:tcPr>
                </a:tc>
                <a:tc>
                  <a:txBody>
                    <a:bodyPr/>
                    <a:lstStyle/>
                    <a:p>
                      <a:pPr>
                        <a:lnSpc>
                          <a:spcPts val="1600"/>
                        </a:lnSpc>
                        <a:spcAft>
                          <a:spcPts val="1200"/>
                        </a:spcAft>
                      </a:pPr>
                      <a:r>
                        <a:rPr lang="de-DE" sz="1400" dirty="0" smtClean="0">
                          <a:effectLst/>
                          <a:latin typeface="Frutiger 45 Light"/>
                          <a:ea typeface="Times New Roman"/>
                          <a:cs typeface="Times New Roman"/>
                        </a:rPr>
                        <a:t>400</a:t>
                      </a:r>
                      <a:endParaRPr lang="de-DE" sz="1400" dirty="0">
                        <a:effectLst/>
                        <a:latin typeface="Frutiger 45 Light"/>
                        <a:ea typeface="Times New Roman"/>
                        <a:cs typeface="Times New Roman"/>
                      </a:endParaRPr>
                    </a:p>
                  </a:txBody>
                  <a:tcPr marL="0" marR="0" marT="36195" marB="36195">
                    <a:lnL>
                      <a:noFill/>
                    </a:lnL>
                    <a:lnR>
                      <a:noFill/>
                    </a:lnR>
                    <a:lnT>
                      <a:noFill/>
                    </a:lnT>
                    <a:lnB>
                      <a:noFill/>
                    </a:lnB>
                    <a:solidFill>
                      <a:srgbClr val="F2F2F2"/>
                    </a:solidFill>
                  </a:tcPr>
                </a:tc>
                <a:tc>
                  <a:txBody>
                    <a:bodyPr/>
                    <a:lstStyle/>
                    <a:p>
                      <a:pPr>
                        <a:lnSpc>
                          <a:spcPts val="1600"/>
                        </a:lnSpc>
                        <a:spcAft>
                          <a:spcPts val="0"/>
                        </a:spcAft>
                      </a:pPr>
                      <a:r>
                        <a:rPr lang="de-DE" sz="1400" dirty="0">
                          <a:effectLst/>
                          <a:latin typeface="Frutiger 45 Light"/>
                          <a:ea typeface="Times New Roman"/>
                          <a:cs typeface="Times New Roman"/>
                        </a:rPr>
                        <a:t> </a:t>
                      </a:r>
                    </a:p>
                  </a:txBody>
                  <a:tcPr marL="0" marR="0" marT="0" marB="0" anchor="ctr">
                    <a:lnL>
                      <a:noFill/>
                    </a:lnL>
                    <a:lnR>
                      <a:noFill/>
                    </a:lnR>
                    <a:lnT>
                      <a:noFill/>
                    </a:lnT>
                    <a:lnB>
                      <a:noFill/>
                    </a:lnB>
                  </a:tcPr>
                </a:tc>
              </a:tr>
              <a:tr h="275591">
                <a:tc gridSpan="3">
                  <a:txBody>
                    <a:bodyPr/>
                    <a:lstStyle/>
                    <a:p>
                      <a:pPr>
                        <a:lnSpc>
                          <a:spcPts val="1600"/>
                        </a:lnSpc>
                        <a:spcBef>
                          <a:spcPts val="300"/>
                        </a:spcBef>
                        <a:spcAft>
                          <a:spcPts val="0"/>
                        </a:spcAft>
                      </a:pPr>
                      <a:r>
                        <a:rPr lang="en-US" sz="1400" i="1" dirty="0">
                          <a:effectLst/>
                          <a:latin typeface="Verdana"/>
                          <a:ea typeface="Times New Roman"/>
                          <a:cs typeface="Verdana"/>
                        </a:rPr>
                        <a:t>VIS 1</a:t>
                      </a:r>
                      <a:r>
                        <a:rPr lang="en-US" sz="1400" dirty="0">
                          <a:effectLst/>
                          <a:latin typeface="Verdana"/>
                          <a:ea typeface="Times New Roman"/>
                          <a:cs typeface="Verdana"/>
                        </a:rPr>
                        <a:t> </a:t>
                      </a:r>
                      <a:r>
                        <a:rPr lang="en-US" sz="1400" dirty="0" smtClean="0">
                          <a:effectLst/>
                          <a:latin typeface="Verdana"/>
                          <a:ea typeface="Times New Roman"/>
                          <a:cs typeface="Verdana"/>
                        </a:rPr>
                        <a:t>- NIR</a:t>
                      </a:r>
                      <a:endParaRPr lang="de-DE" sz="1400" dirty="0">
                        <a:effectLst/>
                        <a:latin typeface="Frutiger 45 Light"/>
                        <a:ea typeface="Times New Roman"/>
                        <a:cs typeface="Times New Roman"/>
                      </a:endParaRPr>
                    </a:p>
                  </a:txBody>
                  <a:tcPr marL="0" marR="0" marT="36195" marB="36195">
                    <a:lnL>
                      <a:noFill/>
                    </a:lnL>
                    <a:lnR>
                      <a:noFill/>
                    </a:lnR>
                    <a:lnT>
                      <a:noFill/>
                    </a:lnT>
                    <a:lnB>
                      <a:noFill/>
                    </a:lnB>
                    <a:solidFill>
                      <a:srgbClr val="FFFFFF"/>
                    </a:solidFill>
                  </a:tcPr>
                </a:tc>
                <a:tc hMerge="1">
                  <a:txBody>
                    <a:bodyPr/>
                    <a:lstStyle/>
                    <a:p>
                      <a:endParaRPr lang="de-DE"/>
                    </a:p>
                  </a:txBody>
                  <a:tcPr/>
                </a:tc>
                <a:tc hMerge="1">
                  <a:txBody>
                    <a:bodyPr/>
                    <a:lstStyle/>
                    <a:p>
                      <a:endParaRPr lang="de-DE"/>
                    </a:p>
                  </a:txBody>
                  <a:tcPr/>
                </a:tc>
                <a:tc>
                  <a:txBody>
                    <a:bodyPr/>
                    <a:lstStyle/>
                    <a:p>
                      <a:pPr>
                        <a:lnSpc>
                          <a:spcPts val="1600"/>
                        </a:lnSpc>
                        <a:spcAft>
                          <a:spcPts val="1200"/>
                        </a:spcAft>
                      </a:pPr>
                      <a:endParaRPr lang="de-DE" sz="1400" dirty="0">
                        <a:effectLst/>
                        <a:latin typeface="Frutiger 45 Light"/>
                        <a:ea typeface="Times New Roman"/>
                        <a:cs typeface="Times New Roman"/>
                      </a:endParaRPr>
                    </a:p>
                  </a:txBody>
                  <a:tcPr marL="0" marR="0" marT="36195" marB="36195">
                    <a:lnL>
                      <a:noFill/>
                    </a:lnL>
                    <a:lnR>
                      <a:noFill/>
                    </a:lnR>
                    <a:lnT>
                      <a:noFill/>
                    </a:lnT>
                    <a:lnB>
                      <a:noFill/>
                    </a:lnB>
                    <a:solidFill>
                      <a:srgbClr val="FFFFFF"/>
                    </a:solidFill>
                  </a:tcPr>
                </a:tc>
                <a:tc>
                  <a:txBody>
                    <a:bodyPr/>
                    <a:lstStyle/>
                    <a:p>
                      <a:pPr>
                        <a:lnSpc>
                          <a:spcPts val="1600"/>
                        </a:lnSpc>
                        <a:spcAft>
                          <a:spcPts val="1200"/>
                        </a:spcAft>
                      </a:pPr>
                      <a:r>
                        <a:rPr lang="en-US" sz="1400" dirty="0">
                          <a:effectLst/>
                          <a:latin typeface="Frutiger 45 Light"/>
                          <a:ea typeface="Times New Roman"/>
                          <a:cs typeface="Times New Roman"/>
                        </a:rPr>
                        <a:t> </a:t>
                      </a:r>
                      <a:endParaRPr lang="de-DE" sz="1400" dirty="0">
                        <a:effectLst/>
                        <a:latin typeface="Frutiger 45 Light"/>
                        <a:ea typeface="Times New Roman"/>
                        <a:cs typeface="Times New Roman"/>
                      </a:endParaRPr>
                    </a:p>
                  </a:txBody>
                  <a:tcPr marL="0" marR="0" marT="36195" marB="36195">
                    <a:lnL>
                      <a:noFill/>
                    </a:lnL>
                    <a:lnR>
                      <a:noFill/>
                    </a:lnR>
                    <a:lnT>
                      <a:noFill/>
                    </a:lnT>
                    <a:lnB>
                      <a:noFill/>
                    </a:lnB>
                    <a:solidFill>
                      <a:srgbClr val="FFFFFF"/>
                    </a:solidFill>
                  </a:tcPr>
                </a:tc>
                <a:tc>
                  <a:txBody>
                    <a:bodyPr/>
                    <a:lstStyle/>
                    <a:p>
                      <a:pPr>
                        <a:lnSpc>
                          <a:spcPts val="1600"/>
                        </a:lnSpc>
                        <a:spcAft>
                          <a:spcPts val="1200"/>
                        </a:spcAft>
                      </a:pPr>
                      <a:r>
                        <a:rPr lang="en-US" sz="1400">
                          <a:effectLst/>
                          <a:latin typeface="Frutiger 45 Light"/>
                          <a:ea typeface="Times New Roman"/>
                          <a:cs typeface="Times New Roman"/>
                        </a:rPr>
                        <a:t>39</a:t>
                      </a:r>
                      <a:endParaRPr lang="de-DE" sz="1400">
                        <a:effectLst/>
                        <a:latin typeface="Frutiger 45 Light"/>
                        <a:ea typeface="Times New Roman"/>
                        <a:cs typeface="Times New Roman"/>
                      </a:endParaRPr>
                    </a:p>
                  </a:txBody>
                  <a:tcPr marL="0" marR="0" marT="36195" marB="36195">
                    <a:lnL>
                      <a:noFill/>
                    </a:lnL>
                    <a:lnR>
                      <a:noFill/>
                    </a:lnR>
                    <a:lnT>
                      <a:noFill/>
                    </a:lnT>
                    <a:lnB>
                      <a:noFill/>
                    </a:lnB>
                    <a:solidFill>
                      <a:srgbClr val="FFFFFF"/>
                    </a:solidFill>
                  </a:tcPr>
                </a:tc>
                <a:tc>
                  <a:txBody>
                    <a:bodyPr/>
                    <a:lstStyle/>
                    <a:p>
                      <a:pPr>
                        <a:lnSpc>
                          <a:spcPts val="1600"/>
                        </a:lnSpc>
                        <a:spcAft>
                          <a:spcPts val="1200"/>
                        </a:spcAft>
                      </a:pPr>
                      <a:r>
                        <a:rPr lang="en-US" sz="1400" smtClean="0">
                          <a:effectLst/>
                          <a:latin typeface="Frutiger 45 Light"/>
                          <a:ea typeface="Times New Roman"/>
                          <a:cs typeface="Times New Roman"/>
                        </a:rPr>
                        <a:t>165</a:t>
                      </a:r>
                      <a:endParaRPr lang="de-DE" sz="1400" dirty="0">
                        <a:effectLst/>
                        <a:latin typeface="Frutiger 45 Light"/>
                        <a:ea typeface="Times New Roman"/>
                        <a:cs typeface="Times New Roman"/>
                      </a:endParaRPr>
                    </a:p>
                  </a:txBody>
                  <a:tcPr marL="0" marR="0" marT="36195" marB="36195">
                    <a:lnL>
                      <a:noFill/>
                    </a:lnL>
                    <a:lnR>
                      <a:noFill/>
                    </a:lnR>
                    <a:lnT>
                      <a:noFill/>
                    </a:lnT>
                    <a:lnB>
                      <a:noFill/>
                    </a:lnB>
                    <a:solidFill>
                      <a:srgbClr val="FFFFFF"/>
                    </a:solidFill>
                  </a:tcPr>
                </a:tc>
                <a:tc>
                  <a:txBody>
                    <a:bodyPr/>
                    <a:lstStyle/>
                    <a:p>
                      <a:pPr>
                        <a:lnSpc>
                          <a:spcPts val="1600"/>
                        </a:lnSpc>
                        <a:spcAft>
                          <a:spcPts val="1200"/>
                        </a:spcAft>
                      </a:pPr>
                      <a:r>
                        <a:rPr lang="en-US" sz="1400" smtClean="0">
                          <a:effectLst/>
                          <a:latin typeface="Frutiger 45 Light"/>
                          <a:ea typeface="Times New Roman"/>
                          <a:cs typeface="Times New Roman"/>
                        </a:rPr>
                        <a:t>165</a:t>
                      </a:r>
                      <a:endParaRPr lang="de-DE" sz="1400" dirty="0">
                        <a:effectLst/>
                        <a:latin typeface="Frutiger 45 Light"/>
                        <a:ea typeface="Times New Roman"/>
                        <a:cs typeface="Times New Roman"/>
                      </a:endParaRPr>
                    </a:p>
                  </a:txBody>
                  <a:tcPr marL="0" marR="0" marT="36195" marB="36195">
                    <a:lnL>
                      <a:noFill/>
                    </a:lnL>
                    <a:lnR>
                      <a:noFill/>
                    </a:lnR>
                    <a:lnT>
                      <a:noFill/>
                    </a:lnT>
                    <a:lnB>
                      <a:noFill/>
                    </a:lnB>
                    <a:solidFill>
                      <a:srgbClr val="FFFFFF"/>
                    </a:solidFill>
                  </a:tcPr>
                </a:tc>
                <a:tc>
                  <a:txBody>
                    <a:bodyPr/>
                    <a:lstStyle/>
                    <a:p>
                      <a:pPr>
                        <a:lnSpc>
                          <a:spcPts val="1600"/>
                        </a:lnSpc>
                        <a:spcAft>
                          <a:spcPts val="1200"/>
                        </a:spcAft>
                      </a:pPr>
                      <a:r>
                        <a:rPr lang="de-DE" sz="1400" dirty="0" smtClean="0">
                          <a:effectLst/>
                          <a:latin typeface="Frutiger 45 Light"/>
                          <a:ea typeface="Times New Roman"/>
                          <a:cs typeface="Times New Roman"/>
                        </a:rPr>
                        <a:t>167</a:t>
                      </a:r>
                      <a:endParaRPr lang="de-DE" sz="1400" dirty="0">
                        <a:effectLst/>
                        <a:latin typeface="Frutiger 45 Light"/>
                        <a:ea typeface="Times New Roman"/>
                        <a:cs typeface="Times New Roman"/>
                      </a:endParaRPr>
                    </a:p>
                  </a:txBody>
                  <a:tcPr marL="0" marR="0" marT="36195" marB="36195">
                    <a:lnL>
                      <a:noFill/>
                    </a:lnL>
                    <a:lnR>
                      <a:noFill/>
                    </a:lnR>
                    <a:lnT>
                      <a:noFill/>
                    </a:lnT>
                    <a:lnB>
                      <a:noFill/>
                    </a:lnB>
                    <a:solidFill>
                      <a:srgbClr val="FFFFFF"/>
                    </a:solidFill>
                  </a:tcPr>
                </a:tc>
                <a:tc>
                  <a:txBody>
                    <a:bodyPr/>
                    <a:lstStyle/>
                    <a:p>
                      <a:pPr>
                        <a:lnSpc>
                          <a:spcPts val="1600"/>
                        </a:lnSpc>
                        <a:spcAft>
                          <a:spcPts val="1200"/>
                        </a:spcAft>
                      </a:pPr>
                      <a:r>
                        <a:rPr lang="de-DE" sz="1400" dirty="0" smtClean="0">
                          <a:effectLst/>
                          <a:latin typeface="Frutiger 45 Light"/>
                          <a:ea typeface="Times New Roman"/>
                          <a:cs typeface="Times New Roman"/>
                        </a:rPr>
                        <a:t>400</a:t>
                      </a:r>
                      <a:endParaRPr lang="de-DE" sz="1400" dirty="0">
                        <a:effectLst/>
                        <a:latin typeface="Frutiger 45 Light"/>
                        <a:ea typeface="Times New Roman"/>
                        <a:cs typeface="Times New Roman"/>
                      </a:endParaRPr>
                    </a:p>
                  </a:txBody>
                  <a:tcPr marL="0" marR="0" marT="36195" marB="36195">
                    <a:lnL>
                      <a:noFill/>
                    </a:lnL>
                    <a:lnR>
                      <a:noFill/>
                    </a:lnR>
                    <a:lnT>
                      <a:noFill/>
                    </a:lnT>
                    <a:lnB>
                      <a:noFill/>
                    </a:lnB>
                    <a:solidFill>
                      <a:srgbClr val="FFFFFF"/>
                    </a:solidFill>
                  </a:tcPr>
                </a:tc>
                <a:tc>
                  <a:txBody>
                    <a:bodyPr/>
                    <a:lstStyle/>
                    <a:p>
                      <a:pPr>
                        <a:lnSpc>
                          <a:spcPts val="1600"/>
                        </a:lnSpc>
                        <a:spcAft>
                          <a:spcPts val="0"/>
                        </a:spcAft>
                      </a:pPr>
                      <a:r>
                        <a:rPr lang="de-DE" sz="1400">
                          <a:effectLst/>
                          <a:latin typeface="Frutiger 45 Light"/>
                          <a:ea typeface="Times New Roman"/>
                          <a:cs typeface="Times New Roman"/>
                        </a:rPr>
                        <a:t> </a:t>
                      </a:r>
                    </a:p>
                  </a:txBody>
                  <a:tcPr marL="0" marR="0" marT="0" marB="0" anchor="ctr">
                    <a:lnL>
                      <a:noFill/>
                    </a:lnL>
                    <a:lnR>
                      <a:noFill/>
                    </a:lnR>
                    <a:lnT>
                      <a:noFill/>
                    </a:lnT>
                    <a:lnB>
                      <a:noFill/>
                    </a:lnB>
                  </a:tcPr>
                </a:tc>
              </a:tr>
              <a:tr h="275591">
                <a:tc gridSpan="3">
                  <a:txBody>
                    <a:bodyPr/>
                    <a:lstStyle/>
                    <a:p>
                      <a:pPr>
                        <a:lnSpc>
                          <a:spcPts val="1600"/>
                        </a:lnSpc>
                        <a:spcAft>
                          <a:spcPts val="1200"/>
                        </a:spcAft>
                      </a:pPr>
                      <a:r>
                        <a:rPr lang="en-US" sz="1400" i="1">
                          <a:effectLst/>
                          <a:latin typeface="Verdana"/>
                          <a:ea typeface="Times New Roman"/>
                          <a:cs typeface="Verdana"/>
                        </a:rPr>
                        <a:t>VIS 3</a:t>
                      </a:r>
                      <a:endParaRPr lang="de-DE" sz="1400">
                        <a:effectLst/>
                        <a:latin typeface="Frutiger 45 Light"/>
                        <a:ea typeface="Times New Roman"/>
                        <a:cs typeface="Times New Roman"/>
                      </a:endParaRPr>
                    </a:p>
                  </a:txBody>
                  <a:tcPr marL="0" marR="0" marT="36195" marB="36195">
                    <a:lnL>
                      <a:noFill/>
                    </a:lnL>
                    <a:lnR>
                      <a:noFill/>
                    </a:lnR>
                    <a:lnT>
                      <a:noFill/>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de-DE"/>
                    </a:p>
                  </a:txBody>
                  <a:tcPr/>
                </a:tc>
                <a:tc hMerge="1">
                  <a:txBody>
                    <a:bodyPr/>
                    <a:lstStyle/>
                    <a:p>
                      <a:endParaRPr lang="de-DE"/>
                    </a:p>
                  </a:txBody>
                  <a:tcPr/>
                </a:tc>
                <a:tc>
                  <a:txBody>
                    <a:bodyPr/>
                    <a:lstStyle/>
                    <a:p>
                      <a:pPr>
                        <a:lnSpc>
                          <a:spcPts val="1600"/>
                        </a:lnSpc>
                        <a:spcAft>
                          <a:spcPts val="1200"/>
                        </a:spcAft>
                      </a:pPr>
                      <a:r>
                        <a:rPr lang="de-DE" sz="1400" dirty="0" smtClean="0">
                          <a:effectLst/>
                          <a:latin typeface="Frutiger 45 Light"/>
                          <a:ea typeface="Times New Roman"/>
                          <a:cs typeface="Times New Roman"/>
                        </a:rPr>
                        <a:t>39</a:t>
                      </a:r>
                      <a:endParaRPr lang="de-DE" sz="1400" dirty="0">
                        <a:effectLst/>
                        <a:latin typeface="Frutiger 45 Light"/>
                        <a:ea typeface="Times New Roman"/>
                        <a:cs typeface="Times New Roman"/>
                      </a:endParaRPr>
                    </a:p>
                  </a:txBody>
                  <a:tcPr marL="0" marR="0" marT="36195" marB="36195">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nSpc>
                          <a:spcPts val="1600"/>
                        </a:lnSpc>
                        <a:spcAft>
                          <a:spcPts val="1200"/>
                        </a:spcAft>
                      </a:pPr>
                      <a:r>
                        <a:rPr lang="en-US" sz="1400" dirty="0">
                          <a:effectLst/>
                          <a:latin typeface="Frutiger 45 Light"/>
                          <a:ea typeface="Times New Roman"/>
                          <a:cs typeface="Times New Roman"/>
                        </a:rPr>
                        <a:t>39</a:t>
                      </a:r>
                      <a:endParaRPr lang="de-DE" sz="1400" dirty="0">
                        <a:effectLst/>
                        <a:latin typeface="Frutiger 45 Light"/>
                        <a:ea typeface="Times New Roman"/>
                        <a:cs typeface="Times New Roman"/>
                      </a:endParaRPr>
                    </a:p>
                  </a:txBody>
                  <a:tcPr marL="0" marR="0" marT="36195" marB="36195">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nSpc>
                          <a:spcPts val="1600"/>
                        </a:lnSpc>
                        <a:spcAft>
                          <a:spcPts val="1200"/>
                        </a:spcAft>
                      </a:pPr>
                      <a:r>
                        <a:rPr lang="en-US" sz="1400">
                          <a:effectLst/>
                          <a:latin typeface="Frutiger 45 Light"/>
                          <a:ea typeface="Times New Roman"/>
                          <a:cs typeface="Times New Roman"/>
                        </a:rPr>
                        <a:t>39</a:t>
                      </a:r>
                      <a:endParaRPr lang="de-DE" sz="1400">
                        <a:effectLst/>
                        <a:latin typeface="Frutiger 45 Light"/>
                        <a:ea typeface="Times New Roman"/>
                        <a:cs typeface="Times New Roman"/>
                      </a:endParaRPr>
                    </a:p>
                  </a:txBody>
                  <a:tcPr marL="0" marR="0" marT="36195" marB="36195">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nSpc>
                          <a:spcPts val="1600"/>
                        </a:lnSpc>
                        <a:spcAft>
                          <a:spcPts val="1200"/>
                        </a:spcAft>
                      </a:pPr>
                      <a:r>
                        <a:rPr lang="en-US" sz="1400" dirty="0" smtClean="0">
                          <a:effectLst/>
                          <a:latin typeface="Frutiger 45 Light"/>
                          <a:ea typeface="Times New Roman"/>
                          <a:cs typeface="Times New Roman"/>
                        </a:rPr>
                        <a:t>165</a:t>
                      </a:r>
                      <a:endParaRPr lang="de-DE" sz="1400" dirty="0">
                        <a:effectLst/>
                        <a:latin typeface="Frutiger 45 Light"/>
                        <a:ea typeface="Times New Roman"/>
                        <a:cs typeface="Times New Roman"/>
                      </a:endParaRPr>
                    </a:p>
                  </a:txBody>
                  <a:tcPr marL="0" marR="0" marT="36195" marB="36195">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nSpc>
                          <a:spcPts val="1600"/>
                        </a:lnSpc>
                        <a:spcAft>
                          <a:spcPts val="1200"/>
                        </a:spcAft>
                      </a:pPr>
                      <a:r>
                        <a:rPr lang="en-US" sz="1400" dirty="0" smtClean="0">
                          <a:effectLst/>
                          <a:latin typeface="Frutiger 45 Light"/>
                          <a:ea typeface="Times New Roman"/>
                          <a:cs typeface="Times New Roman"/>
                        </a:rPr>
                        <a:t>165</a:t>
                      </a:r>
                      <a:endParaRPr lang="de-DE" sz="1400" dirty="0">
                        <a:effectLst/>
                        <a:latin typeface="Frutiger 45 Light"/>
                        <a:ea typeface="Times New Roman"/>
                        <a:cs typeface="Times New Roman"/>
                      </a:endParaRPr>
                    </a:p>
                  </a:txBody>
                  <a:tcPr marL="0" marR="0" marT="36195" marB="36195">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nSpc>
                          <a:spcPts val="1600"/>
                        </a:lnSpc>
                        <a:spcAft>
                          <a:spcPts val="1200"/>
                        </a:spcAft>
                      </a:pPr>
                      <a:r>
                        <a:rPr lang="de-DE" sz="1400" dirty="0" smtClean="0">
                          <a:effectLst/>
                          <a:latin typeface="Frutiger 45 Light"/>
                          <a:ea typeface="Times New Roman"/>
                          <a:cs typeface="Times New Roman"/>
                        </a:rPr>
                        <a:t>83</a:t>
                      </a:r>
                      <a:endParaRPr lang="de-DE" sz="1400" dirty="0">
                        <a:effectLst/>
                        <a:latin typeface="Frutiger 45 Light"/>
                        <a:ea typeface="Times New Roman"/>
                        <a:cs typeface="Times New Roman"/>
                      </a:endParaRPr>
                    </a:p>
                  </a:txBody>
                  <a:tcPr marL="0" marR="0" marT="36195" marB="36195">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nSpc>
                          <a:spcPts val="1600"/>
                        </a:lnSpc>
                        <a:spcAft>
                          <a:spcPts val="1200"/>
                        </a:spcAft>
                      </a:pPr>
                      <a:r>
                        <a:rPr lang="de-DE" sz="1400" dirty="0" smtClean="0">
                          <a:effectLst/>
                          <a:latin typeface="Frutiger 45 Light"/>
                          <a:ea typeface="Times New Roman"/>
                          <a:cs typeface="Times New Roman"/>
                        </a:rPr>
                        <a:t>400</a:t>
                      </a:r>
                      <a:endParaRPr lang="de-DE" sz="1400" dirty="0">
                        <a:effectLst/>
                        <a:latin typeface="Frutiger 45 Light"/>
                        <a:ea typeface="Times New Roman"/>
                        <a:cs typeface="Times New Roman"/>
                      </a:endParaRPr>
                    </a:p>
                  </a:txBody>
                  <a:tcPr marL="0" marR="0" marT="36195" marB="36195">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nSpc>
                          <a:spcPts val="1600"/>
                        </a:lnSpc>
                        <a:spcAft>
                          <a:spcPts val="0"/>
                        </a:spcAft>
                      </a:pPr>
                      <a:r>
                        <a:rPr lang="de-DE" sz="1400" dirty="0">
                          <a:effectLst/>
                          <a:latin typeface="Frutiger 45 Light"/>
                          <a:ea typeface="Times New Roman"/>
                          <a:cs typeface="Times New Roman"/>
                        </a:rPr>
                        <a:t> </a:t>
                      </a:r>
                    </a:p>
                  </a:txBody>
                  <a:tcPr marL="0" marR="0" marT="0" marB="0" anchor="ctr">
                    <a:lnL>
                      <a:noFill/>
                    </a:lnL>
                    <a:lnR>
                      <a:noFill/>
                    </a:lnR>
                    <a:lnT>
                      <a:noFill/>
                    </a:lnT>
                    <a:lnB>
                      <a:noFill/>
                    </a:lnB>
                  </a:tcPr>
                </a:tc>
              </a:tr>
            </a:tbl>
          </a:graphicData>
        </a:graphic>
      </p:graphicFrame>
      <p:sp>
        <p:nvSpPr>
          <p:cNvPr id="262216" name="Textfeld 7"/>
          <p:cNvSpPr txBox="1">
            <a:spLocks noChangeArrowheads="1"/>
          </p:cNvSpPr>
          <p:nvPr/>
        </p:nvSpPr>
        <p:spPr bwMode="auto">
          <a:xfrm>
            <a:off x="1979640" y="4725180"/>
            <a:ext cx="53453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50000"/>
              </a:spcBef>
              <a:spcAft>
                <a:spcPct val="50000"/>
              </a:spcAft>
              <a:buSzPct val="90000"/>
              <a:buBlip>
                <a:blip r:embed="rId3"/>
              </a:buBlip>
              <a:defRPr sz="1900">
                <a:solidFill>
                  <a:schemeClr val="tx1"/>
                </a:solidFill>
                <a:latin typeface="Arial" pitchFamily="34" charset="0"/>
              </a:defRPr>
            </a:lvl1pPr>
            <a:lvl2pPr marL="742950" indent="-285750" eaLnBrk="0" hangingPunct="0">
              <a:spcBef>
                <a:spcPct val="25000"/>
              </a:spcBef>
              <a:spcAft>
                <a:spcPct val="25000"/>
              </a:spcAft>
              <a:buSzPct val="90000"/>
              <a:buBlip>
                <a:blip r:embed="rId3"/>
              </a:buBlip>
              <a:defRPr sz="1500">
                <a:solidFill>
                  <a:schemeClr val="tx1"/>
                </a:solidFill>
                <a:latin typeface="Arial" pitchFamily="34" charset="0"/>
              </a:defRPr>
            </a:lvl2pPr>
            <a:lvl3pPr marL="1143000" indent="-228600" eaLnBrk="0" hangingPunct="0">
              <a:spcBef>
                <a:spcPct val="15000"/>
              </a:spcBef>
              <a:spcAft>
                <a:spcPct val="15000"/>
              </a:spcAft>
              <a:buSzPct val="90000"/>
              <a:buBlip>
                <a:blip r:embed="rId3"/>
              </a:buBlip>
              <a:defRPr sz="1300">
                <a:solidFill>
                  <a:schemeClr val="tx1"/>
                </a:solidFill>
                <a:latin typeface="Arial" pitchFamily="34" charset="0"/>
              </a:defRPr>
            </a:lvl3pPr>
            <a:lvl4pPr marL="1600200" indent="-228600" eaLnBrk="0" hangingPunct="0">
              <a:spcBef>
                <a:spcPct val="25000"/>
              </a:spcBef>
              <a:buSzPct val="90000"/>
              <a:defRPr>
                <a:solidFill>
                  <a:schemeClr val="tx1"/>
                </a:solidFill>
                <a:latin typeface="Arial" pitchFamily="34" charset="0"/>
              </a:defRPr>
            </a:lvl4pPr>
            <a:lvl5pPr marL="2057400" indent="-228600" eaLnBrk="0" hangingPunct="0">
              <a:spcBef>
                <a:spcPct val="25000"/>
              </a:spcBef>
              <a:buSzPct val="90000"/>
              <a:buBlip>
                <a:blip r:embed="rId3"/>
              </a:buBlip>
              <a:defRPr>
                <a:solidFill>
                  <a:schemeClr val="tx1"/>
                </a:solidFill>
                <a:latin typeface="Arial" pitchFamily="34" charset="0"/>
              </a:defRPr>
            </a:lvl5pPr>
            <a:lvl6pPr marL="2514600" indent="-228600" eaLnBrk="0" fontAlgn="base" hangingPunct="0">
              <a:spcBef>
                <a:spcPct val="25000"/>
              </a:spcBef>
              <a:spcAft>
                <a:spcPct val="0"/>
              </a:spcAft>
              <a:buSzPct val="90000"/>
              <a:buBlip>
                <a:blip r:embed="rId3"/>
              </a:buBlip>
              <a:defRPr>
                <a:solidFill>
                  <a:schemeClr val="tx1"/>
                </a:solidFill>
                <a:latin typeface="Arial" pitchFamily="34" charset="0"/>
              </a:defRPr>
            </a:lvl6pPr>
            <a:lvl7pPr marL="2971800" indent="-228600" eaLnBrk="0" fontAlgn="base" hangingPunct="0">
              <a:spcBef>
                <a:spcPct val="25000"/>
              </a:spcBef>
              <a:spcAft>
                <a:spcPct val="0"/>
              </a:spcAft>
              <a:buSzPct val="90000"/>
              <a:buBlip>
                <a:blip r:embed="rId3"/>
              </a:buBlip>
              <a:defRPr>
                <a:solidFill>
                  <a:schemeClr val="tx1"/>
                </a:solidFill>
                <a:latin typeface="Arial" pitchFamily="34" charset="0"/>
              </a:defRPr>
            </a:lvl7pPr>
            <a:lvl8pPr marL="3429000" indent="-228600" eaLnBrk="0" fontAlgn="base" hangingPunct="0">
              <a:spcBef>
                <a:spcPct val="25000"/>
              </a:spcBef>
              <a:spcAft>
                <a:spcPct val="0"/>
              </a:spcAft>
              <a:buSzPct val="90000"/>
              <a:buBlip>
                <a:blip r:embed="rId3"/>
              </a:buBlip>
              <a:defRPr>
                <a:solidFill>
                  <a:schemeClr val="tx1"/>
                </a:solidFill>
                <a:latin typeface="Arial" pitchFamily="34" charset="0"/>
              </a:defRPr>
            </a:lvl8pPr>
            <a:lvl9pPr marL="3886200" indent="-228600" eaLnBrk="0" fontAlgn="base" hangingPunct="0">
              <a:spcBef>
                <a:spcPct val="25000"/>
              </a:spcBef>
              <a:spcAft>
                <a:spcPct val="0"/>
              </a:spcAft>
              <a:buSzPct val="90000"/>
              <a:buBlip>
                <a:blip r:embed="rId3"/>
              </a:buBlip>
              <a:defRPr>
                <a:solidFill>
                  <a:schemeClr val="tx1"/>
                </a:solidFill>
                <a:latin typeface="Arial" pitchFamily="34" charset="0"/>
              </a:defRPr>
            </a:lvl9pPr>
          </a:lstStyle>
          <a:p>
            <a:pPr eaLnBrk="1" hangingPunct="1">
              <a:spcBef>
                <a:spcPct val="0"/>
              </a:spcBef>
              <a:spcAft>
                <a:spcPct val="0"/>
              </a:spcAft>
              <a:buSzTx/>
              <a:buFontTx/>
              <a:buNone/>
            </a:pPr>
            <a:r>
              <a:rPr lang="de-DE" altLang="de-DE" sz="1600" dirty="0" smtClean="0"/>
              <a:t>14 </a:t>
            </a:r>
            <a:r>
              <a:rPr lang="de-DE" altLang="de-DE" sz="1600" dirty="0" err="1" smtClean="0"/>
              <a:t>bit</a:t>
            </a:r>
            <a:r>
              <a:rPr lang="de-DE" altLang="de-DE" sz="1600" dirty="0" smtClean="0"/>
              <a:t> </a:t>
            </a:r>
            <a:r>
              <a:rPr lang="de-DE" altLang="de-DE" sz="1600" dirty="0" err="1" smtClean="0"/>
              <a:t>radiometric</a:t>
            </a:r>
            <a:r>
              <a:rPr lang="de-DE" altLang="de-DE" sz="1600" dirty="0" smtClean="0"/>
              <a:t> </a:t>
            </a:r>
            <a:r>
              <a:rPr lang="de-DE" altLang="de-DE" sz="1600" dirty="0" err="1" smtClean="0"/>
              <a:t>resolution</a:t>
            </a:r>
            <a:r>
              <a:rPr lang="de-DE" altLang="de-DE" sz="1600" dirty="0" smtClean="0"/>
              <a:t> (</a:t>
            </a:r>
            <a:r>
              <a:rPr lang="de-DE" altLang="de-DE" sz="1600" dirty="0" err="1" smtClean="0"/>
              <a:t>exception</a:t>
            </a:r>
            <a:r>
              <a:rPr lang="de-DE" altLang="de-DE" sz="1600" dirty="0" smtClean="0"/>
              <a:t>: TET VIS-3: 8 </a:t>
            </a:r>
            <a:r>
              <a:rPr lang="de-DE" altLang="de-DE" sz="1600" dirty="0" err="1" smtClean="0"/>
              <a:t>bit</a:t>
            </a:r>
            <a:r>
              <a:rPr lang="de-DE" altLang="de-DE" sz="1600" dirty="0" smtClean="0"/>
              <a:t>)</a:t>
            </a:r>
            <a:endParaRPr lang="de-DE" altLang="de-DE" sz="1600" dirty="0"/>
          </a:p>
        </p:txBody>
      </p:sp>
    </p:spTree>
    <p:extLst>
      <p:ext uri="{BB962C8B-B14F-4D97-AF65-F5344CB8AC3E}">
        <p14:creationId xmlns:p14="http://schemas.microsoft.com/office/powerpoint/2010/main" val="347067934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Grafik 3"/>
          <p:cNvPicPr>
            <a:picLocks noChangeAspect="1"/>
          </p:cNvPicPr>
          <p:nvPr/>
        </p:nvPicPr>
        <p:blipFill>
          <a:blip r:embed="rId3">
            <a:extLst>
              <a:ext uri="{28A0092B-C50C-407E-A947-70E740481C1C}">
                <a14:useLocalDpi xmlns:a14="http://schemas.microsoft.com/office/drawing/2010/main" val="0"/>
              </a:ext>
            </a:extLst>
          </a:blip>
          <a:srcRect l="3984" t="1196" r="5040"/>
          <a:stretch>
            <a:fillRect/>
          </a:stretch>
        </p:blipFill>
        <p:spPr bwMode="auto">
          <a:xfrm>
            <a:off x="4716463" y="836640"/>
            <a:ext cx="4017962"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4195" name="Gruppieren 4"/>
          <p:cNvGrpSpPr>
            <a:grpSpLocks/>
          </p:cNvGrpSpPr>
          <p:nvPr/>
        </p:nvGrpSpPr>
        <p:grpSpPr bwMode="auto">
          <a:xfrm>
            <a:off x="1428631" y="5846240"/>
            <a:ext cx="1784350" cy="473075"/>
            <a:chOff x="3599578" y="5963826"/>
            <a:chExt cx="1944216" cy="525070"/>
          </a:xfrm>
        </p:grpSpPr>
        <p:pic>
          <p:nvPicPr>
            <p:cNvPr id="264201"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45256" y="5963826"/>
              <a:ext cx="1701764" cy="2442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4202" name="TextBox 10"/>
            <p:cNvSpPr txBox="1">
              <a:spLocks noChangeArrowheads="1"/>
            </p:cNvSpPr>
            <p:nvPr/>
          </p:nvSpPr>
          <p:spPr bwMode="auto">
            <a:xfrm>
              <a:off x="3599578" y="6199082"/>
              <a:ext cx="648518" cy="28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50000"/>
                </a:spcBef>
                <a:spcAft>
                  <a:spcPct val="50000"/>
                </a:spcAft>
                <a:buSzPct val="90000"/>
                <a:buBlip>
                  <a:blip r:embed="rId5"/>
                </a:buBlip>
                <a:defRPr sz="1900">
                  <a:solidFill>
                    <a:schemeClr val="tx1"/>
                  </a:solidFill>
                  <a:latin typeface="Arial" pitchFamily="34" charset="0"/>
                </a:defRPr>
              </a:lvl1pPr>
              <a:lvl2pPr marL="742950" indent="-285750" eaLnBrk="0" hangingPunct="0">
                <a:spcBef>
                  <a:spcPct val="25000"/>
                </a:spcBef>
                <a:spcAft>
                  <a:spcPct val="25000"/>
                </a:spcAft>
                <a:buSzPct val="90000"/>
                <a:buBlip>
                  <a:blip r:embed="rId5"/>
                </a:buBlip>
                <a:defRPr sz="1500">
                  <a:solidFill>
                    <a:schemeClr val="tx1"/>
                  </a:solidFill>
                  <a:latin typeface="Arial" pitchFamily="34" charset="0"/>
                </a:defRPr>
              </a:lvl2pPr>
              <a:lvl3pPr marL="1143000" indent="-228600" eaLnBrk="0" hangingPunct="0">
                <a:spcBef>
                  <a:spcPct val="15000"/>
                </a:spcBef>
                <a:spcAft>
                  <a:spcPct val="15000"/>
                </a:spcAft>
                <a:buSzPct val="90000"/>
                <a:buBlip>
                  <a:blip r:embed="rId5"/>
                </a:buBlip>
                <a:defRPr sz="1300">
                  <a:solidFill>
                    <a:schemeClr val="tx1"/>
                  </a:solidFill>
                  <a:latin typeface="Arial" pitchFamily="34" charset="0"/>
                </a:defRPr>
              </a:lvl3pPr>
              <a:lvl4pPr marL="1600200" indent="-228600" eaLnBrk="0" hangingPunct="0">
                <a:spcBef>
                  <a:spcPct val="25000"/>
                </a:spcBef>
                <a:buSzPct val="90000"/>
                <a:defRPr>
                  <a:solidFill>
                    <a:schemeClr val="tx1"/>
                  </a:solidFill>
                  <a:latin typeface="Arial" pitchFamily="34" charset="0"/>
                </a:defRPr>
              </a:lvl4pPr>
              <a:lvl5pPr marL="2057400" indent="-228600" eaLnBrk="0" hangingPunct="0">
                <a:spcBef>
                  <a:spcPct val="25000"/>
                </a:spcBef>
                <a:buSzPct val="90000"/>
                <a:buBlip>
                  <a:blip r:embed="rId5"/>
                </a:buBlip>
                <a:defRPr>
                  <a:solidFill>
                    <a:schemeClr val="tx1"/>
                  </a:solidFill>
                  <a:latin typeface="Arial" pitchFamily="34" charset="0"/>
                </a:defRPr>
              </a:lvl5pPr>
              <a:lvl6pPr marL="2514600" indent="-228600" eaLnBrk="0" fontAlgn="base" hangingPunct="0">
                <a:spcBef>
                  <a:spcPct val="25000"/>
                </a:spcBef>
                <a:spcAft>
                  <a:spcPct val="0"/>
                </a:spcAft>
                <a:buSzPct val="90000"/>
                <a:buBlip>
                  <a:blip r:embed="rId5"/>
                </a:buBlip>
                <a:defRPr>
                  <a:solidFill>
                    <a:schemeClr val="tx1"/>
                  </a:solidFill>
                  <a:latin typeface="Arial" pitchFamily="34" charset="0"/>
                </a:defRPr>
              </a:lvl6pPr>
              <a:lvl7pPr marL="2971800" indent="-228600" eaLnBrk="0" fontAlgn="base" hangingPunct="0">
                <a:spcBef>
                  <a:spcPct val="25000"/>
                </a:spcBef>
                <a:spcAft>
                  <a:spcPct val="0"/>
                </a:spcAft>
                <a:buSzPct val="90000"/>
                <a:buBlip>
                  <a:blip r:embed="rId5"/>
                </a:buBlip>
                <a:defRPr>
                  <a:solidFill>
                    <a:schemeClr val="tx1"/>
                  </a:solidFill>
                  <a:latin typeface="Arial" pitchFamily="34" charset="0"/>
                </a:defRPr>
              </a:lvl7pPr>
              <a:lvl8pPr marL="3429000" indent="-228600" eaLnBrk="0" fontAlgn="base" hangingPunct="0">
                <a:spcBef>
                  <a:spcPct val="25000"/>
                </a:spcBef>
                <a:spcAft>
                  <a:spcPct val="0"/>
                </a:spcAft>
                <a:buSzPct val="90000"/>
                <a:buBlip>
                  <a:blip r:embed="rId5"/>
                </a:buBlip>
                <a:defRPr>
                  <a:solidFill>
                    <a:schemeClr val="tx1"/>
                  </a:solidFill>
                  <a:latin typeface="Arial" pitchFamily="34" charset="0"/>
                </a:defRPr>
              </a:lvl8pPr>
              <a:lvl9pPr marL="3886200" indent="-228600" eaLnBrk="0" fontAlgn="base" hangingPunct="0">
                <a:spcBef>
                  <a:spcPct val="25000"/>
                </a:spcBef>
                <a:spcAft>
                  <a:spcPct val="0"/>
                </a:spcAft>
                <a:buSzPct val="90000"/>
                <a:buBlip>
                  <a:blip r:embed="rId5"/>
                </a:buBlip>
                <a:defRPr>
                  <a:solidFill>
                    <a:schemeClr val="tx1"/>
                  </a:solidFill>
                  <a:latin typeface="Arial" pitchFamily="34" charset="0"/>
                </a:defRPr>
              </a:lvl9pPr>
            </a:lstStyle>
            <a:p>
              <a:pPr eaLnBrk="1" hangingPunct="1">
                <a:spcBef>
                  <a:spcPct val="0"/>
                </a:spcBef>
                <a:spcAft>
                  <a:spcPct val="0"/>
                </a:spcAft>
                <a:buSzTx/>
                <a:buFontTx/>
                <a:buNone/>
              </a:pPr>
              <a:r>
                <a:rPr lang="en-GB" altLang="de-DE" sz="1100"/>
                <a:t>Kalt</a:t>
              </a:r>
              <a:endParaRPr lang="de-DE" altLang="de-DE" sz="1100"/>
            </a:p>
          </p:txBody>
        </p:sp>
        <p:sp>
          <p:nvSpPr>
            <p:cNvPr id="264203" name="TextBox 11"/>
            <p:cNvSpPr txBox="1">
              <a:spLocks noChangeArrowheads="1"/>
            </p:cNvSpPr>
            <p:nvPr/>
          </p:nvSpPr>
          <p:spPr bwMode="auto">
            <a:xfrm>
              <a:off x="4824159" y="6205399"/>
              <a:ext cx="71963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50000"/>
                </a:spcBef>
                <a:spcAft>
                  <a:spcPct val="50000"/>
                </a:spcAft>
                <a:buSzPct val="90000"/>
                <a:buBlip>
                  <a:blip r:embed="rId5"/>
                </a:buBlip>
                <a:defRPr sz="1900">
                  <a:solidFill>
                    <a:schemeClr val="tx1"/>
                  </a:solidFill>
                  <a:latin typeface="Arial" pitchFamily="34" charset="0"/>
                </a:defRPr>
              </a:lvl1pPr>
              <a:lvl2pPr marL="742950" indent="-285750" eaLnBrk="0" hangingPunct="0">
                <a:spcBef>
                  <a:spcPct val="25000"/>
                </a:spcBef>
                <a:spcAft>
                  <a:spcPct val="25000"/>
                </a:spcAft>
                <a:buSzPct val="90000"/>
                <a:buBlip>
                  <a:blip r:embed="rId5"/>
                </a:buBlip>
                <a:defRPr sz="1500">
                  <a:solidFill>
                    <a:schemeClr val="tx1"/>
                  </a:solidFill>
                  <a:latin typeface="Arial" pitchFamily="34" charset="0"/>
                </a:defRPr>
              </a:lvl2pPr>
              <a:lvl3pPr marL="1143000" indent="-228600" eaLnBrk="0" hangingPunct="0">
                <a:spcBef>
                  <a:spcPct val="15000"/>
                </a:spcBef>
                <a:spcAft>
                  <a:spcPct val="15000"/>
                </a:spcAft>
                <a:buSzPct val="90000"/>
                <a:buBlip>
                  <a:blip r:embed="rId5"/>
                </a:buBlip>
                <a:defRPr sz="1300">
                  <a:solidFill>
                    <a:schemeClr val="tx1"/>
                  </a:solidFill>
                  <a:latin typeface="Arial" pitchFamily="34" charset="0"/>
                </a:defRPr>
              </a:lvl3pPr>
              <a:lvl4pPr marL="1600200" indent="-228600" eaLnBrk="0" hangingPunct="0">
                <a:spcBef>
                  <a:spcPct val="25000"/>
                </a:spcBef>
                <a:buSzPct val="90000"/>
                <a:defRPr>
                  <a:solidFill>
                    <a:schemeClr val="tx1"/>
                  </a:solidFill>
                  <a:latin typeface="Arial" pitchFamily="34" charset="0"/>
                </a:defRPr>
              </a:lvl4pPr>
              <a:lvl5pPr marL="2057400" indent="-228600" eaLnBrk="0" hangingPunct="0">
                <a:spcBef>
                  <a:spcPct val="25000"/>
                </a:spcBef>
                <a:buSzPct val="90000"/>
                <a:buBlip>
                  <a:blip r:embed="rId5"/>
                </a:buBlip>
                <a:defRPr>
                  <a:solidFill>
                    <a:schemeClr val="tx1"/>
                  </a:solidFill>
                  <a:latin typeface="Arial" pitchFamily="34" charset="0"/>
                </a:defRPr>
              </a:lvl5pPr>
              <a:lvl6pPr marL="2514600" indent="-228600" eaLnBrk="0" fontAlgn="base" hangingPunct="0">
                <a:spcBef>
                  <a:spcPct val="25000"/>
                </a:spcBef>
                <a:spcAft>
                  <a:spcPct val="0"/>
                </a:spcAft>
                <a:buSzPct val="90000"/>
                <a:buBlip>
                  <a:blip r:embed="rId5"/>
                </a:buBlip>
                <a:defRPr>
                  <a:solidFill>
                    <a:schemeClr val="tx1"/>
                  </a:solidFill>
                  <a:latin typeface="Arial" pitchFamily="34" charset="0"/>
                </a:defRPr>
              </a:lvl6pPr>
              <a:lvl7pPr marL="2971800" indent="-228600" eaLnBrk="0" fontAlgn="base" hangingPunct="0">
                <a:spcBef>
                  <a:spcPct val="25000"/>
                </a:spcBef>
                <a:spcAft>
                  <a:spcPct val="0"/>
                </a:spcAft>
                <a:buSzPct val="90000"/>
                <a:buBlip>
                  <a:blip r:embed="rId5"/>
                </a:buBlip>
                <a:defRPr>
                  <a:solidFill>
                    <a:schemeClr val="tx1"/>
                  </a:solidFill>
                  <a:latin typeface="Arial" pitchFamily="34" charset="0"/>
                </a:defRPr>
              </a:lvl7pPr>
              <a:lvl8pPr marL="3429000" indent="-228600" eaLnBrk="0" fontAlgn="base" hangingPunct="0">
                <a:spcBef>
                  <a:spcPct val="25000"/>
                </a:spcBef>
                <a:spcAft>
                  <a:spcPct val="0"/>
                </a:spcAft>
                <a:buSzPct val="90000"/>
                <a:buBlip>
                  <a:blip r:embed="rId5"/>
                </a:buBlip>
                <a:defRPr>
                  <a:solidFill>
                    <a:schemeClr val="tx1"/>
                  </a:solidFill>
                  <a:latin typeface="Arial" pitchFamily="34" charset="0"/>
                </a:defRPr>
              </a:lvl8pPr>
              <a:lvl9pPr marL="3886200" indent="-228600" eaLnBrk="0" fontAlgn="base" hangingPunct="0">
                <a:spcBef>
                  <a:spcPct val="25000"/>
                </a:spcBef>
                <a:spcAft>
                  <a:spcPct val="0"/>
                </a:spcAft>
                <a:buSzPct val="90000"/>
                <a:buBlip>
                  <a:blip r:embed="rId5"/>
                </a:buBlip>
                <a:defRPr>
                  <a:solidFill>
                    <a:schemeClr val="tx1"/>
                  </a:solidFill>
                  <a:latin typeface="Arial" pitchFamily="34" charset="0"/>
                </a:defRPr>
              </a:lvl9pPr>
            </a:lstStyle>
            <a:p>
              <a:pPr algn="r" eaLnBrk="1" hangingPunct="1">
                <a:spcBef>
                  <a:spcPct val="0"/>
                </a:spcBef>
                <a:spcAft>
                  <a:spcPct val="0"/>
                </a:spcAft>
                <a:buSzTx/>
                <a:buFontTx/>
                <a:buNone/>
              </a:pPr>
              <a:r>
                <a:rPr lang="en-GB" altLang="de-DE" sz="1100"/>
                <a:t>Warm</a:t>
              </a:r>
              <a:endParaRPr lang="de-DE" altLang="de-DE" sz="1100"/>
            </a:p>
          </p:txBody>
        </p:sp>
      </p:grpSp>
      <p:pic>
        <p:nvPicPr>
          <p:cNvPr id="264196"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0200" y="836640"/>
            <a:ext cx="4025900"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4197" name="Gruppieren 9"/>
          <p:cNvGrpSpPr>
            <a:grpSpLocks/>
          </p:cNvGrpSpPr>
          <p:nvPr/>
        </p:nvGrpSpPr>
        <p:grpSpPr bwMode="auto">
          <a:xfrm>
            <a:off x="5018088" y="5892827"/>
            <a:ext cx="2001837" cy="430213"/>
            <a:chOff x="5541967" y="6472262"/>
            <a:chExt cx="1694329" cy="477342"/>
          </a:xfrm>
        </p:grpSpPr>
        <p:sp>
          <p:nvSpPr>
            <p:cNvPr id="11" name="Rechteck 10"/>
            <p:cNvSpPr/>
            <p:nvPr/>
          </p:nvSpPr>
          <p:spPr>
            <a:xfrm>
              <a:off x="5541967" y="6489876"/>
              <a:ext cx="287539" cy="234268"/>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de-DE"/>
            </a:p>
          </p:txBody>
        </p:sp>
        <p:sp>
          <p:nvSpPr>
            <p:cNvPr id="264200" name="TextBox 10"/>
            <p:cNvSpPr txBox="1">
              <a:spLocks noChangeArrowheads="1"/>
            </p:cNvSpPr>
            <p:nvPr/>
          </p:nvSpPr>
          <p:spPr bwMode="auto">
            <a:xfrm>
              <a:off x="5853843" y="6472262"/>
              <a:ext cx="1382453" cy="47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50000"/>
                </a:spcBef>
                <a:spcAft>
                  <a:spcPct val="50000"/>
                </a:spcAft>
                <a:buSzPct val="90000"/>
                <a:buBlip>
                  <a:blip r:embed="rId5"/>
                </a:buBlip>
                <a:defRPr sz="1900">
                  <a:solidFill>
                    <a:schemeClr val="tx1"/>
                  </a:solidFill>
                  <a:latin typeface="Arial" pitchFamily="34" charset="0"/>
                </a:defRPr>
              </a:lvl1pPr>
              <a:lvl2pPr marL="742950" indent="-285750" eaLnBrk="0" hangingPunct="0">
                <a:spcBef>
                  <a:spcPct val="25000"/>
                </a:spcBef>
                <a:spcAft>
                  <a:spcPct val="25000"/>
                </a:spcAft>
                <a:buSzPct val="90000"/>
                <a:buBlip>
                  <a:blip r:embed="rId5"/>
                </a:buBlip>
                <a:defRPr sz="1500">
                  <a:solidFill>
                    <a:schemeClr val="tx1"/>
                  </a:solidFill>
                  <a:latin typeface="Arial" pitchFamily="34" charset="0"/>
                </a:defRPr>
              </a:lvl2pPr>
              <a:lvl3pPr marL="1143000" indent="-228600" eaLnBrk="0" hangingPunct="0">
                <a:spcBef>
                  <a:spcPct val="15000"/>
                </a:spcBef>
                <a:spcAft>
                  <a:spcPct val="15000"/>
                </a:spcAft>
                <a:buSzPct val="90000"/>
                <a:buBlip>
                  <a:blip r:embed="rId5"/>
                </a:buBlip>
                <a:defRPr sz="1300">
                  <a:solidFill>
                    <a:schemeClr val="tx1"/>
                  </a:solidFill>
                  <a:latin typeface="Arial" pitchFamily="34" charset="0"/>
                </a:defRPr>
              </a:lvl3pPr>
              <a:lvl4pPr marL="1600200" indent="-228600" eaLnBrk="0" hangingPunct="0">
                <a:spcBef>
                  <a:spcPct val="25000"/>
                </a:spcBef>
                <a:buSzPct val="90000"/>
                <a:defRPr>
                  <a:solidFill>
                    <a:schemeClr val="tx1"/>
                  </a:solidFill>
                  <a:latin typeface="Arial" pitchFamily="34" charset="0"/>
                </a:defRPr>
              </a:lvl4pPr>
              <a:lvl5pPr marL="2057400" indent="-228600" eaLnBrk="0" hangingPunct="0">
                <a:spcBef>
                  <a:spcPct val="25000"/>
                </a:spcBef>
                <a:buSzPct val="90000"/>
                <a:buBlip>
                  <a:blip r:embed="rId5"/>
                </a:buBlip>
                <a:defRPr>
                  <a:solidFill>
                    <a:schemeClr val="tx1"/>
                  </a:solidFill>
                  <a:latin typeface="Arial" pitchFamily="34" charset="0"/>
                </a:defRPr>
              </a:lvl5pPr>
              <a:lvl6pPr marL="2514600" indent="-228600" eaLnBrk="0" fontAlgn="base" hangingPunct="0">
                <a:spcBef>
                  <a:spcPct val="25000"/>
                </a:spcBef>
                <a:spcAft>
                  <a:spcPct val="0"/>
                </a:spcAft>
                <a:buSzPct val="90000"/>
                <a:buBlip>
                  <a:blip r:embed="rId5"/>
                </a:buBlip>
                <a:defRPr>
                  <a:solidFill>
                    <a:schemeClr val="tx1"/>
                  </a:solidFill>
                  <a:latin typeface="Arial" pitchFamily="34" charset="0"/>
                </a:defRPr>
              </a:lvl6pPr>
              <a:lvl7pPr marL="2971800" indent="-228600" eaLnBrk="0" fontAlgn="base" hangingPunct="0">
                <a:spcBef>
                  <a:spcPct val="25000"/>
                </a:spcBef>
                <a:spcAft>
                  <a:spcPct val="0"/>
                </a:spcAft>
                <a:buSzPct val="90000"/>
                <a:buBlip>
                  <a:blip r:embed="rId5"/>
                </a:buBlip>
                <a:defRPr>
                  <a:solidFill>
                    <a:schemeClr val="tx1"/>
                  </a:solidFill>
                  <a:latin typeface="Arial" pitchFamily="34" charset="0"/>
                </a:defRPr>
              </a:lvl7pPr>
              <a:lvl8pPr marL="3429000" indent="-228600" eaLnBrk="0" fontAlgn="base" hangingPunct="0">
                <a:spcBef>
                  <a:spcPct val="25000"/>
                </a:spcBef>
                <a:spcAft>
                  <a:spcPct val="0"/>
                </a:spcAft>
                <a:buSzPct val="90000"/>
                <a:buBlip>
                  <a:blip r:embed="rId5"/>
                </a:buBlip>
                <a:defRPr>
                  <a:solidFill>
                    <a:schemeClr val="tx1"/>
                  </a:solidFill>
                  <a:latin typeface="Arial" pitchFamily="34" charset="0"/>
                </a:defRPr>
              </a:lvl8pPr>
              <a:lvl9pPr marL="3886200" indent="-228600" eaLnBrk="0" fontAlgn="base" hangingPunct="0">
                <a:spcBef>
                  <a:spcPct val="25000"/>
                </a:spcBef>
                <a:spcAft>
                  <a:spcPct val="0"/>
                </a:spcAft>
                <a:buSzPct val="90000"/>
                <a:buBlip>
                  <a:blip r:embed="rId5"/>
                </a:buBlip>
                <a:defRPr>
                  <a:solidFill>
                    <a:schemeClr val="tx1"/>
                  </a:solidFill>
                  <a:latin typeface="Arial" pitchFamily="34" charset="0"/>
                </a:defRPr>
              </a:lvl9pPr>
            </a:lstStyle>
            <a:p>
              <a:pPr eaLnBrk="1" hangingPunct="1">
                <a:spcBef>
                  <a:spcPct val="0"/>
                </a:spcBef>
                <a:spcAft>
                  <a:spcPct val="0"/>
                </a:spcAft>
                <a:buSzTx/>
                <a:buFontTx/>
                <a:buNone/>
              </a:pPr>
              <a:r>
                <a:rPr lang="de-DE" altLang="de-DE" sz="1100"/>
                <a:t>MODIS Wolkenmaske</a:t>
              </a:r>
            </a:p>
          </p:txBody>
        </p:sp>
      </p:grpSp>
      <p:sp>
        <p:nvSpPr>
          <p:cNvPr id="13" name="Titel 1"/>
          <p:cNvSpPr txBox="1">
            <a:spLocks/>
          </p:cNvSpPr>
          <p:nvPr/>
        </p:nvSpPr>
        <p:spPr bwMode="auto">
          <a:xfrm>
            <a:off x="1128713" y="420688"/>
            <a:ext cx="8458200" cy="738187"/>
          </a:xfrm>
          <a:prstGeom prst="rect">
            <a:avLst/>
          </a:prstGeom>
          <a:noFill/>
          <a:ln w="9525">
            <a:noFill/>
            <a:miter lim="800000"/>
            <a:headEnd/>
            <a:tailEnd/>
          </a:ln>
        </p:spPr>
        <p:txBody>
          <a:bodyPr lIns="0" tIns="0" rIns="0" bIns="0"/>
          <a:lstStyle>
            <a:lvl1pPr algn="l" rtl="0" eaLnBrk="0" fontAlgn="base" hangingPunct="0">
              <a:lnSpc>
                <a:spcPts val="2900"/>
              </a:lnSpc>
              <a:spcBef>
                <a:spcPct val="0"/>
              </a:spcBef>
              <a:spcAft>
                <a:spcPct val="0"/>
              </a:spcAft>
              <a:defRPr sz="2400" b="1">
                <a:solidFill>
                  <a:srgbClr val="686868"/>
                </a:solidFill>
                <a:latin typeface="+mj-lt"/>
                <a:ea typeface="+mj-ea"/>
                <a:cs typeface="+mj-cs"/>
              </a:defRPr>
            </a:lvl1pPr>
            <a:lvl2pPr algn="l" rtl="0" eaLnBrk="0" fontAlgn="base" hangingPunct="0">
              <a:lnSpc>
                <a:spcPts val="2900"/>
              </a:lnSpc>
              <a:spcBef>
                <a:spcPct val="0"/>
              </a:spcBef>
              <a:spcAft>
                <a:spcPct val="0"/>
              </a:spcAft>
              <a:defRPr sz="2400" b="1">
                <a:solidFill>
                  <a:srgbClr val="686868"/>
                </a:solidFill>
                <a:latin typeface="Arial" charset="0"/>
                <a:ea typeface="ヒラギノ角ゴ Pro W3" charset="-128"/>
                <a:cs typeface="Arial" charset="0"/>
              </a:defRPr>
            </a:lvl2pPr>
            <a:lvl3pPr algn="l" rtl="0" eaLnBrk="0" fontAlgn="base" hangingPunct="0">
              <a:lnSpc>
                <a:spcPts val="2900"/>
              </a:lnSpc>
              <a:spcBef>
                <a:spcPct val="0"/>
              </a:spcBef>
              <a:spcAft>
                <a:spcPct val="0"/>
              </a:spcAft>
              <a:defRPr sz="2400" b="1">
                <a:solidFill>
                  <a:srgbClr val="686868"/>
                </a:solidFill>
                <a:latin typeface="Arial" charset="0"/>
                <a:ea typeface="ヒラギノ角ゴ Pro W3" charset="-128"/>
                <a:cs typeface="Arial" charset="0"/>
              </a:defRPr>
            </a:lvl3pPr>
            <a:lvl4pPr algn="l" rtl="0" eaLnBrk="0" fontAlgn="base" hangingPunct="0">
              <a:lnSpc>
                <a:spcPts val="2900"/>
              </a:lnSpc>
              <a:spcBef>
                <a:spcPct val="0"/>
              </a:spcBef>
              <a:spcAft>
                <a:spcPct val="0"/>
              </a:spcAft>
              <a:defRPr sz="2400" b="1">
                <a:solidFill>
                  <a:srgbClr val="686868"/>
                </a:solidFill>
                <a:latin typeface="Arial" charset="0"/>
                <a:ea typeface="ヒラギノ角ゴ Pro W3" charset="-128"/>
                <a:cs typeface="Arial" charset="0"/>
              </a:defRPr>
            </a:lvl4pPr>
            <a:lvl5pPr algn="l" rtl="0" eaLnBrk="0" fontAlgn="base" hangingPunct="0">
              <a:lnSpc>
                <a:spcPts val="2900"/>
              </a:lnSpc>
              <a:spcBef>
                <a:spcPct val="0"/>
              </a:spcBef>
              <a:spcAft>
                <a:spcPct val="0"/>
              </a:spcAft>
              <a:defRPr sz="2400" b="1">
                <a:solidFill>
                  <a:srgbClr val="686868"/>
                </a:solidFill>
                <a:latin typeface="Arial" charset="0"/>
                <a:ea typeface="ヒラギノ角ゴ Pro W3" charset="-128"/>
                <a:cs typeface="Arial" charset="0"/>
              </a:defRPr>
            </a:lvl5pPr>
            <a:lvl6pPr marL="4572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6pPr>
            <a:lvl7pPr marL="9144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7pPr>
            <a:lvl8pPr marL="13716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8pPr>
            <a:lvl9pPr marL="18288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9pPr>
          </a:lstStyle>
          <a:p>
            <a:pPr>
              <a:defRPr/>
            </a:pPr>
            <a:r>
              <a:rPr lang="de-DE" kern="0" dirty="0" smtClean="0"/>
              <a:t>Qualitative </a:t>
            </a:r>
            <a:r>
              <a:rPr lang="de-DE" kern="0" dirty="0" err="1" smtClean="0"/>
              <a:t>comparison</a:t>
            </a:r>
            <a:r>
              <a:rPr lang="de-DE" kern="0" dirty="0" smtClean="0"/>
              <a:t> – TET LWIR </a:t>
            </a:r>
            <a:r>
              <a:rPr lang="de-DE" kern="0" dirty="0" smtClean="0"/>
              <a:t>vs. </a:t>
            </a:r>
            <a:r>
              <a:rPr lang="de-DE" kern="0" dirty="0" smtClean="0"/>
              <a:t>LST MODIS</a:t>
            </a:r>
          </a:p>
          <a:p>
            <a:pPr>
              <a:defRPr/>
            </a:pPr>
            <a:endParaRPr lang="de-DE" sz="1600" kern="0" dirty="0"/>
          </a:p>
        </p:txBody>
      </p:sp>
    </p:spTree>
    <p:extLst>
      <p:ext uri="{BB962C8B-B14F-4D97-AF65-F5344CB8AC3E}">
        <p14:creationId xmlns:p14="http://schemas.microsoft.com/office/powerpoint/2010/main" val="14054892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12" descr="EnMAP-Logo-Final-h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2900" y="-26988"/>
            <a:ext cx="1073150" cy="107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32" descr="EnMAP-WebAbbildung_T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988"/>
            <a:ext cx="9144000" cy="6884988"/>
          </a:xfrm>
          <a:prstGeom prst="rect">
            <a:avLst/>
          </a:prstGeom>
          <a:noFill/>
          <a:ln>
            <a:noFill/>
          </a:ln>
          <a:effectLst>
            <a:glow>
              <a:schemeClr val="accent1"/>
            </a:glow>
            <a:outerShdw blurRad="50800" dist="50800" dir="5400000" algn="ctr" rotWithShape="0">
              <a:schemeClr val="tx1">
                <a:alpha val="2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2"/>
          <p:cNvSpPr>
            <a:spLocks noGrp="1" noChangeArrowheads="1"/>
          </p:cNvSpPr>
          <p:nvPr>
            <p:ph type="title"/>
          </p:nvPr>
        </p:nvSpPr>
        <p:spPr>
          <a:xfrm>
            <a:off x="395288" y="333375"/>
            <a:ext cx="7772400" cy="503238"/>
          </a:xfrm>
        </p:spPr>
        <p:txBody>
          <a:bodyPr/>
          <a:lstStyle/>
          <a:p>
            <a:pPr eaLnBrk="1" hangingPunct="1">
              <a:defRPr/>
            </a:pPr>
            <a:r>
              <a:rPr lang="en-GB" altLang="de-DE" dirty="0" err="1" smtClean="0">
                <a:solidFill>
                  <a:schemeClr val="bg1">
                    <a:lumMod val="95000"/>
                  </a:schemeClr>
                </a:solidFill>
              </a:rPr>
              <a:t>EnMAP</a:t>
            </a:r>
            <a:r>
              <a:rPr lang="en-GB" altLang="de-DE" dirty="0" smtClean="0">
                <a:solidFill>
                  <a:schemeClr val="bg1">
                    <a:lumMod val="95000"/>
                  </a:schemeClr>
                </a:solidFill>
              </a:rPr>
              <a:t> Hyperspectral Imager</a:t>
            </a:r>
          </a:p>
        </p:txBody>
      </p:sp>
      <p:sp>
        <p:nvSpPr>
          <p:cNvPr id="15365" name="Rectangle 3"/>
          <p:cNvSpPr>
            <a:spLocks noGrp="1" noChangeArrowheads="1"/>
          </p:cNvSpPr>
          <p:nvPr>
            <p:ph type="body" idx="1"/>
          </p:nvPr>
        </p:nvSpPr>
        <p:spPr>
          <a:xfrm>
            <a:off x="107380" y="980660"/>
            <a:ext cx="3863975" cy="5070475"/>
          </a:xfrm>
          <a:solidFill>
            <a:schemeClr val="tx1">
              <a:lumMod val="65000"/>
              <a:lumOff val="35000"/>
              <a:alpha val="46000"/>
            </a:schemeClr>
          </a:solidFill>
        </p:spPr>
        <p:txBody>
          <a:bodyPr/>
          <a:lstStyle/>
          <a:p>
            <a:pPr eaLnBrk="1" hangingPunct="1">
              <a:buFontTx/>
              <a:buNone/>
              <a:defRPr/>
            </a:pPr>
            <a:r>
              <a:rPr lang="en-GB" altLang="de-DE" sz="1600" b="1" dirty="0" smtClean="0">
                <a:solidFill>
                  <a:schemeClr val="bg1">
                    <a:lumMod val="85000"/>
                  </a:schemeClr>
                </a:solidFill>
              </a:rPr>
              <a:t>Objective </a:t>
            </a:r>
          </a:p>
          <a:p>
            <a:pPr>
              <a:lnSpc>
                <a:spcPct val="90000"/>
              </a:lnSpc>
              <a:spcBef>
                <a:spcPct val="25000"/>
              </a:spcBef>
              <a:spcAft>
                <a:spcPts val="0"/>
              </a:spcAft>
              <a:buSzPct val="90000"/>
              <a:buFont typeface="Wingdings" panose="05000000000000000000" pitchFamily="2" charset="2"/>
              <a:buChar char="Ø"/>
              <a:defRPr/>
            </a:pPr>
            <a:r>
              <a:rPr lang="en-GB" dirty="0">
                <a:solidFill>
                  <a:prstClr val="white"/>
                </a:solidFill>
              </a:rPr>
              <a:t>Hyperspectral instrument with over 200 channels</a:t>
            </a:r>
          </a:p>
          <a:p>
            <a:pPr>
              <a:lnSpc>
                <a:spcPct val="90000"/>
              </a:lnSpc>
              <a:spcBef>
                <a:spcPct val="25000"/>
              </a:spcBef>
              <a:spcAft>
                <a:spcPts val="0"/>
              </a:spcAft>
              <a:buSzPct val="90000"/>
              <a:buFont typeface="Wingdings" panose="05000000000000000000" pitchFamily="2" charset="2"/>
              <a:buChar char="Ø"/>
              <a:defRPr/>
            </a:pPr>
            <a:r>
              <a:rPr lang="en-GB" dirty="0">
                <a:solidFill>
                  <a:prstClr val="white"/>
                </a:solidFill>
              </a:rPr>
              <a:t>Mission goal: Investigate wide range of ecosystem parameters</a:t>
            </a:r>
          </a:p>
          <a:p>
            <a:pPr>
              <a:lnSpc>
                <a:spcPct val="90000"/>
              </a:lnSpc>
              <a:spcBef>
                <a:spcPct val="25000"/>
              </a:spcBef>
              <a:spcAft>
                <a:spcPts val="0"/>
              </a:spcAft>
              <a:buSzPct val="90000"/>
              <a:buFont typeface="Wingdings" panose="05000000000000000000" pitchFamily="2" charset="2"/>
              <a:buChar char="Ø"/>
              <a:defRPr/>
            </a:pPr>
            <a:r>
              <a:rPr lang="en-GB" dirty="0">
                <a:solidFill>
                  <a:prstClr val="white"/>
                </a:solidFill>
              </a:rPr>
              <a:t>Present Status: in Phase D</a:t>
            </a:r>
          </a:p>
          <a:p>
            <a:pPr>
              <a:lnSpc>
                <a:spcPct val="90000"/>
              </a:lnSpc>
              <a:spcBef>
                <a:spcPct val="25000"/>
              </a:spcBef>
              <a:spcAft>
                <a:spcPts val="0"/>
              </a:spcAft>
              <a:buSzPct val="90000"/>
              <a:buFont typeface="Wingdings" panose="05000000000000000000" pitchFamily="2" charset="2"/>
              <a:buChar char="Ø"/>
              <a:defRPr/>
            </a:pPr>
            <a:r>
              <a:rPr lang="en-GB" dirty="0">
                <a:solidFill>
                  <a:prstClr val="white"/>
                </a:solidFill>
              </a:rPr>
              <a:t>Launch </a:t>
            </a:r>
            <a:r>
              <a:rPr lang="en-GB" dirty="0" smtClean="0">
                <a:solidFill>
                  <a:prstClr val="white"/>
                </a:solidFill>
              </a:rPr>
              <a:t>in 2019</a:t>
            </a:r>
          </a:p>
          <a:p>
            <a:pPr>
              <a:lnSpc>
                <a:spcPct val="90000"/>
              </a:lnSpc>
              <a:spcBef>
                <a:spcPct val="25000"/>
              </a:spcBef>
              <a:spcAft>
                <a:spcPts val="0"/>
              </a:spcAft>
              <a:buSzPct val="90000"/>
              <a:buFont typeface="Wingdings" panose="05000000000000000000" pitchFamily="2" charset="2"/>
              <a:buChar char="Ø"/>
              <a:defRPr/>
            </a:pPr>
            <a:endParaRPr lang="en-GB" dirty="0">
              <a:solidFill>
                <a:prstClr val="white"/>
              </a:solidFill>
            </a:endParaRPr>
          </a:p>
          <a:p>
            <a:pPr marL="0" indent="0" eaLnBrk="1" hangingPunct="1">
              <a:buClr>
                <a:schemeClr val="bg1">
                  <a:lumMod val="85000"/>
                </a:schemeClr>
              </a:buClr>
              <a:buFontTx/>
              <a:buNone/>
              <a:defRPr/>
            </a:pPr>
            <a:endParaRPr lang="en-GB" altLang="de-DE" sz="1400" dirty="0" smtClean="0"/>
          </a:p>
        </p:txBody>
      </p:sp>
      <p:pic>
        <p:nvPicPr>
          <p:cNvPr id="252934" name="Picture 3" descr="D:\90_key-notes_posters\logos\2280491-LOGO-GFZ-en-mitFreistellungsraum_RGB_24bit_300dpi_546x390-jp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9533" y="6158626"/>
            <a:ext cx="696912"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5" name="Picture 5" descr="C:\Users\stra_ch\Desktop\Unbenann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9483" y="6226888"/>
            <a:ext cx="1227137"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48264" y="4316154"/>
            <a:ext cx="2124738" cy="1586443"/>
          </a:xfrm>
          <a:prstGeom prst="rect">
            <a:avLst/>
          </a:prstGeom>
          <a:noFill/>
          <a:ln w="28575">
            <a:solidFill>
              <a:schemeClr val="bg1">
                <a:lumMod val="85000"/>
              </a:schemeClr>
            </a:solidFill>
            <a:miter lim="800000"/>
            <a:headEnd/>
            <a:tailEnd/>
          </a:ln>
          <a:scene3d>
            <a:camera prst="orthographicFront"/>
            <a:lightRig rig="threePt" dir="t"/>
          </a:scene3d>
          <a:sp3d contourW="12700">
            <a:bevelT w="31750"/>
            <a:bevelB w="25400"/>
            <a:contourClr>
              <a:schemeClr val="bg2"/>
            </a:contourClr>
          </a:sp3d>
          <a:extLst>
            <a:ext uri="{909E8E84-426E-40DD-AFC4-6F175D3DCCD1}">
              <a14:hiddenFill xmlns:a14="http://schemas.microsoft.com/office/drawing/2010/main">
                <a:solidFill>
                  <a:srgbClr val="FFFFFF"/>
                </a:solidFill>
              </a14:hiddenFill>
            </a:ext>
          </a:extLst>
        </p:spPr>
      </p:pic>
      <p:pic>
        <p:nvPicPr>
          <p:cNvPr id="252937" name="Picture 11" descr="EnMAP-Logo-Final-h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0852" y="-27480"/>
            <a:ext cx="839788"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descr="dlr_signet.png"/>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65936" y="6046707"/>
            <a:ext cx="8572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74135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6000" y="98453"/>
            <a:ext cx="8172000" cy="738187"/>
          </a:xfrm>
        </p:spPr>
        <p:txBody>
          <a:bodyPr/>
          <a:lstStyle/>
          <a:p>
            <a:r>
              <a:rPr lang="en-GB" dirty="0" err="1" smtClean="0"/>
              <a:t>EnMAP</a:t>
            </a:r>
            <a:r>
              <a:rPr lang="en-GB" dirty="0" smtClean="0"/>
              <a:t> &amp; DESIS </a:t>
            </a:r>
            <a:r>
              <a:rPr lang="en-GB" dirty="0" smtClean="0"/>
              <a:t>– Characteristics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019102206"/>
              </p:ext>
            </p:extLst>
          </p:nvPr>
        </p:nvGraphicFramePr>
        <p:xfrm>
          <a:off x="395536" y="593280"/>
          <a:ext cx="8233763" cy="5488812"/>
        </p:xfrm>
        <a:graphic>
          <a:graphicData uri="http://schemas.openxmlformats.org/drawingml/2006/table">
            <a:tbl>
              <a:tblPr firstRow="1" firstCol="1" bandRow="1">
                <a:tableStyleId>{793D81CF-94F2-401A-BA57-92F5A7B2D0C5}</a:tableStyleId>
              </a:tblPr>
              <a:tblGrid>
                <a:gridCol w="1985763"/>
                <a:gridCol w="3630861"/>
                <a:gridCol w="2617139"/>
              </a:tblGrid>
              <a:tr h="256240">
                <a:tc>
                  <a:txBody>
                    <a:bodyPr/>
                    <a:lstStyle/>
                    <a:p>
                      <a:pPr marL="0" marR="0" indent="0" algn="l" defTabSz="914400" rtl="0" eaLnBrk="1" fontAlgn="auto" latinLnBrk="0" hangingPunct="1">
                        <a:lnSpc>
                          <a:spcPct val="100000"/>
                        </a:lnSpc>
                        <a:spcBef>
                          <a:spcPts val="200"/>
                        </a:spcBef>
                        <a:spcAft>
                          <a:spcPts val="0"/>
                        </a:spcAft>
                        <a:buClrTx/>
                        <a:buSzTx/>
                        <a:buFontTx/>
                        <a:buNone/>
                        <a:tabLst>
                          <a:tab pos="720090" algn="l"/>
                        </a:tabLst>
                        <a:defRPr/>
                      </a:pPr>
                      <a:r>
                        <a:rPr lang="en-GB" sz="1400" dirty="0" smtClean="0">
                          <a:effectLst/>
                        </a:rPr>
                        <a:t>Parameters</a:t>
                      </a:r>
                      <a:endParaRPr lang="en-US" sz="1400" dirty="0" smtClean="0">
                        <a:effectLst/>
                      </a:endParaRPr>
                    </a:p>
                  </a:txBody>
                  <a:tcPr marL="68385" marR="68385" marT="0" marB="0" anchor="ctr"/>
                </a:tc>
                <a:tc>
                  <a:txBody>
                    <a:bodyPr/>
                    <a:lstStyle/>
                    <a:p>
                      <a:pPr marL="0" marR="0" algn="l">
                        <a:spcBef>
                          <a:spcPts val="200"/>
                        </a:spcBef>
                        <a:spcAft>
                          <a:spcPts val="0"/>
                        </a:spcAft>
                        <a:tabLst>
                          <a:tab pos="720090" algn="l"/>
                        </a:tabLst>
                      </a:pPr>
                      <a:r>
                        <a:rPr lang="en-GB" sz="1400" dirty="0" smtClean="0">
                          <a:effectLst/>
                        </a:rPr>
                        <a:t>DESIS</a:t>
                      </a:r>
                      <a:endParaRPr lang="en-US" sz="1400" dirty="0">
                        <a:effectLst/>
                        <a:latin typeface="Times New Roman"/>
                        <a:ea typeface="Times New Roman"/>
                        <a:cs typeface="Times New Roman"/>
                      </a:endParaRPr>
                    </a:p>
                  </a:txBody>
                  <a:tcPr marL="68385" marR="68385" marT="0" marB="0" anchor="ctr"/>
                </a:tc>
                <a:tc>
                  <a:txBody>
                    <a:bodyPr/>
                    <a:lstStyle/>
                    <a:p>
                      <a:pPr marL="0" marR="0" algn="l">
                        <a:spcBef>
                          <a:spcPts val="200"/>
                        </a:spcBef>
                        <a:spcAft>
                          <a:spcPts val="0"/>
                        </a:spcAft>
                        <a:tabLst>
                          <a:tab pos="720090" algn="l"/>
                        </a:tabLst>
                      </a:pPr>
                      <a:r>
                        <a:rPr lang="en-GB" sz="1400" dirty="0" smtClean="0">
                          <a:effectLst/>
                        </a:rPr>
                        <a:t>EnMAP</a:t>
                      </a:r>
                      <a:endParaRPr lang="en-US" sz="1400" dirty="0">
                        <a:effectLst/>
                        <a:latin typeface="Times New Roman"/>
                        <a:ea typeface="Times New Roman"/>
                        <a:cs typeface="Times New Roman"/>
                      </a:endParaRPr>
                    </a:p>
                  </a:txBody>
                  <a:tcPr marL="68385" marR="68385" marT="0" marB="0" anchor="ctr"/>
                </a:tc>
              </a:tr>
              <a:tr h="224210">
                <a:tc>
                  <a:txBody>
                    <a:bodyPr/>
                    <a:lstStyle/>
                    <a:p>
                      <a:pPr marL="0" marR="0" algn="l">
                        <a:lnSpc>
                          <a:spcPct val="100000"/>
                        </a:lnSpc>
                        <a:spcBef>
                          <a:spcPts val="300"/>
                        </a:spcBef>
                        <a:spcAft>
                          <a:spcPts val="200"/>
                        </a:spcAft>
                        <a:tabLst>
                          <a:tab pos="720090" algn="l"/>
                          <a:tab pos="457200" algn="l"/>
                        </a:tabLst>
                      </a:pPr>
                      <a:r>
                        <a:rPr lang="en-GB" sz="1400" dirty="0" smtClean="0">
                          <a:effectLst/>
                        </a:rPr>
                        <a:t>Orbit</a:t>
                      </a:r>
                      <a:endParaRPr lang="en-US" sz="1400" dirty="0">
                        <a:effectLst/>
                        <a:latin typeface="+mj-lt"/>
                        <a:ea typeface="Times New Roman"/>
                        <a:cs typeface="Times New Roman"/>
                      </a:endParaRPr>
                    </a:p>
                  </a:txBody>
                  <a:tcPr marL="68385" marR="68385" marT="0" marB="0" anchor="ctr"/>
                </a:tc>
                <a:tc>
                  <a:txBody>
                    <a:bodyPr/>
                    <a:lstStyle/>
                    <a:p>
                      <a:pPr marL="0" marR="0" algn="l">
                        <a:lnSpc>
                          <a:spcPct val="100000"/>
                        </a:lnSpc>
                        <a:spcBef>
                          <a:spcPts val="300"/>
                        </a:spcBef>
                        <a:spcAft>
                          <a:spcPts val="200"/>
                        </a:spcAft>
                        <a:tabLst>
                          <a:tab pos="720090" algn="l"/>
                          <a:tab pos="457200" algn="l"/>
                        </a:tabLst>
                      </a:pPr>
                      <a:r>
                        <a:rPr lang="en-GB" sz="1400" dirty="0" smtClean="0">
                          <a:effectLst/>
                        </a:rPr>
                        <a:t>ISS (~ 400km)</a:t>
                      </a:r>
                      <a:endParaRPr lang="en-US" sz="1400" dirty="0">
                        <a:effectLst/>
                        <a:latin typeface="+mj-lt"/>
                        <a:ea typeface="Times New Roman"/>
                        <a:cs typeface="Times New Roman"/>
                      </a:endParaRPr>
                    </a:p>
                  </a:txBody>
                  <a:tcPr marL="68385" marR="68385" marT="0" marB="0" anchor="ctr"/>
                </a:tc>
                <a:tc>
                  <a:txBody>
                    <a:bodyPr/>
                    <a:lstStyle/>
                    <a:p>
                      <a:pPr marL="0" marR="0" algn="l">
                        <a:lnSpc>
                          <a:spcPct val="100000"/>
                        </a:lnSpc>
                        <a:spcBef>
                          <a:spcPts val="300"/>
                        </a:spcBef>
                        <a:spcAft>
                          <a:spcPts val="200"/>
                        </a:spcAft>
                        <a:tabLst>
                          <a:tab pos="720090" algn="l"/>
                          <a:tab pos="457200" algn="l"/>
                        </a:tabLst>
                      </a:pPr>
                      <a:r>
                        <a:rPr lang="en-GB" sz="1400" dirty="0" smtClean="0">
                          <a:effectLst/>
                        </a:rPr>
                        <a:t>Polar,</a:t>
                      </a:r>
                      <a:r>
                        <a:rPr lang="en-GB" sz="1400" baseline="0" dirty="0" smtClean="0">
                          <a:effectLst/>
                        </a:rPr>
                        <a:t> Sun synchronous (~ 650km)</a:t>
                      </a:r>
                      <a:endParaRPr lang="en-US" sz="1400" dirty="0">
                        <a:effectLst/>
                        <a:latin typeface="+mj-lt"/>
                        <a:ea typeface="Times New Roman"/>
                        <a:cs typeface="Times New Roman"/>
                      </a:endParaRPr>
                    </a:p>
                  </a:txBody>
                  <a:tcPr marL="68385" marR="68385" marT="0" marB="0" anchor="ctr"/>
                </a:tc>
              </a:tr>
              <a:tr h="224210">
                <a:tc>
                  <a:txBody>
                    <a:bodyPr/>
                    <a:lstStyle/>
                    <a:p>
                      <a:pPr marL="0" marR="0" algn="l">
                        <a:lnSpc>
                          <a:spcPct val="100000"/>
                        </a:lnSpc>
                        <a:spcBef>
                          <a:spcPts val="300"/>
                        </a:spcBef>
                        <a:spcAft>
                          <a:spcPts val="200"/>
                        </a:spcAft>
                        <a:tabLst>
                          <a:tab pos="720090" algn="l"/>
                          <a:tab pos="457200" algn="l"/>
                        </a:tabLst>
                      </a:pPr>
                      <a:r>
                        <a:rPr lang="en-GB" sz="1400" dirty="0">
                          <a:effectLst/>
                        </a:rPr>
                        <a:t>FOV</a:t>
                      </a:r>
                      <a:endParaRPr lang="en-US" sz="1400" dirty="0">
                        <a:effectLst/>
                        <a:latin typeface="+mj-lt"/>
                        <a:ea typeface="Times New Roman"/>
                        <a:cs typeface="Times New Roman"/>
                      </a:endParaRPr>
                    </a:p>
                  </a:txBody>
                  <a:tcPr marL="68385" marR="68385" marT="0" marB="0" anchor="ctr"/>
                </a:tc>
                <a:tc>
                  <a:txBody>
                    <a:bodyPr/>
                    <a:lstStyle/>
                    <a:p>
                      <a:pPr marL="0" marR="0" algn="l">
                        <a:lnSpc>
                          <a:spcPct val="100000"/>
                        </a:lnSpc>
                        <a:spcBef>
                          <a:spcPts val="300"/>
                        </a:spcBef>
                        <a:spcAft>
                          <a:spcPts val="200"/>
                        </a:spcAft>
                        <a:tabLst>
                          <a:tab pos="720090" algn="l"/>
                          <a:tab pos="457200" algn="l"/>
                        </a:tabLst>
                      </a:pPr>
                      <a:r>
                        <a:rPr lang="en-GB" sz="1400" dirty="0">
                          <a:effectLst/>
                        </a:rPr>
                        <a:t>4.4</a:t>
                      </a:r>
                      <a:r>
                        <a:rPr lang="en-GB" sz="1400" dirty="0" smtClean="0">
                          <a:effectLst/>
                        </a:rPr>
                        <a:t>°</a:t>
                      </a:r>
                      <a:endParaRPr lang="en-GB" sz="1400" dirty="0" smtClean="0">
                        <a:effectLst/>
                        <a:latin typeface="+mj-lt"/>
                      </a:endParaRPr>
                    </a:p>
                  </a:txBody>
                  <a:tcPr marL="68385" marR="68385" marT="0" marB="0" anchor="ctr"/>
                </a:tc>
                <a:tc>
                  <a:txBody>
                    <a:bodyPr/>
                    <a:lstStyle/>
                    <a:p>
                      <a:pPr marL="0" marR="0" indent="0" algn="l" defTabSz="914400" rtl="0" eaLnBrk="1" fontAlgn="auto" latinLnBrk="0" hangingPunct="1">
                        <a:lnSpc>
                          <a:spcPct val="100000"/>
                        </a:lnSpc>
                        <a:spcBef>
                          <a:spcPts val="300"/>
                        </a:spcBef>
                        <a:spcAft>
                          <a:spcPts val="200"/>
                        </a:spcAft>
                        <a:buClrTx/>
                        <a:buSzTx/>
                        <a:buFontTx/>
                        <a:buNone/>
                        <a:tabLst>
                          <a:tab pos="720090" algn="l"/>
                          <a:tab pos="457200" algn="l"/>
                        </a:tabLst>
                        <a:defRPr/>
                      </a:pPr>
                      <a:r>
                        <a:rPr lang="en-GB" sz="1400" dirty="0" smtClean="0">
                          <a:effectLst/>
                        </a:rPr>
                        <a:t>2.63°</a:t>
                      </a:r>
                      <a:endParaRPr lang="en-GB" sz="1400" dirty="0" smtClean="0">
                        <a:effectLst/>
                        <a:latin typeface="+mj-lt"/>
                      </a:endParaRPr>
                    </a:p>
                  </a:txBody>
                  <a:tcPr marL="68385" marR="68385" marT="0" marB="0" anchor="ctr"/>
                </a:tc>
              </a:tr>
              <a:tr h="224210">
                <a:tc>
                  <a:txBody>
                    <a:bodyPr/>
                    <a:lstStyle/>
                    <a:p>
                      <a:pPr marL="0" marR="0" algn="l">
                        <a:lnSpc>
                          <a:spcPct val="100000"/>
                        </a:lnSpc>
                        <a:spcBef>
                          <a:spcPts val="300"/>
                        </a:spcBef>
                        <a:spcAft>
                          <a:spcPts val="200"/>
                        </a:spcAft>
                        <a:tabLst>
                          <a:tab pos="720090" algn="l"/>
                          <a:tab pos="457200" algn="l"/>
                        </a:tabLst>
                      </a:pPr>
                      <a:r>
                        <a:rPr lang="en-GB" sz="1400" dirty="0">
                          <a:effectLst/>
                        </a:rPr>
                        <a:t>GSD @ Nadir</a:t>
                      </a:r>
                      <a:endParaRPr lang="en-US" sz="1400" dirty="0">
                        <a:effectLst/>
                        <a:latin typeface="+mj-lt"/>
                        <a:ea typeface="Times New Roman"/>
                        <a:cs typeface="Times New Roman"/>
                      </a:endParaRPr>
                    </a:p>
                  </a:txBody>
                  <a:tcPr marL="68385" marR="68385" marT="0" marB="0" anchor="ctr"/>
                </a:tc>
                <a:tc>
                  <a:txBody>
                    <a:bodyPr/>
                    <a:lstStyle/>
                    <a:p>
                      <a:pPr marL="0" marR="0" algn="l">
                        <a:lnSpc>
                          <a:spcPct val="100000"/>
                        </a:lnSpc>
                        <a:spcBef>
                          <a:spcPts val="300"/>
                        </a:spcBef>
                        <a:spcAft>
                          <a:spcPts val="200"/>
                        </a:spcAft>
                        <a:tabLst>
                          <a:tab pos="720090" algn="l"/>
                          <a:tab pos="457200" algn="l"/>
                        </a:tabLst>
                      </a:pPr>
                      <a:r>
                        <a:rPr lang="en-GB" sz="1400" dirty="0" smtClean="0">
                          <a:effectLst/>
                        </a:rPr>
                        <a:t>30 </a:t>
                      </a:r>
                      <a:r>
                        <a:rPr lang="en-GB" sz="1400" dirty="0">
                          <a:effectLst/>
                        </a:rPr>
                        <a:t>m @ 400 km (reference </a:t>
                      </a:r>
                      <a:r>
                        <a:rPr lang="en-GB" sz="1400" dirty="0" smtClean="0">
                          <a:effectLst/>
                        </a:rPr>
                        <a:t>height)</a:t>
                      </a:r>
                      <a:endParaRPr lang="en-US" sz="1400" dirty="0">
                        <a:effectLst/>
                        <a:latin typeface="+mj-lt"/>
                      </a:endParaRPr>
                    </a:p>
                  </a:txBody>
                  <a:tcPr marL="68385" marR="68385" marT="0" marB="0" anchor="ctr"/>
                </a:tc>
                <a:tc>
                  <a:txBody>
                    <a:bodyPr/>
                    <a:lstStyle/>
                    <a:p>
                      <a:pPr marL="0" marR="0" algn="l">
                        <a:lnSpc>
                          <a:spcPct val="100000"/>
                        </a:lnSpc>
                        <a:spcBef>
                          <a:spcPts val="300"/>
                        </a:spcBef>
                        <a:spcAft>
                          <a:spcPts val="200"/>
                        </a:spcAft>
                        <a:tabLst>
                          <a:tab pos="720090" algn="l"/>
                          <a:tab pos="457200" algn="l"/>
                        </a:tabLst>
                      </a:pPr>
                      <a:r>
                        <a:rPr lang="en-GB" sz="1400" dirty="0" smtClean="0">
                          <a:effectLst/>
                        </a:rPr>
                        <a:t>30 m</a:t>
                      </a:r>
                      <a:endParaRPr lang="en-US" sz="1400" dirty="0">
                        <a:effectLst/>
                        <a:latin typeface="+mj-lt"/>
                        <a:ea typeface="Times New Roman"/>
                        <a:cs typeface="Times New Roman"/>
                      </a:endParaRPr>
                    </a:p>
                  </a:txBody>
                  <a:tcPr marL="68385" marR="68385" marT="0" marB="0" anchor="ctr"/>
                </a:tc>
              </a:tr>
              <a:tr h="224210">
                <a:tc>
                  <a:txBody>
                    <a:bodyPr/>
                    <a:lstStyle/>
                    <a:p>
                      <a:pPr marL="0" marR="0" algn="l">
                        <a:lnSpc>
                          <a:spcPct val="100000"/>
                        </a:lnSpc>
                        <a:spcBef>
                          <a:spcPts val="300"/>
                        </a:spcBef>
                        <a:spcAft>
                          <a:spcPts val="200"/>
                        </a:spcAft>
                        <a:tabLst>
                          <a:tab pos="720090" algn="l"/>
                          <a:tab pos="457200" algn="l"/>
                        </a:tabLst>
                      </a:pPr>
                      <a:r>
                        <a:rPr lang="en-GB" sz="1400" dirty="0" smtClean="0">
                          <a:effectLst/>
                        </a:rPr>
                        <a:t>Swath</a:t>
                      </a:r>
                      <a:endParaRPr lang="en-US" sz="1400" dirty="0">
                        <a:effectLst/>
                        <a:latin typeface="+mj-lt"/>
                        <a:ea typeface="Times New Roman"/>
                        <a:cs typeface="Times New Roman"/>
                      </a:endParaRPr>
                    </a:p>
                  </a:txBody>
                  <a:tcPr marL="68385" marR="68385" marT="0" marB="0" anchor="ctr"/>
                </a:tc>
                <a:tc>
                  <a:txBody>
                    <a:bodyPr/>
                    <a:lstStyle/>
                    <a:p>
                      <a:pPr marL="0" marR="0" algn="l">
                        <a:lnSpc>
                          <a:spcPct val="100000"/>
                        </a:lnSpc>
                        <a:spcBef>
                          <a:spcPts val="300"/>
                        </a:spcBef>
                        <a:spcAft>
                          <a:spcPts val="200"/>
                        </a:spcAft>
                        <a:tabLst>
                          <a:tab pos="720090" algn="l"/>
                          <a:tab pos="457200" algn="l"/>
                        </a:tabLst>
                      </a:pPr>
                      <a:r>
                        <a:rPr lang="en-GB" sz="1400" dirty="0" smtClean="0">
                          <a:effectLst/>
                        </a:rPr>
                        <a:t>30 km</a:t>
                      </a:r>
                      <a:endParaRPr lang="en-US" sz="1400" dirty="0">
                        <a:effectLst/>
                        <a:latin typeface="+mj-lt"/>
                      </a:endParaRPr>
                    </a:p>
                  </a:txBody>
                  <a:tcPr marL="68385" marR="68385" marT="0" marB="0" anchor="ctr"/>
                </a:tc>
                <a:tc>
                  <a:txBody>
                    <a:bodyPr/>
                    <a:lstStyle/>
                    <a:p>
                      <a:pPr marL="0" marR="0" algn="l">
                        <a:lnSpc>
                          <a:spcPct val="100000"/>
                        </a:lnSpc>
                        <a:spcBef>
                          <a:spcPts val="300"/>
                        </a:spcBef>
                        <a:spcAft>
                          <a:spcPts val="200"/>
                        </a:spcAft>
                        <a:tabLst>
                          <a:tab pos="720090" algn="l"/>
                          <a:tab pos="457200" algn="l"/>
                        </a:tabLst>
                      </a:pPr>
                      <a:r>
                        <a:rPr lang="en-GB" sz="1400" dirty="0" smtClean="0">
                          <a:effectLst/>
                        </a:rPr>
                        <a:t>30 km</a:t>
                      </a:r>
                      <a:endParaRPr lang="en-US" sz="1400" dirty="0">
                        <a:effectLst/>
                        <a:latin typeface="+mj-lt"/>
                        <a:ea typeface="Times New Roman"/>
                        <a:cs typeface="Times New Roman"/>
                      </a:endParaRPr>
                    </a:p>
                  </a:txBody>
                  <a:tcPr marL="68385" marR="68385" marT="0" marB="0" anchor="ctr"/>
                </a:tc>
              </a:tr>
              <a:tr h="224210">
                <a:tc>
                  <a:txBody>
                    <a:bodyPr/>
                    <a:lstStyle/>
                    <a:p>
                      <a:pPr marL="0" marR="0" algn="l">
                        <a:lnSpc>
                          <a:spcPct val="100000"/>
                        </a:lnSpc>
                        <a:spcBef>
                          <a:spcPts val="300"/>
                        </a:spcBef>
                        <a:spcAft>
                          <a:spcPts val="200"/>
                        </a:spcAft>
                        <a:tabLst>
                          <a:tab pos="720090" algn="l"/>
                          <a:tab pos="457200" algn="l"/>
                        </a:tabLst>
                      </a:pPr>
                      <a:r>
                        <a:rPr lang="en-GB" sz="1400" dirty="0">
                          <a:effectLst/>
                        </a:rPr>
                        <a:t>Spectral Range</a:t>
                      </a:r>
                      <a:endParaRPr lang="en-US" sz="1400" dirty="0">
                        <a:effectLst/>
                        <a:latin typeface="+mj-lt"/>
                        <a:ea typeface="Times New Roman"/>
                        <a:cs typeface="Times New Roman"/>
                      </a:endParaRPr>
                    </a:p>
                  </a:txBody>
                  <a:tcPr marL="68385" marR="68385" marT="0" marB="0" anchor="ctr"/>
                </a:tc>
                <a:tc>
                  <a:txBody>
                    <a:bodyPr/>
                    <a:lstStyle/>
                    <a:p>
                      <a:pPr marL="0" marR="0" algn="l">
                        <a:lnSpc>
                          <a:spcPct val="100000"/>
                        </a:lnSpc>
                        <a:spcBef>
                          <a:spcPts val="300"/>
                        </a:spcBef>
                        <a:spcAft>
                          <a:spcPts val="200"/>
                        </a:spcAft>
                        <a:tabLst>
                          <a:tab pos="720090" algn="l"/>
                          <a:tab pos="457200" algn="l"/>
                        </a:tabLst>
                      </a:pPr>
                      <a:r>
                        <a:rPr lang="en-GB" sz="1400" dirty="0">
                          <a:effectLst/>
                        </a:rPr>
                        <a:t>400 </a:t>
                      </a:r>
                      <a:r>
                        <a:rPr lang="en-GB" sz="1400" dirty="0" smtClean="0">
                          <a:effectLst/>
                        </a:rPr>
                        <a:t>- </a:t>
                      </a:r>
                      <a:r>
                        <a:rPr lang="en-GB" sz="1400" dirty="0">
                          <a:effectLst/>
                        </a:rPr>
                        <a:t>1000 nm</a:t>
                      </a:r>
                      <a:endParaRPr lang="en-US" sz="1400" dirty="0">
                        <a:effectLst/>
                        <a:latin typeface="+mj-lt"/>
                        <a:ea typeface="Times New Roman"/>
                        <a:cs typeface="Times New Roman"/>
                      </a:endParaRPr>
                    </a:p>
                  </a:txBody>
                  <a:tcPr marL="68385" marR="68385" marT="0" marB="0" anchor="ctr"/>
                </a:tc>
                <a:tc>
                  <a:txBody>
                    <a:bodyPr/>
                    <a:lstStyle/>
                    <a:p>
                      <a:pPr marL="0" marR="0" algn="l">
                        <a:lnSpc>
                          <a:spcPct val="100000"/>
                        </a:lnSpc>
                        <a:spcBef>
                          <a:spcPts val="300"/>
                        </a:spcBef>
                        <a:spcAft>
                          <a:spcPts val="200"/>
                        </a:spcAft>
                        <a:tabLst>
                          <a:tab pos="720090" algn="l"/>
                          <a:tab pos="457200" algn="l"/>
                        </a:tabLst>
                      </a:pPr>
                      <a:r>
                        <a:rPr lang="en-GB" sz="1400" dirty="0" smtClean="0">
                          <a:effectLst/>
                        </a:rPr>
                        <a:t>400 - 2450 nm</a:t>
                      </a:r>
                      <a:endParaRPr lang="en-US" sz="1400" dirty="0">
                        <a:effectLst/>
                        <a:latin typeface="+mj-lt"/>
                        <a:ea typeface="Times New Roman"/>
                        <a:cs typeface="Times New Roman"/>
                      </a:endParaRPr>
                    </a:p>
                  </a:txBody>
                  <a:tcPr marL="68385" marR="68385" marT="0" marB="0" anchor="ctr"/>
                </a:tc>
              </a:tr>
              <a:tr h="638934">
                <a:tc>
                  <a:txBody>
                    <a:bodyPr/>
                    <a:lstStyle/>
                    <a:p>
                      <a:pPr marL="0" marR="0" algn="l">
                        <a:lnSpc>
                          <a:spcPct val="100000"/>
                        </a:lnSpc>
                        <a:spcBef>
                          <a:spcPts val="300"/>
                        </a:spcBef>
                        <a:spcAft>
                          <a:spcPts val="200"/>
                        </a:spcAft>
                        <a:tabLst>
                          <a:tab pos="720090" algn="l"/>
                          <a:tab pos="457200" algn="l"/>
                        </a:tabLst>
                      </a:pPr>
                      <a:r>
                        <a:rPr lang="en-GB" sz="1400" dirty="0">
                          <a:effectLst/>
                        </a:rPr>
                        <a:t>Spectral Sampling</a:t>
                      </a:r>
                      <a:endParaRPr lang="en-US" sz="1400" dirty="0">
                        <a:effectLst/>
                        <a:latin typeface="+mj-lt"/>
                        <a:ea typeface="Times New Roman"/>
                        <a:cs typeface="Times New Roman"/>
                      </a:endParaRPr>
                    </a:p>
                  </a:txBody>
                  <a:tcPr marL="68385" marR="68385" marT="0" marB="0" anchor="ctr"/>
                </a:tc>
                <a:tc>
                  <a:txBody>
                    <a:bodyPr/>
                    <a:lstStyle/>
                    <a:p>
                      <a:pPr marL="0" marR="0" algn="l">
                        <a:lnSpc>
                          <a:spcPct val="100000"/>
                        </a:lnSpc>
                        <a:spcBef>
                          <a:spcPts val="300"/>
                        </a:spcBef>
                        <a:spcAft>
                          <a:spcPts val="200"/>
                        </a:spcAft>
                        <a:tabLst>
                          <a:tab pos="720090" algn="l"/>
                          <a:tab pos="457200" algn="l"/>
                        </a:tabLst>
                      </a:pPr>
                      <a:r>
                        <a:rPr lang="en-GB" sz="1400" dirty="0">
                          <a:effectLst/>
                        </a:rPr>
                        <a:t>2.55 nm for 235 </a:t>
                      </a:r>
                      <a:r>
                        <a:rPr lang="en-GB" sz="1400" dirty="0" smtClean="0">
                          <a:effectLst/>
                        </a:rPr>
                        <a:t>bands</a:t>
                      </a:r>
                    </a:p>
                    <a:p>
                      <a:pPr marL="0" marR="0" algn="l">
                        <a:lnSpc>
                          <a:spcPct val="100000"/>
                        </a:lnSpc>
                        <a:spcBef>
                          <a:spcPts val="300"/>
                        </a:spcBef>
                        <a:spcAft>
                          <a:spcPts val="200"/>
                        </a:spcAft>
                        <a:tabLst>
                          <a:tab pos="720090" algn="l"/>
                          <a:tab pos="457200" algn="l"/>
                        </a:tabLst>
                      </a:pPr>
                      <a:r>
                        <a:rPr lang="en-GB" sz="1400" dirty="0" smtClean="0">
                          <a:effectLst/>
                        </a:rPr>
                        <a:t>Programmable </a:t>
                      </a:r>
                      <a:r>
                        <a:rPr lang="en-GB" sz="1400" dirty="0">
                          <a:effectLst/>
                        </a:rPr>
                        <a:t>binning on-orbit (up to 4x)</a:t>
                      </a:r>
                      <a:endParaRPr lang="en-US" sz="1400" dirty="0">
                        <a:effectLst/>
                        <a:latin typeface="+mj-lt"/>
                        <a:ea typeface="Times New Roman"/>
                        <a:cs typeface="Times New Roman"/>
                      </a:endParaRPr>
                    </a:p>
                  </a:txBody>
                  <a:tcPr marL="68385" marR="68385" marT="0" marB="0" anchor="ctr"/>
                </a:tc>
                <a:tc>
                  <a:txBody>
                    <a:bodyPr/>
                    <a:lstStyle/>
                    <a:p>
                      <a:pPr marL="0" marR="0" algn="l">
                        <a:lnSpc>
                          <a:spcPct val="100000"/>
                        </a:lnSpc>
                        <a:spcBef>
                          <a:spcPts val="300"/>
                        </a:spcBef>
                        <a:spcAft>
                          <a:spcPts val="200"/>
                        </a:spcAft>
                        <a:tabLst>
                          <a:tab pos="720090" algn="l"/>
                          <a:tab pos="457200" algn="l"/>
                        </a:tabLst>
                      </a:pPr>
                      <a:r>
                        <a:rPr lang="en-US" sz="1400" dirty="0" smtClean="0">
                          <a:effectLst/>
                        </a:rPr>
                        <a:t>6.5 nm (420 nm - 1000 nm; VNIR)</a:t>
                      </a:r>
                    </a:p>
                    <a:p>
                      <a:pPr marL="0" marR="0" algn="l">
                        <a:lnSpc>
                          <a:spcPct val="100000"/>
                        </a:lnSpc>
                        <a:spcBef>
                          <a:spcPts val="300"/>
                        </a:spcBef>
                        <a:spcAft>
                          <a:spcPts val="200"/>
                        </a:spcAft>
                        <a:tabLst>
                          <a:tab pos="720090" algn="l"/>
                          <a:tab pos="457200" algn="l"/>
                        </a:tabLst>
                      </a:pPr>
                      <a:r>
                        <a:rPr lang="en-US" sz="1400" dirty="0" smtClean="0">
                          <a:effectLst/>
                        </a:rPr>
                        <a:t>10 nm (900 nm - 2450 nm; SWIR) </a:t>
                      </a:r>
                      <a:endParaRPr lang="en-US" sz="1400" dirty="0">
                        <a:effectLst/>
                        <a:latin typeface="+mj-lt"/>
                        <a:ea typeface="Times New Roman"/>
                        <a:cs typeface="Times New Roman"/>
                      </a:endParaRPr>
                    </a:p>
                  </a:txBody>
                  <a:tcPr marL="68385" marR="68385" marT="0" marB="0" anchor="ctr"/>
                </a:tc>
              </a:tr>
              <a:tr h="1097028">
                <a:tc>
                  <a:txBody>
                    <a:bodyPr/>
                    <a:lstStyle/>
                    <a:p>
                      <a:pPr marL="0" marR="0" algn="l">
                        <a:lnSpc>
                          <a:spcPct val="100000"/>
                        </a:lnSpc>
                        <a:spcBef>
                          <a:spcPts val="300"/>
                        </a:spcBef>
                        <a:spcAft>
                          <a:spcPts val="200"/>
                        </a:spcAft>
                        <a:tabLst>
                          <a:tab pos="720090" algn="l"/>
                          <a:tab pos="457200" algn="l"/>
                        </a:tabLst>
                      </a:pPr>
                      <a:r>
                        <a:rPr lang="en-GB" sz="1400" dirty="0">
                          <a:effectLst/>
                        </a:rPr>
                        <a:t>Spectral Channels</a:t>
                      </a:r>
                      <a:endParaRPr lang="en-US" sz="1400" dirty="0">
                        <a:effectLst/>
                        <a:latin typeface="+mj-lt"/>
                        <a:ea typeface="Times New Roman"/>
                        <a:cs typeface="Times New Roman"/>
                      </a:endParaRPr>
                    </a:p>
                  </a:txBody>
                  <a:tcPr marL="68385" marR="68385" marT="0" marB="0" anchor="ctr"/>
                </a:tc>
                <a:tc>
                  <a:txBody>
                    <a:bodyPr/>
                    <a:lstStyle/>
                    <a:p>
                      <a:pPr marL="0" marR="0" algn="l">
                        <a:lnSpc>
                          <a:spcPct val="100000"/>
                        </a:lnSpc>
                        <a:spcBef>
                          <a:spcPts val="300"/>
                        </a:spcBef>
                        <a:spcAft>
                          <a:spcPts val="200"/>
                        </a:spcAft>
                        <a:tabLst>
                          <a:tab pos="720090" algn="l"/>
                          <a:tab pos="457200" algn="l"/>
                        </a:tabLst>
                      </a:pPr>
                      <a:r>
                        <a:rPr lang="en-GB" sz="1400" dirty="0">
                          <a:effectLst/>
                        </a:rPr>
                        <a:t>235 @ no </a:t>
                      </a:r>
                      <a:r>
                        <a:rPr lang="en-GB" sz="1400" dirty="0" smtClean="0">
                          <a:effectLst/>
                        </a:rPr>
                        <a:t>binning</a:t>
                      </a:r>
                    </a:p>
                    <a:p>
                      <a:pPr marL="0" marR="0" algn="l">
                        <a:lnSpc>
                          <a:spcPct val="100000"/>
                        </a:lnSpc>
                        <a:spcBef>
                          <a:spcPts val="300"/>
                        </a:spcBef>
                        <a:spcAft>
                          <a:spcPts val="200"/>
                        </a:spcAft>
                        <a:tabLst>
                          <a:tab pos="720090" algn="l"/>
                          <a:tab pos="457200" algn="l"/>
                        </a:tabLst>
                      </a:pPr>
                      <a:r>
                        <a:rPr lang="en-GB" sz="1400" dirty="0" smtClean="0">
                          <a:effectLst/>
                        </a:rPr>
                        <a:t>117 </a:t>
                      </a:r>
                      <a:r>
                        <a:rPr lang="en-GB" sz="1400" dirty="0">
                          <a:effectLst/>
                        </a:rPr>
                        <a:t>@ 2 band binning</a:t>
                      </a:r>
                      <a:endParaRPr lang="en-US" sz="1400" dirty="0">
                        <a:effectLst/>
                      </a:endParaRPr>
                    </a:p>
                    <a:p>
                      <a:pPr marL="0" marR="0" algn="l">
                        <a:lnSpc>
                          <a:spcPct val="100000"/>
                        </a:lnSpc>
                        <a:spcBef>
                          <a:spcPts val="300"/>
                        </a:spcBef>
                        <a:spcAft>
                          <a:spcPts val="200"/>
                        </a:spcAft>
                        <a:tabLst>
                          <a:tab pos="720090" algn="l"/>
                          <a:tab pos="457200" algn="l"/>
                        </a:tabLst>
                      </a:pPr>
                      <a:r>
                        <a:rPr lang="en-GB" sz="1400" dirty="0">
                          <a:effectLst/>
                        </a:rPr>
                        <a:t>78 @ 3 band </a:t>
                      </a:r>
                      <a:r>
                        <a:rPr lang="en-GB" sz="1400" dirty="0" smtClean="0">
                          <a:effectLst/>
                        </a:rPr>
                        <a:t>binning</a:t>
                      </a:r>
                      <a:endParaRPr lang="en-US" sz="1400" dirty="0">
                        <a:effectLst/>
                      </a:endParaRPr>
                    </a:p>
                    <a:p>
                      <a:pPr marL="0" marR="0" algn="l">
                        <a:lnSpc>
                          <a:spcPct val="100000"/>
                        </a:lnSpc>
                        <a:spcBef>
                          <a:spcPts val="300"/>
                        </a:spcBef>
                        <a:spcAft>
                          <a:spcPts val="200"/>
                        </a:spcAft>
                        <a:tabLst>
                          <a:tab pos="720090" algn="l"/>
                          <a:tab pos="457200" algn="l"/>
                        </a:tabLst>
                      </a:pPr>
                      <a:r>
                        <a:rPr lang="en-GB" sz="1400" dirty="0">
                          <a:effectLst/>
                        </a:rPr>
                        <a:t>58 @ 4 band binning</a:t>
                      </a:r>
                      <a:endParaRPr lang="en-US" sz="1400" dirty="0">
                        <a:effectLst/>
                        <a:latin typeface="+mj-lt"/>
                        <a:ea typeface="Times New Roman"/>
                        <a:cs typeface="Times New Roman"/>
                      </a:endParaRPr>
                    </a:p>
                  </a:txBody>
                  <a:tcPr marL="68385" marR="68385" marT="0" marB="0" anchor="ctr"/>
                </a:tc>
                <a:tc>
                  <a:txBody>
                    <a:bodyPr/>
                    <a:lstStyle/>
                    <a:p>
                      <a:pPr marL="0" marR="0" algn="l">
                        <a:lnSpc>
                          <a:spcPct val="100000"/>
                        </a:lnSpc>
                        <a:spcBef>
                          <a:spcPts val="300"/>
                        </a:spcBef>
                        <a:spcAft>
                          <a:spcPts val="200"/>
                        </a:spcAft>
                        <a:tabLst>
                          <a:tab pos="720090" algn="l"/>
                          <a:tab pos="457200" algn="l"/>
                        </a:tabLst>
                      </a:pPr>
                      <a:r>
                        <a:rPr lang="en-US" sz="1400" dirty="0" smtClean="0">
                          <a:effectLst/>
                        </a:rPr>
                        <a:t>94 @ VNIR</a:t>
                      </a:r>
                    </a:p>
                    <a:p>
                      <a:pPr marL="0" marR="0" algn="l">
                        <a:lnSpc>
                          <a:spcPct val="100000"/>
                        </a:lnSpc>
                        <a:spcBef>
                          <a:spcPts val="300"/>
                        </a:spcBef>
                        <a:spcAft>
                          <a:spcPts val="200"/>
                        </a:spcAft>
                        <a:tabLst>
                          <a:tab pos="720090" algn="l"/>
                          <a:tab pos="457200" algn="l"/>
                        </a:tabLst>
                      </a:pPr>
                      <a:r>
                        <a:rPr lang="en-US" sz="1400" dirty="0" smtClean="0">
                          <a:effectLst/>
                        </a:rPr>
                        <a:t>134 @ SWIR</a:t>
                      </a:r>
                      <a:endParaRPr lang="en-US" sz="1400" dirty="0">
                        <a:effectLst/>
                        <a:latin typeface="+mj-lt"/>
                        <a:ea typeface="Times New Roman"/>
                        <a:cs typeface="Times New Roman"/>
                      </a:endParaRPr>
                    </a:p>
                  </a:txBody>
                  <a:tcPr marL="68385" marR="68385" marT="0" marB="0" anchor="ctr"/>
                </a:tc>
              </a:tr>
              <a:tr h="515150">
                <a:tc>
                  <a:txBody>
                    <a:bodyPr/>
                    <a:lstStyle/>
                    <a:p>
                      <a:pPr marL="0" marR="0" algn="l">
                        <a:lnSpc>
                          <a:spcPct val="100000"/>
                        </a:lnSpc>
                        <a:spcBef>
                          <a:spcPts val="300"/>
                        </a:spcBef>
                        <a:spcAft>
                          <a:spcPts val="200"/>
                        </a:spcAft>
                        <a:tabLst>
                          <a:tab pos="720090" algn="l"/>
                          <a:tab pos="457200" algn="l"/>
                        </a:tabLst>
                      </a:pPr>
                      <a:r>
                        <a:rPr lang="en-GB" sz="1400">
                          <a:effectLst/>
                        </a:rPr>
                        <a:t>SNR  @ 550 nm</a:t>
                      </a:r>
                      <a:endParaRPr lang="en-US" sz="1400">
                        <a:effectLst/>
                        <a:latin typeface="+mj-lt"/>
                        <a:ea typeface="Times New Roman"/>
                        <a:cs typeface="Times New Roman"/>
                      </a:endParaRPr>
                    </a:p>
                  </a:txBody>
                  <a:tcPr marL="68385" marR="68385" marT="0" marB="0" anchor="ctr"/>
                </a:tc>
                <a:tc>
                  <a:txBody>
                    <a:bodyPr/>
                    <a:lstStyle/>
                    <a:p>
                      <a:pPr marL="0" marR="0" algn="l">
                        <a:lnSpc>
                          <a:spcPct val="100000"/>
                        </a:lnSpc>
                        <a:spcBef>
                          <a:spcPts val="300"/>
                        </a:spcBef>
                        <a:spcAft>
                          <a:spcPts val="200"/>
                        </a:spcAft>
                        <a:tabLst>
                          <a:tab pos="720090" algn="l"/>
                          <a:tab pos="457200" algn="l"/>
                        </a:tabLst>
                      </a:pPr>
                      <a:r>
                        <a:rPr lang="en-GB" sz="1400" dirty="0">
                          <a:effectLst/>
                        </a:rPr>
                        <a:t>205 sampled at 2.55 nm </a:t>
                      </a:r>
                      <a:endParaRPr lang="en-US" sz="1400" dirty="0">
                        <a:effectLst/>
                      </a:endParaRPr>
                    </a:p>
                    <a:p>
                      <a:pPr marL="0" marR="0" algn="l">
                        <a:lnSpc>
                          <a:spcPct val="100000"/>
                        </a:lnSpc>
                        <a:spcBef>
                          <a:spcPts val="300"/>
                        </a:spcBef>
                        <a:spcAft>
                          <a:spcPts val="200"/>
                        </a:spcAft>
                        <a:tabLst>
                          <a:tab pos="720090" algn="l"/>
                          <a:tab pos="457200" algn="l"/>
                        </a:tabLst>
                      </a:pPr>
                      <a:r>
                        <a:rPr lang="en-GB" sz="1400" dirty="0">
                          <a:effectLst/>
                        </a:rPr>
                        <a:t>406 binned to 10.21 nm</a:t>
                      </a:r>
                      <a:endParaRPr lang="en-US" sz="1400" dirty="0">
                        <a:effectLst/>
                        <a:latin typeface="+mj-lt"/>
                        <a:ea typeface="Times New Roman"/>
                        <a:cs typeface="Times New Roman"/>
                      </a:endParaRPr>
                    </a:p>
                  </a:txBody>
                  <a:tcPr marL="68385" marR="68385" marT="0" marB="0" anchor="ctr"/>
                </a:tc>
                <a:tc>
                  <a:txBody>
                    <a:bodyPr/>
                    <a:lstStyle/>
                    <a:p>
                      <a:pPr marL="0" marR="0" algn="l">
                        <a:lnSpc>
                          <a:spcPct val="100000"/>
                        </a:lnSpc>
                        <a:spcBef>
                          <a:spcPts val="300"/>
                        </a:spcBef>
                        <a:spcAft>
                          <a:spcPts val="200"/>
                        </a:spcAft>
                        <a:tabLst>
                          <a:tab pos="720090" algn="l"/>
                          <a:tab pos="457200" algn="l"/>
                        </a:tabLst>
                      </a:pPr>
                      <a:r>
                        <a:rPr lang="pl-PL" sz="1400" dirty="0" smtClean="0">
                          <a:effectLst/>
                        </a:rPr>
                        <a:t>500@495 nm 170@2200 nm (Albedo 0.3, SZA 30°)</a:t>
                      </a:r>
                      <a:endParaRPr lang="en-US" sz="1400" dirty="0">
                        <a:effectLst/>
                        <a:latin typeface="+mj-lt"/>
                        <a:ea typeface="Times New Roman"/>
                        <a:cs typeface="Times New Roman"/>
                      </a:endParaRPr>
                    </a:p>
                  </a:txBody>
                  <a:tcPr marL="68385" marR="68385" marT="0" marB="0" anchor="ctr"/>
                </a:tc>
              </a:tr>
              <a:tr h="224210">
                <a:tc>
                  <a:txBody>
                    <a:bodyPr/>
                    <a:lstStyle/>
                    <a:p>
                      <a:pPr marL="0" marR="0" algn="l">
                        <a:lnSpc>
                          <a:spcPct val="100000"/>
                        </a:lnSpc>
                        <a:spcBef>
                          <a:spcPts val="300"/>
                        </a:spcBef>
                        <a:spcAft>
                          <a:spcPts val="200"/>
                        </a:spcAft>
                        <a:tabLst>
                          <a:tab pos="720090" algn="l"/>
                          <a:tab pos="457200" algn="l"/>
                        </a:tabLst>
                      </a:pPr>
                      <a:r>
                        <a:rPr lang="en-GB" sz="1400">
                          <a:effectLst/>
                        </a:rPr>
                        <a:t>Spatial Pixels</a:t>
                      </a:r>
                      <a:endParaRPr lang="en-US" sz="1400">
                        <a:effectLst/>
                        <a:latin typeface="+mj-lt"/>
                        <a:ea typeface="Times New Roman"/>
                        <a:cs typeface="Times New Roman"/>
                      </a:endParaRPr>
                    </a:p>
                  </a:txBody>
                  <a:tcPr marL="68385" marR="68385" marT="0" marB="0" anchor="ctr"/>
                </a:tc>
                <a:tc>
                  <a:txBody>
                    <a:bodyPr/>
                    <a:lstStyle/>
                    <a:p>
                      <a:pPr marL="0" marR="0" algn="l">
                        <a:lnSpc>
                          <a:spcPct val="100000"/>
                        </a:lnSpc>
                        <a:spcBef>
                          <a:spcPts val="300"/>
                        </a:spcBef>
                        <a:spcAft>
                          <a:spcPts val="200"/>
                        </a:spcAft>
                        <a:tabLst>
                          <a:tab pos="720090" algn="l"/>
                          <a:tab pos="457200" algn="l"/>
                        </a:tabLst>
                      </a:pPr>
                      <a:r>
                        <a:rPr lang="en-GB" sz="1400" dirty="0">
                          <a:effectLst/>
                        </a:rPr>
                        <a:t>1024</a:t>
                      </a:r>
                      <a:endParaRPr lang="en-US" sz="1400" dirty="0">
                        <a:effectLst/>
                        <a:latin typeface="+mj-lt"/>
                        <a:ea typeface="Times New Roman"/>
                        <a:cs typeface="Times New Roman"/>
                      </a:endParaRPr>
                    </a:p>
                  </a:txBody>
                  <a:tcPr marL="68385" marR="68385" marT="0" marB="0" anchor="ctr"/>
                </a:tc>
                <a:tc>
                  <a:txBody>
                    <a:bodyPr/>
                    <a:lstStyle/>
                    <a:p>
                      <a:pPr marL="0" marR="0" algn="l">
                        <a:lnSpc>
                          <a:spcPct val="100000"/>
                        </a:lnSpc>
                        <a:spcBef>
                          <a:spcPts val="300"/>
                        </a:spcBef>
                        <a:spcAft>
                          <a:spcPts val="200"/>
                        </a:spcAft>
                        <a:tabLst>
                          <a:tab pos="720090" algn="l"/>
                          <a:tab pos="457200" algn="l"/>
                        </a:tabLst>
                      </a:pPr>
                      <a:r>
                        <a:rPr lang="en-GB" sz="1400" dirty="0" smtClean="0">
                          <a:effectLst/>
                        </a:rPr>
                        <a:t>1000</a:t>
                      </a:r>
                      <a:endParaRPr lang="en-US" sz="1400" dirty="0">
                        <a:effectLst/>
                        <a:latin typeface="+mj-lt"/>
                        <a:ea typeface="Times New Roman"/>
                        <a:cs typeface="Times New Roman"/>
                      </a:endParaRPr>
                    </a:p>
                  </a:txBody>
                  <a:tcPr marL="68385" marR="68385" marT="0" marB="0" anchor="ctr"/>
                </a:tc>
              </a:tr>
              <a:tr h="224210">
                <a:tc>
                  <a:txBody>
                    <a:bodyPr/>
                    <a:lstStyle/>
                    <a:p>
                      <a:pPr marL="0" marR="0" algn="l">
                        <a:lnSpc>
                          <a:spcPct val="100000"/>
                        </a:lnSpc>
                        <a:spcBef>
                          <a:spcPts val="300"/>
                        </a:spcBef>
                        <a:spcAft>
                          <a:spcPts val="200"/>
                        </a:spcAft>
                        <a:tabLst>
                          <a:tab pos="720090" algn="l"/>
                          <a:tab pos="457200" algn="l"/>
                        </a:tabLst>
                      </a:pPr>
                      <a:r>
                        <a:rPr lang="en-US" sz="1400" dirty="0" smtClean="0">
                          <a:effectLst/>
                        </a:rPr>
                        <a:t>Capacity [max.</a:t>
                      </a:r>
                      <a:r>
                        <a:rPr lang="en-US" sz="1400" baseline="0" dirty="0" smtClean="0">
                          <a:effectLst/>
                        </a:rPr>
                        <a:t> </a:t>
                      </a:r>
                      <a:r>
                        <a:rPr lang="en-US" sz="1400" dirty="0" smtClean="0">
                          <a:effectLst/>
                        </a:rPr>
                        <a:t>km/year]</a:t>
                      </a:r>
                      <a:endParaRPr lang="en-US" sz="1400" dirty="0">
                        <a:effectLst/>
                        <a:latin typeface="+mj-lt"/>
                        <a:ea typeface="Times New Roman"/>
                        <a:cs typeface="Times New Roman"/>
                      </a:endParaRPr>
                    </a:p>
                  </a:txBody>
                  <a:tcPr marL="68385" marR="68385" marT="0" marB="0" anchor="ctr"/>
                </a:tc>
                <a:tc>
                  <a:txBody>
                    <a:bodyPr/>
                    <a:lstStyle/>
                    <a:p>
                      <a:pPr marL="0" marR="0" algn="l">
                        <a:lnSpc>
                          <a:spcPct val="100000"/>
                        </a:lnSpc>
                        <a:spcBef>
                          <a:spcPts val="300"/>
                        </a:spcBef>
                        <a:spcAft>
                          <a:spcPts val="200"/>
                        </a:spcAft>
                        <a:tabLst>
                          <a:tab pos="720090" algn="l"/>
                          <a:tab pos="457200" algn="l"/>
                        </a:tabLst>
                      </a:pPr>
                      <a:r>
                        <a:rPr lang="en-GB" sz="1400" dirty="0" smtClean="0">
                          <a:effectLst/>
                        </a:rPr>
                        <a:t>850,000</a:t>
                      </a:r>
                      <a:endParaRPr lang="en-US" sz="1400" dirty="0">
                        <a:effectLst/>
                        <a:latin typeface="+mj-lt"/>
                        <a:ea typeface="Times New Roman"/>
                        <a:cs typeface="Times New Roman"/>
                      </a:endParaRPr>
                    </a:p>
                  </a:txBody>
                  <a:tcPr marL="68385" marR="68385" marT="0" marB="0" anchor="ctr"/>
                </a:tc>
                <a:tc>
                  <a:txBody>
                    <a:bodyPr/>
                    <a:lstStyle/>
                    <a:p>
                      <a:pPr marL="0" marR="0" algn="l">
                        <a:lnSpc>
                          <a:spcPct val="100000"/>
                        </a:lnSpc>
                        <a:spcBef>
                          <a:spcPts val="300"/>
                        </a:spcBef>
                        <a:spcAft>
                          <a:spcPts val="200"/>
                        </a:spcAft>
                        <a:tabLst>
                          <a:tab pos="720090" algn="l"/>
                          <a:tab pos="457200" algn="l"/>
                        </a:tabLst>
                      </a:pPr>
                      <a:r>
                        <a:rPr lang="en-GB" sz="1400" dirty="0" smtClean="0">
                          <a:effectLst/>
                        </a:rPr>
                        <a:t>1,800,000</a:t>
                      </a:r>
                      <a:endParaRPr lang="en-US" sz="1400" dirty="0">
                        <a:effectLst/>
                        <a:latin typeface="+mj-lt"/>
                        <a:ea typeface="Times New Roman"/>
                        <a:cs typeface="Times New Roman"/>
                      </a:endParaRPr>
                    </a:p>
                  </a:txBody>
                  <a:tcPr marL="68385" marR="68385" marT="0" marB="0" anchor="ctr"/>
                </a:tc>
              </a:tr>
              <a:tr h="448420">
                <a:tc>
                  <a:txBody>
                    <a:bodyPr/>
                    <a:lstStyle/>
                    <a:p>
                      <a:pPr marL="0" marR="0" algn="l">
                        <a:lnSpc>
                          <a:spcPct val="100000"/>
                        </a:lnSpc>
                        <a:spcBef>
                          <a:spcPts val="300"/>
                        </a:spcBef>
                        <a:spcAft>
                          <a:spcPts val="200"/>
                        </a:spcAft>
                        <a:tabLst>
                          <a:tab pos="720090" algn="l"/>
                          <a:tab pos="457200" algn="l"/>
                        </a:tabLst>
                      </a:pPr>
                      <a:r>
                        <a:rPr lang="en-GB" sz="1400" dirty="0">
                          <a:effectLst/>
                        </a:rPr>
                        <a:t>Pixel Quantization</a:t>
                      </a:r>
                      <a:endParaRPr lang="en-US" sz="1400" dirty="0">
                        <a:effectLst/>
                        <a:latin typeface="+mj-lt"/>
                        <a:ea typeface="Times New Roman"/>
                        <a:cs typeface="Times New Roman"/>
                      </a:endParaRPr>
                    </a:p>
                  </a:txBody>
                  <a:tcPr marL="68385" marR="68385" marT="0" marB="0" anchor="ctr"/>
                </a:tc>
                <a:tc>
                  <a:txBody>
                    <a:bodyPr/>
                    <a:lstStyle/>
                    <a:p>
                      <a:pPr marL="0" marR="0" algn="l">
                        <a:lnSpc>
                          <a:spcPct val="100000"/>
                        </a:lnSpc>
                        <a:spcBef>
                          <a:spcPts val="300"/>
                        </a:spcBef>
                        <a:spcAft>
                          <a:spcPts val="200"/>
                        </a:spcAft>
                        <a:tabLst>
                          <a:tab pos="720090" algn="l"/>
                          <a:tab pos="457200" algn="l"/>
                        </a:tabLst>
                      </a:pPr>
                      <a:r>
                        <a:rPr lang="en-GB" sz="1400" dirty="0">
                          <a:effectLst/>
                        </a:rPr>
                        <a:t>12 bit plus 1 bit for low and high gain setting</a:t>
                      </a:r>
                      <a:endParaRPr lang="en-US" sz="1400" dirty="0">
                        <a:effectLst/>
                        <a:latin typeface="+mj-lt"/>
                        <a:ea typeface="Times New Roman"/>
                        <a:cs typeface="Times New Roman"/>
                      </a:endParaRPr>
                    </a:p>
                  </a:txBody>
                  <a:tcPr marL="68385" marR="68385" marT="0" marB="0" anchor="ctr"/>
                </a:tc>
                <a:tc>
                  <a:txBody>
                    <a:bodyPr/>
                    <a:lstStyle/>
                    <a:p>
                      <a:pPr marL="0" marR="0" algn="l">
                        <a:lnSpc>
                          <a:spcPct val="100000"/>
                        </a:lnSpc>
                        <a:spcBef>
                          <a:spcPts val="300"/>
                        </a:spcBef>
                        <a:spcAft>
                          <a:spcPts val="200"/>
                        </a:spcAft>
                        <a:tabLst>
                          <a:tab pos="720090" algn="l"/>
                          <a:tab pos="457200" algn="l"/>
                        </a:tabLst>
                      </a:pPr>
                      <a:r>
                        <a:rPr lang="en-GB" sz="1400" dirty="0" smtClean="0">
                          <a:effectLst/>
                        </a:rPr>
                        <a:t>14 bits</a:t>
                      </a:r>
                      <a:endParaRPr lang="en-US" sz="1400" dirty="0">
                        <a:effectLst/>
                        <a:latin typeface="+mj-lt"/>
                        <a:ea typeface="Times New Roman"/>
                        <a:cs typeface="Times New Roman"/>
                      </a:endParaRPr>
                    </a:p>
                  </a:txBody>
                  <a:tcPr marL="68385" marR="68385" marT="0" marB="0" anchor="ctr"/>
                </a:tc>
              </a:tr>
              <a:tr h="963570">
                <a:tc>
                  <a:txBody>
                    <a:bodyPr/>
                    <a:lstStyle/>
                    <a:p>
                      <a:pPr marL="0" marR="0" algn="l">
                        <a:lnSpc>
                          <a:spcPct val="100000"/>
                        </a:lnSpc>
                        <a:spcBef>
                          <a:spcPts val="300"/>
                        </a:spcBef>
                        <a:spcAft>
                          <a:spcPts val="200"/>
                        </a:spcAft>
                        <a:tabLst>
                          <a:tab pos="720090" algn="l"/>
                          <a:tab pos="457200" algn="l"/>
                        </a:tabLst>
                      </a:pPr>
                      <a:r>
                        <a:rPr lang="en-GB" sz="1400" dirty="0">
                          <a:effectLst/>
                        </a:rPr>
                        <a:t>Pointing Unit </a:t>
                      </a:r>
                      <a:endParaRPr lang="en-US" sz="1400" dirty="0">
                        <a:effectLst/>
                        <a:latin typeface="+mj-lt"/>
                        <a:ea typeface="Times New Roman"/>
                        <a:cs typeface="Times New Roman"/>
                      </a:endParaRPr>
                    </a:p>
                  </a:txBody>
                  <a:tcPr marL="68385" marR="68385" marT="0" marB="0" anchor="ctr"/>
                </a:tc>
                <a:tc>
                  <a:txBody>
                    <a:bodyPr/>
                    <a:lstStyle/>
                    <a:p>
                      <a:pPr marL="0" marR="0" algn="l">
                        <a:lnSpc>
                          <a:spcPct val="100000"/>
                        </a:lnSpc>
                        <a:spcBef>
                          <a:spcPts val="300"/>
                        </a:spcBef>
                        <a:spcAft>
                          <a:spcPts val="200"/>
                        </a:spcAft>
                        <a:tabLst>
                          <a:tab pos="720090" algn="l"/>
                          <a:tab pos="457200" algn="l"/>
                        </a:tabLst>
                      </a:pPr>
                      <a:r>
                        <a:rPr lang="en-GB" sz="1400" dirty="0">
                          <a:effectLst/>
                        </a:rPr>
                        <a:t>BRDF mode: 11 measurement positions ±15° ( every 3</a:t>
                      </a:r>
                      <a:r>
                        <a:rPr lang="en-GB" sz="1400" dirty="0" smtClean="0">
                          <a:effectLst/>
                        </a:rPr>
                        <a:t>°)</a:t>
                      </a:r>
                      <a:endParaRPr lang="en-US" sz="1400" dirty="0">
                        <a:effectLst/>
                      </a:endParaRPr>
                    </a:p>
                    <a:p>
                      <a:pPr marL="0" marR="0" algn="l">
                        <a:lnSpc>
                          <a:spcPct val="100000"/>
                        </a:lnSpc>
                        <a:spcBef>
                          <a:spcPts val="300"/>
                        </a:spcBef>
                        <a:spcAft>
                          <a:spcPts val="200"/>
                        </a:spcAft>
                        <a:tabLst>
                          <a:tab pos="720090" algn="l"/>
                          <a:tab pos="457200" algn="l"/>
                        </a:tabLst>
                      </a:pPr>
                      <a:r>
                        <a:rPr lang="en-GB" sz="1400" dirty="0">
                          <a:effectLst/>
                        </a:rPr>
                        <a:t>FMC </a:t>
                      </a:r>
                      <a:r>
                        <a:rPr lang="en-GB" sz="1400" dirty="0" smtClean="0">
                          <a:effectLst/>
                        </a:rPr>
                        <a:t>: </a:t>
                      </a:r>
                      <a:r>
                        <a:rPr lang="en-GB" sz="1400" dirty="0">
                          <a:effectLst/>
                        </a:rPr>
                        <a:t>Rotation speed 0,6°/sec </a:t>
                      </a:r>
                      <a:r>
                        <a:rPr lang="en-GB" sz="1400" dirty="0" smtClean="0">
                          <a:effectLst/>
                        </a:rPr>
                        <a:t>or 1,5</a:t>
                      </a:r>
                      <a:r>
                        <a:rPr lang="en-GB" sz="1400" dirty="0">
                          <a:effectLst/>
                        </a:rPr>
                        <a:t>°/sec </a:t>
                      </a:r>
                      <a:endParaRPr lang="en-US" sz="1400" dirty="0">
                        <a:effectLst/>
                        <a:latin typeface="+mj-lt"/>
                        <a:ea typeface="Times New Roman"/>
                        <a:cs typeface="Times New Roman"/>
                      </a:endParaRPr>
                    </a:p>
                  </a:txBody>
                  <a:tcPr marL="68385" marR="68385" marT="0" marB="0" anchor="ctr"/>
                </a:tc>
                <a:tc>
                  <a:txBody>
                    <a:bodyPr/>
                    <a:lstStyle/>
                    <a:p>
                      <a:pPr marL="0" marR="0" algn="l">
                        <a:lnSpc>
                          <a:spcPct val="100000"/>
                        </a:lnSpc>
                        <a:spcBef>
                          <a:spcPts val="300"/>
                        </a:spcBef>
                        <a:spcAft>
                          <a:spcPts val="200"/>
                        </a:spcAft>
                        <a:tabLst>
                          <a:tab pos="720090" algn="l"/>
                          <a:tab pos="457200" algn="l"/>
                        </a:tabLst>
                      </a:pPr>
                      <a:r>
                        <a:rPr lang="en-GB" sz="1400" dirty="0" smtClean="0">
                          <a:effectLst/>
                        </a:rPr>
                        <a:t>N/A</a:t>
                      </a:r>
                      <a:endParaRPr lang="en-US" sz="1400" dirty="0">
                        <a:effectLst/>
                        <a:latin typeface="+mj-lt"/>
                        <a:ea typeface="Times New Roman"/>
                        <a:cs typeface="Times New Roman"/>
                      </a:endParaRPr>
                    </a:p>
                  </a:txBody>
                  <a:tcPr marL="68385" marR="68385" marT="0" marB="0" anchor="ctr"/>
                </a:tc>
              </a:tr>
            </a:tbl>
          </a:graphicData>
        </a:graphic>
      </p:graphicFrame>
    </p:spTree>
    <p:extLst>
      <p:ext uri="{BB962C8B-B14F-4D97-AF65-F5344CB8AC3E}">
        <p14:creationId xmlns:p14="http://schemas.microsoft.com/office/powerpoint/2010/main" val="10498659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pPr marL="0" indent="0">
              <a:buNone/>
            </a:pPr>
            <a:r>
              <a:rPr lang="en-US" u="sng" dirty="0" smtClean="0"/>
              <a:t>M</a:t>
            </a:r>
            <a:r>
              <a:rPr lang="en-US" dirty="0" smtClean="0"/>
              <a:t>ulti-</a:t>
            </a:r>
            <a:r>
              <a:rPr lang="en-US" u="sng" dirty="0" smtClean="0"/>
              <a:t>U</a:t>
            </a:r>
            <a:r>
              <a:rPr lang="en-US" dirty="0" smtClean="0"/>
              <a:t>ser-</a:t>
            </a:r>
            <a:r>
              <a:rPr lang="en-US" u="sng" dirty="0" smtClean="0"/>
              <a:t>S</a:t>
            </a:r>
            <a:r>
              <a:rPr lang="en-US" dirty="0" smtClean="0"/>
              <a:t>ystem </a:t>
            </a:r>
            <a:r>
              <a:rPr lang="en-US" dirty="0"/>
              <a:t>for </a:t>
            </a:r>
            <a:r>
              <a:rPr lang="en-US" u="sng" dirty="0"/>
              <a:t>E</a:t>
            </a:r>
            <a:r>
              <a:rPr lang="en-US" dirty="0"/>
              <a:t>arth </a:t>
            </a:r>
            <a:r>
              <a:rPr lang="en-US" u="sng" dirty="0" smtClean="0"/>
              <a:t>S</a:t>
            </a:r>
            <a:r>
              <a:rPr lang="en-US" dirty="0" smtClean="0"/>
              <a:t>ensing </a:t>
            </a:r>
            <a:r>
              <a:rPr lang="en-US" dirty="0"/>
              <a:t>(MUSES) </a:t>
            </a:r>
            <a:r>
              <a:rPr lang="en-US" dirty="0" smtClean="0"/>
              <a:t>:</a:t>
            </a:r>
            <a:endParaRPr lang="en-US" dirty="0"/>
          </a:p>
          <a:p>
            <a:r>
              <a:rPr lang="en-US" dirty="0" smtClean="0"/>
              <a:t>Operated by Teledyne </a:t>
            </a:r>
            <a:r>
              <a:rPr lang="en-US" dirty="0"/>
              <a:t>Brown Engineering (TBE</a:t>
            </a:r>
            <a:r>
              <a:rPr lang="en-US" dirty="0" smtClean="0"/>
              <a:t>)</a:t>
            </a:r>
            <a:endParaRPr lang="en-GB" dirty="0" smtClean="0"/>
          </a:p>
          <a:p>
            <a:r>
              <a:rPr lang="en-GB" dirty="0" smtClean="0"/>
              <a:t>To be mounted on the International Space station (ISS) by mid 2017 until 2020</a:t>
            </a:r>
          </a:p>
          <a:p>
            <a:pPr lvl="1"/>
            <a:r>
              <a:rPr lang="en-GB" dirty="0" smtClean="0"/>
              <a:t>Can contain up to 4 payload</a:t>
            </a:r>
          </a:p>
          <a:p>
            <a:pPr lvl="1"/>
            <a:r>
              <a:rPr lang="en-US" dirty="0" smtClean="0"/>
              <a:t>MUSES can rotate:</a:t>
            </a:r>
          </a:p>
          <a:p>
            <a:pPr lvl="2"/>
            <a:r>
              <a:rPr lang="en-US" dirty="0" smtClean="0"/>
              <a:t> ±25</a:t>
            </a:r>
            <a:r>
              <a:rPr lang="en-US" dirty="0"/>
              <a:t>° forward / backward view, </a:t>
            </a:r>
            <a:endParaRPr lang="en-US" dirty="0" smtClean="0"/>
          </a:p>
          <a:p>
            <a:pPr lvl="2"/>
            <a:r>
              <a:rPr lang="en-US" dirty="0" smtClean="0"/>
              <a:t>45</a:t>
            </a:r>
            <a:r>
              <a:rPr lang="en-US" dirty="0"/>
              <a:t>° backboard (port) </a:t>
            </a:r>
            <a:r>
              <a:rPr lang="en-US" dirty="0" smtClean="0"/>
              <a:t>view</a:t>
            </a:r>
          </a:p>
          <a:p>
            <a:pPr lvl="2"/>
            <a:r>
              <a:rPr lang="en-US" dirty="0" smtClean="0"/>
              <a:t>5</a:t>
            </a:r>
            <a:r>
              <a:rPr lang="en-US" dirty="0"/>
              <a:t>° starboard </a:t>
            </a:r>
            <a:r>
              <a:rPr lang="en-US" dirty="0" smtClean="0"/>
              <a:t>view</a:t>
            </a:r>
          </a:p>
          <a:p>
            <a:pPr lvl="2"/>
            <a:r>
              <a:rPr lang="en-US" dirty="0" smtClean="0"/>
              <a:t>Pointing accuracy: &lt; 30 </a:t>
            </a:r>
            <a:r>
              <a:rPr lang="en-US" dirty="0"/>
              <a:t>arc </a:t>
            </a:r>
            <a:r>
              <a:rPr lang="en-US" dirty="0" smtClean="0"/>
              <a:t>seconds</a:t>
            </a:r>
          </a:p>
          <a:p>
            <a:pPr lvl="2"/>
            <a:endParaRPr lang="en-GB" dirty="0"/>
          </a:p>
          <a:p>
            <a:r>
              <a:rPr lang="en-US" u="sng" dirty="0"/>
              <a:t>D</a:t>
            </a:r>
            <a:r>
              <a:rPr lang="en-US" dirty="0"/>
              <a:t>LR </a:t>
            </a:r>
            <a:r>
              <a:rPr lang="en-US" u="sng" dirty="0"/>
              <a:t>E</a:t>
            </a:r>
            <a:r>
              <a:rPr lang="en-US" dirty="0"/>
              <a:t>arth </a:t>
            </a:r>
            <a:r>
              <a:rPr lang="en-US" u="sng" dirty="0"/>
              <a:t>S</a:t>
            </a:r>
            <a:r>
              <a:rPr lang="en-US" dirty="0"/>
              <a:t>ensing </a:t>
            </a:r>
            <a:r>
              <a:rPr lang="en-US" u="sng" dirty="0"/>
              <a:t>I</a:t>
            </a:r>
            <a:r>
              <a:rPr lang="en-US" dirty="0"/>
              <a:t>maging </a:t>
            </a:r>
            <a:r>
              <a:rPr lang="en-US" u="sng" dirty="0"/>
              <a:t>S</a:t>
            </a:r>
            <a:r>
              <a:rPr lang="en-US" dirty="0"/>
              <a:t>pectrometer (DESIS</a:t>
            </a:r>
            <a:r>
              <a:rPr lang="en-US" dirty="0" smtClean="0"/>
              <a:t>) is to </a:t>
            </a:r>
            <a:r>
              <a:rPr lang="en-GB" dirty="0" smtClean="0"/>
              <a:t>be one of MUSES’s payload</a:t>
            </a:r>
          </a:p>
          <a:p>
            <a:endParaRPr lang="en-US" dirty="0"/>
          </a:p>
        </p:txBody>
      </p:sp>
      <p:sp>
        <p:nvSpPr>
          <p:cNvPr id="3" name="Title 2"/>
          <p:cNvSpPr>
            <a:spLocks noGrp="1"/>
          </p:cNvSpPr>
          <p:nvPr>
            <p:ph type="title"/>
          </p:nvPr>
        </p:nvSpPr>
        <p:spPr/>
        <p:txBody>
          <a:bodyPr/>
          <a:lstStyle/>
          <a:p>
            <a:r>
              <a:rPr lang="en-GB" dirty="0" smtClean="0"/>
              <a:t>The MUSES Platform</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2160" y="116632"/>
            <a:ext cx="3023638" cy="1968640"/>
          </a:xfrm>
          <a:prstGeom prst="rect">
            <a:avLst/>
          </a:prstGeom>
        </p:spPr>
      </p:pic>
    </p:spTree>
    <p:extLst>
      <p:ext uri="{BB962C8B-B14F-4D97-AF65-F5344CB8AC3E}">
        <p14:creationId xmlns:p14="http://schemas.microsoft.com/office/powerpoint/2010/main" val="10563134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itel 1"/>
          <p:cNvSpPr>
            <a:spLocks noGrp="1"/>
          </p:cNvSpPr>
          <p:nvPr>
            <p:ph type="title"/>
          </p:nvPr>
        </p:nvSpPr>
        <p:spPr/>
        <p:txBody>
          <a:bodyPr/>
          <a:lstStyle/>
          <a:p>
            <a:r>
              <a:rPr lang="de-DE" altLang="de-DE" smtClean="0"/>
              <a:t>MERLIN Parameter</a:t>
            </a:r>
          </a:p>
        </p:txBody>
      </p:sp>
      <p:sp>
        <p:nvSpPr>
          <p:cNvPr id="259075" name="Inhaltsplatzhalter 2"/>
          <p:cNvSpPr>
            <a:spLocks noGrp="1"/>
          </p:cNvSpPr>
          <p:nvPr>
            <p:ph idx="1"/>
          </p:nvPr>
        </p:nvSpPr>
        <p:spPr>
          <a:xfrm>
            <a:off x="684213" y="1196975"/>
            <a:ext cx="4373562" cy="4392613"/>
          </a:xfrm>
        </p:spPr>
        <p:txBody>
          <a:bodyPr/>
          <a:lstStyle/>
          <a:p>
            <a:pPr>
              <a:spcBef>
                <a:spcPts val="600"/>
              </a:spcBef>
              <a:spcAft>
                <a:spcPts val="600"/>
              </a:spcAft>
            </a:pPr>
            <a:r>
              <a:rPr lang="de-DE" altLang="de-DE" sz="1600" dirty="0" smtClean="0"/>
              <a:t>CNES Myriade </a:t>
            </a:r>
            <a:r>
              <a:rPr lang="de-DE" altLang="de-DE" sz="1600" dirty="0" smtClean="0"/>
              <a:t>Bus</a:t>
            </a:r>
          </a:p>
          <a:p>
            <a:pPr>
              <a:spcBef>
                <a:spcPts val="600"/>
              </a:spcBef>
              <a:spcAft>
                <a:spcPts val="600"/>
              </a:spcAft>
            </a:pPr>
            <a:r>
              <a:rPr lang="en-US" altLang="de-DE" sz="1600" dirty="0" smtClean="0"/>
              <a:t>DLR Instrument: IPDA (Integrated Path Differential-Absorption) LIDAR</a:t>
            </a:r>
            <a:endParaRPr lang="de-DE" altLang="de-DE" sz="1600" dirty="0" smtClean="0"/>
          </a:p>
          <a:p>
            <a:pPr>
              <a:spcBef>
                <a:spcPts val="600"/>
              </a:spcBef>
              <a:spcAft>
                <a:spcPts val="600"/>
              </a:spcAft>
            </a:pPr>
            <a:r>
              <a:rPr lang="de-DE" altLang="de-DE" sz="1600" dirty="0" smtClean="0"/>
              <a:t>CH4 </a:t>
            </a:r>
            <a:r>
              <a:rPr lang="de-DE" altLang="de-DE" sz="1600" dirty="0" smtClean="0"/>
              <a:t>(</a:t>
            </a:r>
            <a:r>
              <a:rPr lang="de-DE" altLang="de-DE" sz="1600" dirty="0" err="1" smtClean="0"/>
              <a:t>Methane</a:t>
            </a:r>
            <a:r>
              <a:rPr lang="de-DE" altLang="de-DE" sz="1600" dirty="0" smtClean="0"/>
              <a:t>) Total </a:t>
            </a:r>
            <a:r>
              <a:rPr lang="de-DE" altLang="de-DE" sz="1600" dirty="0" err="1" smtClean="0"/>
              <a:t>column</a:t>
            </a:r>
            <a:r>
              <a:rPr lang="de-DE" altLang="de-DE" sz="1600" dirty="0" smtClean="0"/>
              <a:t> at 50 km </a:t>
            </a:r>
            <a:r>
              <a:rPr lang="de-DE" altLang="de-DE" sz="1600" dirty="0" err="1" smtClean="0"/>
              <a:t>resolution</a:t>
            </a:r>
            <a:r>
              <a:rPr lang="de-DE" altLang="de-DE" sz="1600" dirty="0" smtClean="0"/>
              <a:t> </a:t>
            </a:r>
            <a:r>
              <a:rPr lang="de-DE" altLang="de-DE" sz="1600" dirty="0" err="1" smtClean="0"/>
              <a:t>globally</a:t>
            </a:r>
            <a:endParaRPr lang="en-US" altLang="de-DE" sz="1600" dirty="0" smtClean="0"/>
          </a:p>
        </p:txBody>
      </p:sp>
      <p:pic>
        <p:nvPicPr>
          <p:cNvPr id="259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5963" y="1412875"/>
            <a:ext cx="3241675" cy="226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aphicFrame>
        <p:nvGraphicFramePr>
          <p:cNvPr id="2" name="Tabelle 1"/>
          <p:cNvGraphicFramePr>
            <a:graphicFrameLocks noGrp="1"/>
          </p:cNvGraphicFramePr>
          <p:nvPr/>
        </p:nvGraphicFramePr>
        <p:xfrm>
          <a:off x="5435600" y="4076700"/>
          <a:ext cx="4897438" cy="2060575"/>
        </p:xfrm>
        <a:graphic>
          <a:graphicData uri="http://schemas.openxmlformats.org/drawingml/2006/table">
            <a:tbl>
              <a:tblPr/>
              <a:tblGrid>
                <a:gridCol w="2133478"/>
                <a:gridCol w="2763960"/>
              </a:tblGrid>
              <a:tr h="305033">
                <a:tc gridSpan="2">
                  <a:txBody>
                    <a:bodyPr/>
                    <a:lstStyle/>
                    <a:p>
                      <a:endParaRPr lang="de-DE" sz="1400" dirty="0"/>
                    </a:p>
                  </a:txBody>
                  <a:tcPr marL="91463" marR="91463" marT="45755" marB="45755">
                    <a:lnL>
                      <a:noFill/>
                    </a:lnL>
                    <a:lnR>
                      <a:noFill/>
                    </a:lnR>
                    <a:lnT>
                      <a:noFill/>
                    </a:lnT>
                    <a:lnB>
                      <a:noFill/>
                    </a:lnB>
                  </a:tcPr>
                </a:tc>
                <a:tc hMerge="1">
                  <a:txBody>
                    <a:bodyPr/>
                    <a:lstStyle/>
                    <a:p>
                      <a:endParaRPr lang="de-DE"/>
                    </a:p>
                  </a:txBody>
                  <a:tcPr/>
                </a:tc>
              </a:tr>
              <a:tr h="427047">
                <a:tc>
                  <a:txBody>
                    <a:bodyPr/>
                    <a:lstStyle/>
                    <a:p>
                      <a:pPr algn="l"/>
                      <a:r>
                        <a:rPr lang="de-DE" sz="1400"/>
                        <a:t>Laser pulse wavelength</a:t>
                      </a:r>
                    </a:p>
                  </a:txBody>
                  <a:tcPr marL="0" marR="0" marT="0" marB="0">
                    <a:lnL>
                      <a:noFill/>
                    </a:lnL>
                    <a:lnR>
                      <a:noFill/>
                    </a:lnR>
                    <a:lnT>
                      <a:noFill/>
                    </a:lnT>
                    <a:lnB>
                      <a:noFill/>
                    </a:lnB>
                  </a:tcPr>
                </a:tc>
                <a:tc>
                  <a:txBody>
                    <a:bodyPr/>
                    <a:lstStyle/>
                    <a:p>
                      <a:pPr algn="l"/>
                      <a:r>
                        <a:rPr lang="el-GR" sz="1400"/>
                        <a:t>λ</a:t>
                      </a:r>
                      <a:r>
                        <a:rPr lang="de-DE" sz="1400" baseline="-25000"/>
                        <a:t>on</a:t>
                      </a:r>
                      <a:r>
                        <a:rPr lang="de-DE" sz="1400" b="1" baseline="-25000"/>
                        <a:t> </a:t>
                      </a:r>
                      <a:r>
                        <a:rPr lang="de-DE" sz="1400"/>
                        <a:t>: 1645.552 nm</a:t>
                      </a:r>
                      <a:br>
                        <a:rPr lang="de-DE" sz="1400"/>
                      </a:br>
                      <a:r>
                        <a:rPr lang="el-GR" sz="1400"/>
                        <a:t>λ</a:t>
                      </a:r>
                      <a:r>
                        <a:rPr lang="de-DE" sz="1400" baseline="-25000"/>
                        <a:t>off</a:t>
                      </a:r>
                      <a:r>
                        <a:rPr lang="de-DE" sz="1400" b="1" baseline="-25000"/>
                        <a:t> </a:t>
                      </a:r>
                      <a:r>
                        <a:rPr lang="de-DE" sz="1400"/>
                        <a:t>: 1645.846 nm</a:t>
                      </a:r>
                    </a:p>
                  </a:txBody>
                  <a:tcPr marL="0" marR="0" marT="0" marB="0">
                    <a:lnL>
                      <a:noFill/>
                    </a:lnL>
                    <a:lnR>
                      <a:noFill/>
                    </a:lnR>
                    <a:lnT>
                      <a:noFill/>
                    </a:lnT>
                    <a:lnB>
                      <a:noFill/>
                    </a:lnB>
                  </a:tcPr>
                </a:tc>
              </a:tr>
              <a:tr h="213523">
                <a:tc>
                  <a:txBody>
                    <a:bodyPr/>
                    <a:lstStyle/>
                    <a:p>
                      <a:pPr algn="l"/>
                      <a:r>
                        <a:rPr lang="de-DE" sz="1400"/>
                        <a:t>Pulse energy</a:t>
                      </a:r>
                    </a:p>
                  </a:txBody>
                  <a:tcPr marL="0" marR="0" marT="0" marB="0">
                    <a:lnL>
                      <a:noFill/>
                    </a:lnL>
                    <a:lnR>
                      <a:noFill/>
                    </a:lnR>
                    <a:lnT>
                      <a:noFill/>
                    </a:lnT>
                    <a:lnB>
                      <a:noFill/>
                    </a:lnB>
                  </a:tcPr>
                </a:tc>
                <a:tc>
                  <a:txBody>
                    <a:bodyPr/>
                    <a:lstStyle/>
                    <a:p>
                      <a:pPr algn="l"/>
                      <a:r>
                        <a:rPr lang="de-DE" sz="1400"/>
                        <a:t>9 mJ</a:t>
                      </a:r>
                    </a:p>
                  </a:txBody>
                  <a:tcPr marL="0" marR="0" marT="0" marB="0">
                    <a:lnL>
                      <a:noFill/>
                    </a:lnL>
                    <a:lnR>
                      <a:noFill/>
                    </a:lnR>
                    <a:lnT>
                      <a:noFill/>
                    </a:lnT>
                    <a:lnB>
                      <a:noFill/>
                    </a:lnB>
                  </a:tcPr>
                </a:tc>
              </a:tr>
              <a:tr h="261023">
                <a:tc>
                  <a:txBody>
                    <a:bodyPr/>
                    <a:lstStyle/>
                    <a:p>
                      <a:pPr algn="l"/>
                      <a:r>
                        <a:rPr lang="en-US" sz="1400" dirty="0"/>
                        <a:t>PRF </a:t>
                      </a:r>
                      <a:r>
                        <a:rPr lang="en-US" sz="1400" dirty="0" smtClean="0"/>
                        <a:t>for </a:t>
                      </a:r>
                      <a:r>
                        <a:rPr lang="en-US" sz="1400" dirty="0"/>
                        <a:t>double pulses</a:t>
                      </a:r>
                    </a:p>
                  </a:txBody>
                  <a:tcPr marL="0" marR="0" marT="0" marB="0">
                    <a:lnL>
                      <a:noFill/>
                    </a:lnL>
                    <a:lnR>
                      <a:noFill/>
                    </a:lnR>
                    <a:lnT>
                      <a:noFill/>
                    </a:lnT>
                    <a:lnB>
                      <a:noFill/>
                    </a:lnB>
                  </a:tcPr>
                </a:tc>
                <a:tc>
                  <a:txBody>
                    <a:bodyPr/>
                    <a:lstStyle/>
                    <a:p>
                      <a:pPr algn="l"/>
                      <a:r>
                        <a:rPr lang="de-DE" sz="1400"/>
                        <a:t>12 Hz</a:t>
                      </a:r>
                    </a:p>
                  </a:txBody>
                  <a:tcPr marL="0" marR="0" marT="0" marB="0">
                    <a:lnL>
                      <a:noFill/>
                    </a:lnL>
                    <a:lnR>
                      <a:noFill/>
                    </a:lnR>
                    <a:lnT>
                      <a:noFill/>
                    </a:lnT>
                    <a:lnB>
                      <a:noFill/>
                    </a:lnB>
                  </a:tcPr>
                </a:tc>
              </a:tr>
              <a:tr h="213523">
                <a:tc>
                  <a:txBody>
                    <a:bodyPr/>
                    <a:lstStyle/>
                    <a:p>
                      <a:pPr algn="l"/>
                      <a:r>
                        <a:rPr lang="de-DE" sz="1400"/>
                        <a:t>Pulse length</a:t>
                      </a:r>
                    </a:p>
                  </a:txBody>
                  <a:tcPr marL="0" marR="0" marT="0" marB="0">
                    <a:lnL>
                      <a:noFill/>
                    </a:lnL>
                    <a:lnR>
                      <a:noFill/>
                    </a:lnR>
                    <a:lnT>
                      <a:noFill/>
                    </a:lnT>
                    <a:lnB>
                      <a:noFill/>
                    </a:lnB>
                  </a:tcPr>
                </a:tc>
                <a:tc>
                  <a:txBody>
                    <a:bodyPr/>
                    <a:lstStyle/>
                    <a:p>
                      <a:pPr algn="l"/>
                      <a:r>
                        <a:rPr lang="de-DE" sz="1400"/>
                        <a:t>20-30 ns</a:t>
                      </a:r>
                    </a:p>
                  </a:txBody>
                  <a:tcPr marL="0" marR="0" marT="0" marB="0">
                    <a:lnL>
                      <a:noFill/>
                    </a:lnL>
                    <a:lnR>
                      <a:noFill/>
                    </a:lnR>
                    <a:lnT>
                      <a:noFill/>
                    </a:lnT>
                    <a:lnB>
                      <a:noFill/>
                    </a:lnB>
                  </a:tcPr>
                </a:tc>
              </a:tr>
              <a:tr h="213523">
                <a:tc>
                  <a:txBody>
                    <a:bodyPr/>
                    <a:lstStyle/>
                    <a:p>
                      <a:pPr algn="l"/>
                      <a:r>
                        <a:rPr lang="de-DE" sz="1400" dirty="0"/>
                        <a:t>Power </a:t>
                      </a:r>
                      <a:r>
                        <a:rPr lang="de-DE" sz="1400" dirty="0" err="1"/>
                        <a:t>consumption</a:t>
                      </a:r>
                      <a:endParaRPr lang="de-DE" sz="1400" dirty="0"/>
                    </a:p>
                  </a:txBody>
                  <a:tcPr marL="0" marR="0" marT="0" marB="0">
                    <a:lnL>
                      <a:noFill/>
                    </a:lnL>
                    <a:lnR>
                      <a:noFill/>
                    </a:lnR>
                    <a:lnT>
                      <a:noFill/>
                    </a:lnT>
                    <a:lnB>
                      <a:noFill/>
                    </a:lnB>
                  </a:tcPr>
                </a:tc>
                <a:tc>
                  <a:txBody>
                    <a:bodyPr/>
                    <a:lstStyle/>
                    <a:p>
                      <a:pPr algn="l"/>
                      <a:r>
                        <a:rPr lang="de-DE" sz="1400"/>
                        <a:t>57 W</a:t>
                      </a:r>
                    </a:p>
                  </a:txBody>
                  <a:tcPr marL="0" marR="0" marT="0" marB="0">
                    <a:lnL>
                      <a:noFill/>
                    </a:lnL>
                    <a:lnR>
                      <a:noFill/>
                    </a:lnR>
                    <a:lnT>
                      <a:noFill/>
                    </a:lnT>
                    <a:lnB>
                      <a:noFill/>
                    </a:lnB>
                  </a:tcPr>
                </a:tc>
              </a:tr>
              <a:tr h="426903">
                <a:tc>
                  <a:txBody>
                    <a:bodyPr/>
                    <a:lstStyle/>
                    <a:p>
                      <a:pPr algn="l"/>
                      <a:r>
                        <a:rPr lang="en-US" sz="1400"/>
                        <a:t>Instrument mass (incl. electronics &amp; harness)</a:t>
                      </a:r>
                    </a:p>
                  </a:txBody>
                  <a:tcPr marL="0" marR="0" marT="0" marB="0">
                    <a:lnL>
                      <a:noFill/>
                    </a:lnL>
                    <a:lnR>
                      <a:noFill/>
                    </a:lnR>
                    <a:lnT>
                      <a:noFill/>
                    </a:lnT>
                    <a:lnB>
                      <a:noFill/>
                    </a:lnB>
                  </a:tcPr>
                </a:tc>
                <a:tc>
                  <a:txBody>
                    <a:bodyPr/>
                    <a:lstStyle/>
                    <a:p>
                      <a:pPr algn="l"/>
                      <a:r>
                        <a:rPr lang="de-DE" sz="1400" dirty="0"/>
                        <a:t>32.5 kg</a:t>
                      </a:r>
                    </a:p>
                  </a:txBody>
                  <a:tcPr marL="0" marR="0" marT="0" marB="0">
                    <a:lnL>
                      <a:noFill/>
                    </a:lnL>
                    <a:lnR>
                      <a:noFill/>
                    </a:lnR>
                    <a:lnT>
                      <a:noFill/>
                    </a:lnT>
                    <a:lnB>
                      <a:noFill/>
                    </a:lnB>
                  </a:tcPr>
                </a:tc>
              </a:tr>
            </a:tbl>
          </a:graphicData>
        </a:graphic>
      </p:graphicFrame>
      <p:pic>
        <p:nvPicPr>
          <p:cNvPr id="259091"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8" y="2780910"/>
            <a:ext cx="4926012"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9092"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2763" y="5836848"/>
            <a:ext cx="2914650"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9093"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838" y="5733660"/>
            <a:ext cx="1719262"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975562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p:txBody>
          <a:bodyPr/>
          <a:lstStyle/>
          <a:p>
            <a:pPr eaLnBrk="1" hangingPunct="1"/>
            <a:r>
              <a:rPr lang="de-DE" altLang="de-DE" smtClean="0"/>
              <a:t>ResourceSat-1; IRS-P6 (IND)</a:t>
            </a:r>
          </a:p>
        </p:txBody>
      </p:sp>
      <p:sp>
        <p:nvSpPr>
          <p:cNvPr id="266243" name="Rectangle 3"/>
          <p:cNvSpPr>
            <a:spLocks noGrp="1" noChangeArrowheads="1"/>
          </p:cNvSpPr>
          <p:nvPr>
            <p:ph type="body" sz="half" idx="1"/>
          </p:nvPr>
        </p:nvSpPr>
        <p:spPr>
          <a:xfrm>
            <a:off x="990600" y="1700213"/>
            <a:ext cx="4373563" cy="4392612"/>
          </a:xfrm>
        </p:spPr>
        <p:txBody>
          <a:bodyPr/>
          <a:lstStyle/>
          <a:p>
            <a:pPr marL="0" indent="0" eaLnBrk="1" hangingPunct="1">
              <a:spcBef>
                <a:spcPct val="25000"/>
              </a:spcBef>
              <a:spcAft>
                <a:spcPct val="0"/>
              </a:spcAft>
            </a:pPr>
            <a:r>
              <a:rPr lang="de-DE" altLang="de-DE" sz="1600" b="1" smtClean="0"/>
              <a:t>Owner</a:t>
            </a:r>
          </a:p>
          <a:p>
            <a:pPr lvl="1" eaLnBrk="1" hangingPunct="1">
              <a:spcAft>
                <a:spcPct val="0"/>
              </a:spcAft>
            </a:pPr>
            <a:r>
              <a:rPr lang="de-DE" altLang="de-DE" sz="1600" b="1" smtClean="0"/>
              <a:t>ISRO, Indian Space Research Organisation</a:t>
            </a:r>
          </a:p>
          <a:p>
            <a:pPr lvl="1" eaLnBrk="1" hangingPunct="1">
              <a:spcAft>
                <a:spcPct val="0"/>
              </a:spcAft>
            </a:pPr>
            <a:r>
              <a:rPr lang="de-DE" altLang="de-DE" sz="1600" b="1" smtClean="0"/>
              <a:t>European distribution: EuroMap, Neustrelitz</a:t>
            </a:r>
          </a:p>
          <a:p>
            <a:pPr lvl="1" eaLnBrk="1" hangingPunct="1">
              <a:spcAft>
                <a:spcPct val="0"/>
              </a:spcAft>
            </a:pPr>
            <a:r>
              <a:rPr lang="de-DE" altLang="de-DE" sz="1600" b="1" smtClean="0"/>
              <a:t>Data acquisition in Europe:</a:t>
            </a:r>
            <a:br>
              <a:rPr lang="de-DE" altLang="de-DE" sz="1600" b="1" smtClean="0"/>
            </a:br>
            <a:r>
              <a:rPr lang="de-DE" altLang="de-DE" sz="1600" b="1" smtClean="0"/>
              <a:t>DLR, Neustrelitz</a:t>
            </a:r>
          </a:p>
          <a:p>
            <a:pPr marL="0" indent="0" eaLnBrk="1" hangingPunct="1">
              <a:spcBef>
                <a:spcPct val="25000"/>
              </a:spcBef>
              <a:spcAft>
                <a:spcPct val="0"/>
              </a:spcAft>
            </a:pPr>
            <a:r>
              <a:rPr lang="de-DE" altLang="de-DE" sz="1600" b="1" smtClean="0"/>
              <a:t>Lauch date</a:t>
            </a:r>
          </a:p>
          <a:p>
            <a:pPr lvl="1" eaLnBrk="1" hangingPunct="1">
              <a:spcAft>
                <a:spcPct val="0"/>
              </a:spcAft>
            </a:pPr>
            <a:r>
              <a:rPr lang="de-DE" altLang="de-DE" sz="1600" b="1" smtClean="0"/>
              <a:t>17 Oct 2003</a:t>
            </a:r>
          </a:p>
          <a:p>
            <a:pPr marL="0" indent="0" eaLnBrk="1" hangingPunct="1">
              <a:spcBef>
                <a:spcPct val="25000"/>
              </a:spcBef>
              <a:spcAft>
                <a:spcPct val="0"/>
              </a:spcAft>
            </a:pPr>
            <a:r>
              <a:rPr lang="de-DE" altLang="de-DE" sz="1600" b="1" smtClean="0"/>
              <a:t>Instruments; res/swath</a:t>
            </a:r>
          </a:p>
          <a:p>
            <a:pPr lvl="1" eaLnBrk="1" hangingPunct="1">
              <a:spcAft>
                <a:spcPct val="0"/>
              </a:spcAft>
            </a:pPr>
            <a:r>
              <a:rPr lang="de-DE" altLang="de-DE" sz="1600" b="1" smtClean="0"/>
              <a:t>LISS-IV: PAN 5,8 m / 70 km</a:t>
            </a:r>
            <a:br>
              <a:rPr lang="de-DE" altLang="de-DE" sz="1600" b="1" smtClean="0"/>
            </a:br>
            <a:r>
              <a:rPr lang="de-DE" altLang="de-DE" sz="1600" b="1" smtClean="0"/>
              <a:t>               3 MS 5,8 m / 24 km</a:t>
            </a:r>
          </a:p>
          <a:p>
            <a:pPr lvl="1" eaLnBrk="1" hangingPunct="1">
              <a:spcAft>
                <a:spcPct val="0"/>
              </a:spcAft>
            </a:pPr>
            <a:r>
              <a:rPr lang="de-DE" altLang="de-DE" sz="1600" b="1" smtClean="0"/>
              <a:t>LISS-III: 4 MS 23,5 m / 140 km</a:t>
            </a:r>
          </a:p>
          <a:p>
            <a:pPr lvl="1" eaLnBrk="1" hangingPunct="1">
              <a:spcAft>
                <a:spcPct val="0"/>
              </a:spcAft>
            </a:pPr>
            <a:r>
              <a:rPr lang="de-DE" altLang="de-DE" sz="1600" b="1" smtClean="0"/>
              <a:t>AWIFS: 4 MS 56-70 m / 740 km</a:t>
            </a:r>
          </a:p>
          <a:p>
            <a:pPr marL="0" indent="0" eaLnBrk="1" hangingPunct="1">
              <a:spcBef>
                <a:spcPct val="25000"/>
              </a:spcBef>
              <a:spcAft>
                <a:spcPct val="0"/>
              </a:spcAft>
            </a:pPr>
            <a:endParaRPr lang="de-DE" altLang="de-DE" sz="2000" b="1" smtClean="0"/>
          </a:p>
          <a:p>
            <a:pPr marL="0" indent="0" eaLnBrk="1" hangingPunct="1">
              <a:spcBef>
                <a:spcPct val="25000"/>
              </a:spcBef>
              <a:spcAft>
                <a:spcPct val="0"/>
              </a:spcAft>
            </a:pPr>
            <a:endParaRPr lang="de-DE" altLang="de-DE" sz="1600" b="1" smtClean="0"/>
          </a:p>
        </p:txBody>
      </p:sp>
      <p:sp>
        <p:nvSpPr>
          <p:cNvPr id="266244" name="Rectangle 5" descr="indien_k1"/>
          <p:cNvSpPr>
            <a:spLocks noChangeArrowheads="1"/>
          </p:cNvSpPr>
          <p:nvPr/>
        </p:nvSpPr>
        <p:spPr bwMode="auto">
          <a:xfrm>
            <a:off x="8388350" y="476250"/>
            <a:ext cx="490538" cy="288925"/>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50000"/>
              </a:spcBef>
              <a:spcAft>
                <a:spcPct val="50000"/>
              </a:spcAft>
              <a:buSzPct val="90000"/>
              <a:buBlip>
                <a:blip r:embed="rId4"/>
              </a:buBlip>
              <a:defRPr sz="1900">
                <a:solidFill>
                  <a:schemeClr val="tx1"/>
                </a:solidFill>
                <a:latin typeface="Arial" pitchFamily="34" charset="0"/>
              </a:defRPr>
            </a:lvl1pPr>
            <a:lvl2pPr marL="742950" indent="-285750" eaLnBrk="0" hangingPunct="0">
              <a:spcBef>
                <a:spcPct val="25000"/>
              </a:spcBef>
              <a:spcAft>
                <a:spcPct val="25000"/>
              </a:spcAft>
              <a:buSzPct val="90000"/>
              <a:buBlip>
                <a:blip r:embed="rId4"/>
              </a:buBlip>
              <a:defRPr sz="1500">
                <a:solidFill>
                  <a:schemeClr val="tx1"/>
                </a:solidFill>
                <a:latin typeface="Arial" pitchFamily="34" charset="0"/>
              </a:defRPr>
            </a:lvl2pPr>
            <a:lvl3pPr marL="1143000" indent="-228600" eaLnBrk="0" hangingPunct="0">
              <a:spcBef>
                <a:spcPct val="15000"/>
              </a:spcBef>
              <a:spcAft>
                <a:spcPct val="15000"/>
              </a:spcAft>
              <a:buSzPct val="90000"/>
              <a:buBlip>
                <a:blip r:embed="rId4"/>
              </a:buBlip>
              <a:defRPr sz="1300">
                <a:solidFill>
                  <a:schemeClr val="tx1"/>
                </a:solidFill>
                <a:latin typeface="Arial" pitchFamily="34" charset="0"/>
              </a:defRPr>
            </a:lvl3pPr>
            <a:lvl4pPr marL="1600200" indent="-228600" eaLnBrk="0" hangingPunct="0">
              <a:spcBef>
                <a:spcPct val="25000"/>
              </a:spcBef>
              <a:buSzPct val="90000"/>
              <a:defRPr>
                <a:solidFill>
                  <a:schemeClr val="tx1"/>
                </a:solidFill>
                <a:latin typeface="Arial" pitchFamily="34" charset="0"/>
              </a:defRPr>
            </a:lvl4pPr>
            <a:lvl5pPr marL="2057400" indent="-228600" eaLnBrk="0" hangingPunct="0">
              <a:spcBef>
                <a:spcPct val="25000"/>
              </a:spcBef>
              <a:buSzPct val="90000"/>
              <a:buBlip>
                <a:blip r:embed="rId4"/>
              </a:buBlip>
              <a:defRPr>
                <a:solidFill>
                  <a:schemeClr val="tx1"/>
                </a:solidFill>
                <a:latin typeface="Arial" pitchFamily="34" charset="0"/>
              </a:defRPr>
            </a:lvl5pPr>
            <a:lvl6pPr marL="2514600" indent="-228600" eaLnBrk="0" fontAlgn="base" hangingPunct="0">
              <a:spcBef>
                <a:spcPct val="25000"/>
              </a:spcBef>
              <a:spcAft>
                <a:spcPct val="0"/>
              </a:spcAft>
              <a:buSzPct val="90000"/>
              <a:buBlip>
                <a:blip r:embed="rId4"/>
              </a:buBlip>
              <a:defRPr>
                <a:solidFill>
                  <a:schemeClr val="tx1"/>
                </a:solidFill>
                <a:latin typeface="Arial" pitchFamily="34" charset="0"/>
              </a:defRPr>
            </a:lvl6pPr>
            <a:lvl7pPr marL="2971800" indent="-228600" eaLnBrk="0" fontAlgn="base" hangingPunct="0">
              <a:spcBef>
                <a:spcPct val="25000"/>
              </a:spcBef>
              <a:spcAft>
                <a:spcPct val="0"/>
              </a:spcAft>
              <a:buSzPct val="90000"/>
              <a:buBlip>
                <a:blip r:embed="rId4"/>
              </a:buBlip>
              <a:defRPr>
                <a:solidFill>
                  <a:schemeClr val="tx1"/>
                </a:solidFill>
                <a:latin typeface="Arial" pitchFamily="34" charset="0"/>
              </a:defRPr>
            </a:lvl7pPr>
            <a:lvl8pPr marL="3429000" indent="-228600" eaLnBrk="0" fontAlgn="base" hangingPunct="0">
              <a:spcBef>
                <a:spcPct val="25000"/>
              </a:spcBef>
              <a:spcAft>
                <a:spcPct val="0"/>
              </a:spcAft>
              <a:buSzPct val="90000"/>
              <a:buBlip>
                <a:blip r:embed="rId4"/>
              </a:buBlip>
              <a:defRPr>
                <a:solidFill>
                  <a:schemeClr val="tx1"/>
                </a:solidFill>
                <a:latin typeface="Arial" pitchFamily="34" charset="0"/>
              </a:defRPr>
            </a:lvl8pPr>
            <a:lvl9pPr marL="3886200" indent="-228600" eaLnBrk="0" fontAlgn="base" hangingPunct="0">
              <a:spcBef>
                <a:spcPct val="25000"/>
              </a:spcBef>
              <a:spcAft>
                <a:spcPct val="0"/>
              </a:spcAft>
              <a:buSzPct val="90000"/>
              <a:buBlip>
                <a:blip r:embed="rId4"/>
              </a:buBlip>
              <a:defRPr>
                <a:solidFill>
                  <a:schemeClr val="tx1"/>
                </a:solidFill>
                <a:latin typeface="Arial" pitchFamily="34" charset="0"/>
              </a:defRPr>
            </a:lvl9pPr>
          </a:lstStyle>
          <a:p>
            <a:pPr eaLnBrk="1" hangingPunct="1">
              <a:spcBef>
                <a:spcPct val="0"/>
              </a:spcBef>
              <a:spcAft>
                <a:spcPct val="0"/>
              </a:spcAft>
              <a:buSzTx/>
              <a:buFontTx/>
              <a:buNone/>
            </a:pPr>
            <a:endParaRPr lang="de-DE" altLang="de-DE" sz="1800"/>
          </a:p>
        </p:txBody>
      </p:sp>
      <p:grpSp>
        <p:nvGrpSpPr>
          <p:cNvPr id="266245" name="Group 9"/>
          <p:cNvGrpSpPr>
            <a:grpSpLocks/>
          </p:cNvGrpSpPr>
          <p:nvPr/>
        </p:nvGrpSpPr>
        <p:grpSpPr bwMode="auto">
          <a:xfrm>
            <a:off x="5508625" y="2708275"/>
            <a:ext cx="3230563" cy="1873250"/>
            <a:chOff x="3334" y="1706"/>
            <a:chExt cx="1990" cy="1044"/>
          </a:xfrm>
        </p:grpSpPr>
        <p:pic>
          <p:nvPicPr>
            <p:cNvPr id="26624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9" y="1706"/>
              <a:ext cx="1945" cy="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48" name="Rectangle 7"/>
            <p:cNvSpPr>
              <a:spLocks noChangeArrowheads="1"/>
            </p:cNvSpPr>
            <p:nvPr/>
          </p:nvSpPr>
          <p:spPr bwMode="auto">
            <a:xfrm>
              <a:off x="3334" y="2614"/>
              <a:ext cx="1723" cy="136"/>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50000"/>
                </a:spcBef>
                <a:spcAft>
                  <a:spcPct val="50000"/>
                </a:spcAft>
                <a:buSzPct val="90000"/>
                <a:buBlip>
                  <a:blip r:embed="rId4"/>
                </a:buBlip>
                <a:defRPr sz="1900">
                  <a:solidFill>
                    <a:schemeClr val="tx1"/>
                  </a:solidFill>
                  <a:latin typeface="Arial" pitchFamily="34" charset="0"/>
                </a:defRPr>
              </a:lvl1pPr>
              <a:lvl2pPr marL="742950" indent="-285750" eaLnBrk="0" hangingPunct="0">
                <a:spcBef>
                  <a:spcPct val="25000"/>
                </a:spcBef>
                <a:spcAft>
                  <a:spcPct val="25000"/>
                </a:spcAft>
                <a:buSzPct val="90000"/>
                <a:buBlip>
                  <a:blip r:embed="rId4"/>
                </a:buBlip>
                <a:defRPr sz="1500">
                  <a:solidFill>
                    <a:schemeClr val="tx1"/>
                  </a:solidFill>
                  <a:latin typeface="Arial" pitchFamily="34" charset="0"/>
                </a:defRPr>
              </a:lvl2pPr>
              <a:lvl3pPr marL="1143000" indent="-228600" eaLnBrk="0" hangingPunct="0">
                <a:spcBef>
                  <a:spcPct val="15000"/>
                </a:spcBef>
                <a:spcAft>
                  <a:spcPct val="15000"/>
                </a:spcAft>
                <a:buSzPct val="90000"/>
                <a:buBlip>
                  <a:blip r:embed="rId4"/>
                </a:buBlip>
                <a:defRPr sz="1300">
                  <a:solidFill>
                    <a:schemeClr val="tx1"/>
                  </a:solidFill>
                  <a:latin typeface="Arial" pitchFamily="34" charset="0"/>
                </a:defRPr>
              </a:lvl3pPr>
              <a:lvl4pPr marL="1600200" indent="-228600" eaLnBrk="0" hangingPunct="0">
                <a:spcBef>
                  <a:spcPct val="25000"/>
                </a:spcBef>
                <a:buSzPct val="90000"/>
                <a:defRPr>
                  <a:solidFill>
                    <a:schemeClr val="tx1"/>
                  </a:solidFill>
                  <a:latin typeface="Arial" pitchFamily="34" charset="0"/>
                </a:defRPr>
              </a:lvl4pPr>
              <a:lvl5pPr marL="2057400" indent="-228600" eaLnBrk="0" hangingPunct="0">
                <a:spcBef>
                  <a:spcPct val="25000"/>
                </a:spcBef>
                <a:buSzPct val="90000"/>
                <a:buBlip>
                  <a:blip r:embed="rId4"/>
                </a:buBlip>
                <a:defRPr>
                  <a:solidFill>
                    <a:schemeClr val="tx1"/>
                  </a:solidFill>
                  <a:latin typeface="Arial" pitchFamily="34" charset="0"/>
                </a:defRPr>
              </a:lvl5pPr>
              <a:lvl6pPr marL="2514600" indent="-228600" eaLnBrk="0" fontAlgn="base" hangingPunct="0">
                <a:spcBef>
                  <a:spcPct val="25000"/>
                </a:spcBef>
                <a:spcAft>
                  <a:spcPct val="0"/>
                </a:spcAft>
                <a:buSzPct val="90000"/>
                <a:buBlip>
                  <a:blip r:embed="rId4"/>
                </a:buBlip>
                <a:defRPr>
                  <a:solidFill>
                    <a:schemeClr val="tx1"/>
                  </a:solidFill>
                  <a:latin typeface="Arial" pitchFamily="34" charset="0"/>
                </a:defRPr>
              </a:lvl6pPr>
              <a:lvl7pPr marL="2971800" indent="-228600" eaLnBrk="0" fontAlgn="base" hangingPunct="0">
                <a:spcBef>
                  <a:spcPct val="25000"/>
                </a:spcBef>
                <a:spcAft>
                  <a:spcPct val="0"/>
                </a:spcAft>
                <a:buSzPct val="90000"/>
                <a:buBlip>
                  <a:blip r:embed="rId4"/>
                </a:buBlip>
                <a:defRPr>
                  <a:solidFill>
                    <a:schemeClr val="tx1"/>
                  </a:solidFill>
                  <a:latin typeface="Arial" pitchFamily="34" charset="0"/>
                </a:defRPr>
              </a:lvl7pPr>
              <a:lvl8pPr marL="3429000" indent="-228600" eaLnBrk="0" fontAlgn="base" hangingPunct="0">
                <a:spcBef>
                  <a:spcPct val="25000"/>
                </a:spcBef>
                <a:spcAft>
                  <a:spcPct val="0"/>
                </a:spcAft>
                <a:buSzPct val="90000"/>
                <a:buBlip>
                  <a:blip r:embed="rId4"/>
                </a:buBlip>
                <a:defRPr>
                  <a:solidFill>
                    <a:schemeClr val="tx1"/>
                  </a:solidFill>
                  <a:latin typeface="Arial" pitchFamily="34" charset="0"/>
                </a:defRPr>
              </a:lvl8pPr>
              <a:lvl9pPr marL="3886200" indent="-228600" eaLnBrk="0" fontAlgn="base" hangingPunct="0">
                <a:spcBef>
                  <a:spcPct val="25000"/>
                </a:spcBef>
                <a:spcAft>
                  <a:spcPct val="0"/>
                </a:spcAft>
                <a:buSzPct val="90000"/>
                <a:buBlip>
                  <a:blip r:embed="rId4"/>
                </a:buBlip>
                <a:defRPr>
                  <a:solidFill>
                    <a:schemeClr val="tx1"/>
                  </a:solidFill>
                  <a:latin typeface="Arial" pitchFamily="34" charset="0"/>
                </a:defRPr>
              </a:lvl9pPr>
            </a:lstStyle>
            <a:p>
              <a:pPr eaLnBrk="1" hangingPunct="1">
                <a:spcBef>
                  <a:spcPct val="0"/>
                </a:spcBef>
                <a:spcAft>
                  <a:spcPct val="0"/>
                </a:spcAft>
                <a:buSzTx/>
                <a:buFontTx/>
                <a:buNone/>
              </a:pPr>
              <a:endParaRPr lang="de-DE" altLang="de-DE" sz="1800"/>
            </a:p>
          </p:txBody>
        </p:sp>
      </p:grpSp>
      <p:pic>
        <p:nvPicPr>
          <p:cNvPr id="26624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488" y="5653088"/>
            <a:ext cx="2195512"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578992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Over 8000 employees at 16 locations in Germany and abroad</a:t>
            </a:r>
          </a:p>
          <a:p>
            <a:r>
              <a:rPr lang="en-US" dirty="0" smtClean="0"/>
              <a:t>1.300 </a:t>
            </a:r>
            <a:r>
              <a:rPr lang="en-US" dirty="0" err="1" smtClean="0"/>
              <a:t>mio</a:t>
            </a:r>
            <a:r>
              <a:rPr lang="en-US" dirty="0" smtClean="0"/>
              <a:t> € aerospace budget managed within DLR</a:t>
            </a:r>
          </a:p>
          <a:p>
            <a:r>
              <a:rPr lang="en-US" dirty="0"/>
              <a:t>871 </a:t>
            </a:r>
            <a:r>
              <a:rPr lang="en-US" dirty="0" err="1"/>
              <a:t>mio</a:t>
            </a:r>
            <a:r>
              <a:rPr lang="en-US" dirty="0"/>
              <a:t> € research &amp; operations </a:t>
            </a:r>
            <a:r>
              <a:rPr lang="en-US" dirty="0" smtClean="0"/>
              <a:t>budget</a:t>
            </a:r>
          </a:p>
          <a:p>
            <a:r>
              <a:rPr lang="en-US" dirty="0"/>
              <a:t>33 institutes</a:t>
            </a:r>
          </a:p>
          <a:p>
            <a:endParaRPr lang="en-US" dirty="0"/>
          </a:p>
        </p:txBody>
      </p:sp>
      <p:sp>
        <p:nvSpPr>
          <p:cNvPr id="3" name="Title 2"/>
          <p:cNvSpPr>
            <a:spLocks noGrp="1"/>
          </p:cNvSpPr>
          <p:nvPr>
            <p:ph type="title"/>
          </p:nvPr>
        </p:nvSpPr>
        <p:spPr/>
        <p:txBody>
          <a:bodyPr/>
          <a:lstStyle/>
          <a:p>
            <a:r>
              <a:rPr lang="en-US" dirty="0" smtClean="0"/>
              <a:t>DLR – German national </a:t>
            </a:r>
            <a:r>
              <a:rPr lang="en-US" dirty="0"/>
              <a:t>aeronautics and space research </a:t>
            </a:r>
            <a:r>
              <a:rPr lang="en-US" dirty="0" err="1"/>
              <a:t>centre</a:t>
            </a:r>
            <a:r>
              <a:rPr lang="en-US" dirty="0"/>
              <a:t> </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530" y="5157240"/>
            <a:ext cx="7773988"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1485847266"/>
              </p:ext>
            </p:extLst>
          </p:nvPr>
        </p:nvGraphicFramePr>
        <p:xfrm>
          <a:off x="1187530" y="3673880"/>
          <a:ext cx="7777080" cy="1483360"/>
        </p:xfrm>
        <a:graphic>
          <a:graphicData uri="http://schemas.openxmlformats.org/drawingml/2006/table">
            <a:tbl>
              <a:tblPr firstRow="1" bandRow="1">
                <a:tableStyleId>{8A107856-5554-42FB-B03E-39F5DBC370BA}</a:tableStyleId>
              </a:tblPr>
              <a:tblGrid>
                <a:gridCol w="3888540"/>
                <a:gridCol w="3888540"/>
              </a:tblGrid>
              <a:tr h="370840">
                <a:tc>
                  <a:txBody>
                    <a:bodyPr/>
                    <a:lstStyle/>
                    <a:p>
                      <a:r>
                        <a:rPr lang="en-US" b="0" dirty="0" smtClean="0"/>
                        <a:t>Aeronautics</a:t>
                      </a:r>
                      <a:endParaRPr lang="en-US" b="0" dirty="0"/>
                    </a:p>
                  </a:txBody>
                  <a:tcPr/>
                </a:tc>
                <a:tc>
                  <a:txBody>
                    <a:bodyPr/>
                    <a:lstStyle/>
                    <a:p>
                      <a:r>
                        <a:rPr lang="en-US" b="0" dirty="0" smtClean="0"/>
                        <a:t>Space</a:t>
                      </a:r>
                      <a:endParaRPr lang="en-US" b="0" dirty="0"/>
                    </a:p>
                  </a:txBody>
                  <a:tcPr/>
                </a:tc>
              </a:tr>
              <a:tr h="370840">
                <a:tc>
                  <a:txBody>
                    <a:bodyPr/>
                    <a:lstStyle/>
                    <a:p>
                      <a:r>
                        <a:rPr lang="en-US" b="0" dirty="0" smtClean="0"/>
                        <a:t>Transport</a:t>
                      </a:r>
                      <a:endParaRPr lang="en-US" b="0" dirty="0"/>
                    </a:p>
                  </a:txBody>
                  <a:tcPr/>
                </a:tc>
                <a:tc>
                  <a:txBody>
                    <a:bodyPr/>
                    <a:lstStyle/>
                    <a:p>
                      <a:r>
                        <a:rPr lang="en-US" b="0" dirty="0" smtClean="0"/>
                        <a:t>Energy</a:t>
                      </a:r>
                      <a:endParaRPr lang="en-US" b="0" dirty="0"/>
                    </a:p>
                  </a:txBody>
                  <a:tcPr/>
                </a:tc>
              </a:tr>
              <a:tr h="370840">
                <a:tc>
                  <a:txBody>
                    <a:bodyPr/>
                    <a:lstStyle/>
                    <a:p>
                      <a:r>
                        <a:rPr lang="en-US" b="0" dirty="0" smtClean="0"/>
                        <a:t>Security</a:t>
                      </a:r>
                      <a:endParaRPr lang="en-US" b="0" dirty="0"/>
                    </a:p>
                  </a:txBody>
                  <a:tcPr/>
                </a:tc>
                <a:tc>
                  <a:txBody>
                    <a:bodyPr/>
                    <a:lstStyle/>
                    <a:p>
                      <a:r>
                        <a:rPr lang="en-US" b="0" dirty="0" smtClean="0"/>
                        <a:t>Space administration</a:t>
                      </a:r>
                      <a:endParaRPr lang="en-US" b="0" dirty="0"/>
                    </a:p>
                  </a:txBody>
                  <a:tcPr/>
                </a:tc>
              </a:tr>
              <a:tr h="370840">
                <a:tc>
                  <a:txBody>
                    <a:bodyPr/>
                    <a:lstStyle/>
                    <a:p>
                      <a:r>
                        <a:rPr lang="en-US" b="0" dirty="0" smtClean="0"/>
                        <a:t>Project management agencies</a:t>
                      </a:r>
                      <a:endParaRPr lang="en-US" b="0" dirty="0"/>
                    </a:p>
                  </a:txBody>
                  <a:tcPr/>
                </a:tc>
                <a:tc>
                  <a:txBody>
                    <a:bodyPr/>
                    <a:lstStyle/>
                    <a:p>
                      <a:endParaRPr lang="en-US" b="0" dirty="0"/>
                    </a:p>
                  </a:txBody>
                  <a:tcPr/>
                </a:tc>
              </a:tr>
            </a:tbl>
          </a:graphicData>
        </a:graphic>
      </p:graphicFrame>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90" y="1180787"/>
            <a:ext cx="1940207" cy="2464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4383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Titel 1"/>
          <p:cNvSpPr>
            <a:spLocks noGrp="1"/>
          </p:cNvSpPr>
          <p:nvPr>
            <p:ph type="title"/>
          </p:nvPr>
        </p:nvSpPr>
        <p:spPr/>
        <p:txBody>
          <a:bodyPr/>
          <a:lstStyle/>
          <a:p>
            <a:pPr eaLnBrk="1" hangingPunct="1"/>
            <a:endParaRPr lang="de-DE" altLang="de-DE" smtClean="0"/>
          </a:p>
        </p:txBody>
      </p:sp>
      <p:sp>
        <p:nvSpPr>
          <p:cNvPr id="274435" name="Inhaltsplatzhalter 2"/>
          <p:cNvSpPr>
            <a:spLocks noGrp="1"/>
          </p:cNvSpPr>
          <p:nvPr>
            <p:ph idx="1"/>
          </p:nvPr>
        </p:nvSpPr>
        <p:spPr/>
        <p:txBody>
          <a:bodyPr/>
          <a:lstStyle/>
          <a:p>
            <a:pPr eaLnBrk="1" hangingPunct="1"/>
            <a:endParaRPr lang="de-DE" altLang="de-DE" smtClean="0"/>
          </a:p>
        </p:txBody>
      </p:sp>
      <p:sp>
        <p:nvSpPr>
          <p:cNvPr id="274436" name="Fußzeilenplatzhalter 3"/>
          <p:cNvSpPr>
            <a:spLocks noGrp="1"/>
          </p:cNvSpPr>
          <p:nvPr>
            <p:ph type="ftr" sz="quarter" idx="4294967295"/>
          </p:nvPr>
        </p:nvSpPr>
        <p:spPr bwMode="auto">
          <a:xfrm>
            <a:off x="2338388" y="122238"/>
            <a:ext cx="5399087" cy="1222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200"/>
              </a:spcBef>
              <a:spcAft>
                <a:spcPts val="1000"/>
              </a:spcAft>
              <a:buFont typeface="Symbol" pitchFamily="18" charset="2"/>
              <a:buChar char="-"/>
              <a:defRPr>
                <a:solidFill>
                  <a:schemeClr val="tx1"/>
                </a:solidFill>
                <a:latin typeface="Corbel" pitchFamily="34" charset="0"/>
                <a:cs typeface="Arial" pitchFamily="34" charset="0"/>
              </a:defRPr>
            </a:lvl1pPr>
            <a:lvl2pPr marL="742950" indent="-285750" eaLnBrk="0" hangingPunct="0">
              <a:spcAft>
                <a:spcPts val="600"/>
              </a:spcAft>
              <a:buFont typeface="Symbol" pitchFamily="18" charset="2"/>
              <a:buChar char="-"/>
              <a:defRPr sz="1600">
                <a:solidFill>
                  <a:srgbClr val="404040"/>
                </a:solidFill>
                <a:latin typeface="Corbel" pitchFamily="34" charset="0"/>
                <a:cs typeface="Arial" pitchFamily="34" charset="0"/>
              </a:defRPr>
            </a:lvl2pPr>
            <a:lvl3pPr marL="1143000" indent="-228600" eaLnBrk="0" hangingPunct="0">
              <a:spcBef>
                <a:spcPts val="300"/>
              </a:spcBef>
              <a:buFont typeface="Symbol" pitchFamily="18" charset="2"/>
              <a:buChar char="-"/>
              <a:defRPr sz="1400">
                <a:solidFill>
                  <a:srgbClr val="404040"/>
                </a:solidFill>
                <a:latin typeface="Corbel" pitchFamily="34" charset="0"/>
                <a:cs typeface="Arial" pitchFamily="34" charset="0"/>
              </a:defRPr>
            </a:lvl3pPr>
            <a:lvl4pPr marL="1600200" indent="-228600" eaLnBrk="0" hangingPunct="0">
              <a:spcBef>
                <a:spcPts val="600"/>
              </a:spcBef>
              <a:buFont typeface="Symbol" pitchFamily="18" charset="2"/>
              <a:buChar char="-"/>
              <a:defRPr sz="1400">
                <a:solidFill>
                  <a:srgbClr val="404040"/>
                </a:solidFill>
                <a:latin typeface="Corbel" pitchFamily="34" charset="0"/>
                <a:cs typeface="Arial" pitchFamily="34" charset="0"/>
              </a:defRPr>
            </a:lvl4pPr>
            <a:lvl5pPr marL="2057400" indent="-228600" eaLnBrk="0" hangingPunct="0">
              <a:spcBef>
                <a:spcPts val="600"/>
              </a:spcBef>
              <a:buFont typeface="Symbol" pitchFamily="18" charset="2"/>
              <a:buChar char="-"/>
              <a:defRPr sz="1400">
                <a:solidFill>
                  <a:srgbClr val="404040"/>
                </a:solidFill>
                <a:latin typeface="Corbel" pitchFamily="34" charset="0"/>
                <a:cs typeface="Arial" pitchFamily="34" charset="0"/>
              </a:defRPr>
            </a:lvl5pPr>
            <a:lvl6pPr marL="2514600" indent="-228600" eaLnBrk="0" fontAlgn="base" hangingPunct="0">
              <a:spcBef>
                <a:spcPts val="600"/>
              </a:spcBef>
              <a:spcAft>
                <a:spcPct val="0"/>
              </a:spcAft>
              <a:buFont typeface="Symbol" pitchFamily="18" charset="2"/>
              <a:buChar char="-"/>
              <a:defRPr sz="1400">
                <a:solidFill>
                  <a:srgbClr val="404040"/>
                </a:solidFill>
                <a:latin typeface="Corbel" pitchFamily="34" charset="0"/>
                <a:cs typeface="Arial" pitchFamily="34" charset="0"/>
              </a:defRPr>
            </a:lvl6pPr>
            <a:lvl7pPr marL="2971800" indent="-228600" eaLnBrk="0" fontAlgn="base" hangingPunct="0">
              <a:spcBef>
                <a:spcPts val="600"/>
              </a:spcBef>
              <a:spcAft>
                <a:spcPct val="0"/>
              </a:spcAft>
              <a:buFont typeface="Symbol" pitchFamily="18" charset="2"/>
              <a:buChar char="-"/>
              <a:defRPr sz="1400">
                <a:solidFill>
                  <a:srgbClr val="404040"/>
                </a:solidFill>
                <a:latin typeface="Corbel" pitchFamily="34" charset="0"/>
                <a:cs typeface="Arial" pitchFamily="34" charset="0"/>
              </a:defRPr>
            </a:lvl7pPr>
            <a:lvl8pPr marL="3429000" indent="-228600" eaLnBrk="0" fontAlgn="base" hangingPunct="0">
              <a:spcBef>
                <a:spcPts val="600"/>
              </a:spcBef>
              <a:spcAft>
                <a:spcPct val="0"/>
              </a:spcAft>
              <a:buFont typeface="Symbol" pitchFamily="18" charset="2"/>
              <a:buChar char="-"/>
              <a:defRPr sz="1400">
                <a:solidFill>
                  <a:srgbClr val="404040"/>
                </a:solidFill>
                <a:latin typeface="Corbel" pitchFamily="34" charset="0"/>
                <a:cs typeface="Arial" pitchFamily="34" charset="0"/>
              </a:defRPr>
            </a:lvl8pPr>
            <a:lvl9pPr marL="3886200" indent="-228600" eaLnBrk="0" fontAlgn="base" hangingPunct="0">
              <a:spcBef>
                <a:spcPts val="600"/>
              </a:spcBef>
              <a:spcAft>
                <a:spcPct val="0"/>
              </a:spcAft>
              <a:buFont typeface="Symbol" pitchFamily="18" charset="2"/>
              <a:buChar char="-"/>
              <a:defRPr sz="1400">
                <a:solidFill>
                  <a:srgbClr val="404040"/>
                </a:solidFill>
                <a:latin typeface="Corbel" pitchFamily="34" charset="0"/>
                <a:cs typeface="Arial" pitchFamily="34" charset="0"/>
              </a:defRPr>
            </a:lvl9pPr>
          </a:lstStyle>
          <a:p>
            <a:pPr eaLnBrk="1" hangingPunct="1">
              <a:spcBef>
                <a:spcPct val="0"/>
              </a:spcBef>
              <a:spcAft>
                <a:spcPct val="0"/>
              </a:spcAft>
              <a:buFontTx/>
              <a:buNone/>
            </a:pPr>
            <a:r>
              <a:rPr lang="de-DE" altLang="de-DE">
                <a:solidFill>
                  <a:srgbClr val="000000"/>
                </a:solidFill>
                <a:latin typeface="Arial" pitchFamily="34" charset="0"/>
              </a:rPr>
              <a:t>Globaler Wandel aus dem All&gt; Stefan Dech &gt; 22.September 2012</a:t>
            </a:r>
          </a:p>
        </p:txBody>
      </p:sp>
      <p:sp>
        <p:nvSpPr>
          <p:cNvPr id="274437" name="Foliennummernplatzhalter 4"/>
          <p:cNvSpPr>
            <a:spLocks noGrp="1"/>
          </p:cNvSpPr>
          <p:nvPr>
            <p:ph type="sldNum" sz="quarter" idx="4294967295"/>
          </p:nvPr>
        </p:nvSpPr>
        <p:spPr bwMode="auto">
          <a:xfrm>
            <a:off x="1143000" y="122238"/>
            <a:ext cx="1195388" cy="1222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200"/>
              </a:spcBef>
              <a:spcAft>
                <a:spcPts val="1000"/>
              </a:spcAft>
              <a:buFont typeface="Symbol" pitchFamily="18" charset="2"/>
              <a:buChar char="-"/>
              <a:defRPr>
                <a:solidFill>
                  <a:schemeClr val="tx1"/>
                </a:solidFill>
                <a:latin typeface="Corbel" pitchFamily="34" charset="0"/>
                <a:cs typeface="Arial" pitchFamily="34" charset="0"/>
              </a:defRPr>
            </a:lvl1pPr>
            <a:lvl2pPr marL="742950" indent="-285750" eaLnBrk="0" hangingPunct="0">
              <a:spcAft>
                <a:spcPts val="600"/>
              </a:spcAft>
              <a:buFont typeface="Symbol" pitchFamily="18" charset="2"/>
              <a:buChar char="-"/>
              <a:defRPr sz="1600">
                <a:solidFill>
                  <a:srgbClr val="404040"/>
                </a:solidFill>
                <a:latin typeface="Corbel" pitchFamily="34" charset="0"/>
                <a:cs typeface="Arial" pitchFamily="34" charset="0"/>
              </a:defRPr>
            </a:lvl2pPr>
            <a:lvl3pPr marL="1143000" indent="-228600" eaLnBrk="0" hangingPunct="0">
              <a:spcBef>
                <a:spcPts val="300"/>
              </a:spcBef>
              <a:buFont typeface="Symbol" pitchFamily="18" charset="2"/>
              <a:buChar char="-"/>
              <a:defRPr sz="1400">
                <a:solidFill>
                  <a:srgbClr val="404040"/>
                </a:solidFill>
                <a:latin typeface="Corbel" pitchFamily="34" charset="0"/>
                <a:cs typeface="Arial" pitchFamily="34" charset="0"/>
              </a:defRPr>
            </a:lvl3pPr>
            <a:lvl4pPr marL="1600200" indent="-228600" eaLnBrk="0" hangingPunct="0">
              <a:spcBef>
                <a:spcPts val="600"/>
              </a:spcBef>
              <a:buFont typeface="Symbol" pitchFamily="18" charset="2"/>
              <a:buChar char="-"/>
              <a:defRPr sz="1400">
                <a:solidFill>
                  <a:srgbClr val="404040"/>
                </a:solidFill>
                <a:latin typeface="Corbel" pitchFamily="34" charset="0"/>
                <a:cs typeface="Arial" pitchFamily="34" charset="0"/>
              </a:defRPr>
            </a:lvl4pPr>
            <a:lvl5pPr marL="2057400" indent="-228600" eaLnBrk="0" hangingPunct="0">
              <a:spcBef>
                <a:spcPts val="600"/>
              </a:spcBef>
              <a:buFont typeface="Symbol" pitchFamily="18" charset="2"/>
              <a:buChar char="-"/>
              <a:defRPr sz="1400">
                <a:solidFill>
                  <a:srgbClr val="404040"/>
                </a:solidFill>
                <a:latin typeface="Corbel" pitchFamily="34" charset="0"/>
                <a:cs typeface="Arial" pitchFamily="34" charset="0"/>
              </a:defRPr>
            </a:lvl5pPr>
            <a:lvl6pPr marL="2514600" indent="-228600" eaLnBrk="0" fontAlgn="base" hangingPunct="0">
              <a:spcBef>
                <a:spcPts val="600"/>
              </a:spcBef>
              <a:spcAft>
                <a:spcPct val="0"/>
              </a:spcAft>
              <a:buFont typeface="Symbol" pitchFamily="18" charset="2"/>
              <a:buChar char="-"/>
              <a:defRPr sz="1400">
                <a:solidFill>
                  <a:srgbClr val="404040"/>
                </a:solidFill>
                <a:latin typeface="Corbel" pitchFamily="34" charset="0"/>
                <a:cs typeface="Arial" pitchFamily="34" charset="0"/>
              </a:defRPr>
            </a:lvl6pPr>
            <a:lvl7pPr marL="2971800" indent="-228600" eaLnBrk="0" fontAlgn="base" hangingPunct="0">
              <a:spcBef>
                <a:spcPts val="600"/>
              </a:spcBef>
              <a:spcAft>
                <a:spcPct val="0"/>
              </a:spcAft>
              <a:buFont typeface="Symbol" pitchFamily="18" charset="2"/>
              <a:buChar char="-"/>
              <a:defRPr sz="1400">
                <a:solidFill>
                  <a:srgbClr val="404040"/>
                </a:solidFill>
                <a:latin typeface="Corbel" pitchFamily="34" charset="0"/>
                <a:cs typeface="Arial" pitchFamily="34" charset="0"/>
              </a:defRPr>
            </a:lvl7pPr>
            <a:lvl8pPr marL="3429000" indent="-228600" eaLnBrk="0" fontAlgn="base" hangingPunct="0">
              <a:spcBef>
                <a:spcPts val="600"/>
              </a:spcBef>
              <a:spcAft>
                <a:spcPct val="0"/>
              </a:spcAft>
              <a:buFont typeface="Symbol" pitchFamily="18" charset="2"/>
              <a:buChar char="-"/>
              <a:defRPr sz="1400">
                <a:solidFill>
                  <a:srgbClr val="404040"/>
                </a:solidFill>
                <a:latin typeface="Corbel" pitchFamily="34" charset="0"/>
                <a:cs typeface="Arial" pitchFamily="34" charset="0"/>
              </a:defRPr>
            </a:lvl8pPr>
            <a:lvl9pPr marL="3886200" indent="-228600" eaLnBrk="0" fontAlgn="base" hangingPunct="0">
              <a:spcBef>
                <a:spcPts val="600"/>
              </a:spcBef>
              <a:spcAft>
                <a:spcPct val="0"/>
              </a:spcAft>
              <a:buFont typeface="Symbol" pitchFamily="18" charset="2"/>
              <a:buChar char="-"/>
              <a:defRPr sz="1400">
                <a:solidFill>
                  <a:srgbClr val="404040"/>
                </a:solidFill>
                <a:latin typeface="Corbel" pitchFamily="34" charset="0"/>
                <a:cs typeface="Arial" pitchFamily="34" charset="0"/>
              </a:defRPr>
            </a:lvl9pPr>
          </a:lstStyle>
          <a:p>
            <a:pPr eaLnBrk="1" hangingPunct="1">
              <a:spcBef>
                <a:spcPct val="0"/>
              </a:spcBef>
              <a:spcAft>
                <a:spcPct val="0"/>
              </a:spcAft>
              <a:buFontTx/>
              <a:buNone/>
            </a:pPr>
            <a:r>
              <a:rPr lang="de-DE" altLang="de-DE">
                <a:solidFill>
                  <a:srgbClr val="000000"/>
                </a:solidFill>
                <a:latin typeface="Arial" pitchFamily="34" charset="0"/>
              </a:rPr>
              <a:t>www.DLR.de  •  Folie </a:t>
            </a:r>
            <a:fld id="{18181181-EC49-414C-98B0-2AFB5D4E32CE}" type="slidenum">
              <a:rPr lang="de-DE" altLang="de-DE">
                <a:solidFill>
                  <a:srgbClr val="000000"/>
                </a:solidFill>
                <a:latin typeface="Arial" pitchFamily="34" charset="0"/>
              </a:rPr>
              <a:pPr eaLnBrk="1" hangingPunct="1">
                <a:spcBef>
                  <a:spcPct val="0"/>
                </a:spcBef>
                <a:spcAft>
                  <a:spcPct val="0"/>
                </a:spcAft>
                <a:buFontTx/>
                <a:buNone/>
              </a:pPr>
              <a:t>20</a:t>
            </a:fld>
            <a:endParaRPr lang="de-DE" altLang="de-DE">
              <a:solidFill>
                <a:srgbClr val="000000"/>
              </a:solidFill>
              <a:latin typeface="Arial" pitchFamily="34" charset="0"/>
            </a:endParaRPr>
          </a:p>
        </p:txBody>
      </p:sp>
      <p:pic>
        <p:nvPicPr>
          <p:cNvPr id="274438" name="Picture 2"/>
          <p:cNvPicPr>
            <a:picLocks noChangeAspect="1" noChangeArrowheads="1"/>
          </p:cNvPicPr>
          <p:nvPr/>
        </p:nvPicPr>
        <p:blipFill>
          <a:blip r:embed="rId3">
            <a:extLst>
              <a:ext uri="{28A0092B-C50C-407E-A947-70E740481C1C}">
                <a14:useLocalDpi xmlns:a14="http://schemas.microsoft.com/office/drawing/2010/main" val="0"/>
              </a:ext>
            </a:extLst>
          </a:blip>
          <a:srcRect l="15315" t="64" r="9685" b="2"/>
          <a:stretch>
            <a:fillRect/>
          </a:stretch>
        </p:blipFill>
        <p:spPr bwMode="auto">
          <a:xfrm>
            <a:off x="0" y="0"/>
            <a:ext cx="9144000" cy="6853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4"/>
          <p:cNvSpPr txBox="1">
            <a:spLocks noChangeArrowheads="1"/>
          </p:cNvSpPr>
          <p:nvPr/>
        </p:nvSpPr>
        <p:spPr bwMode="auto">
          <a:xfrm>
            <a:off x="1143000" y="549275"/>
            <a:ext cx="7342188"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gn="l" rtl="0" eaLnBrk="0" fontAlgn="base" hangingPunct="0">
              <a:spcBef>
                <a:spcPct val="0"/>
              </a:spcBef>
              <a:spcAft>
                <a:spcPct val="0"/>
              </a:spcAft>
              <a:defRPr sz="2400" b="1">
                <a:solidFill>
                  <a:srgbClr val="686868"/>
                </a:solidFill>
                <a:latin typeface="+mj-lt"/>
                <a:ea typeface="+mj-ea"/>
                <a:cs typeface="+mj-cs"/>
              </a:defRPr>
            </a:lvl1pPr>
            <a:lvl2pPr algn="l" rtl="0" eaLnBrk="0" fontAlgn="base" hangingPunct="0">
              <a:spcBef>
                <a:spcPct val="0"/>
              </a:spcBef>
              <a:spcAft>
                <a:spcPct val="0"/>
              </a:spcAft>
              <a:defRPr sz="2400" b="1">
                <a:solidFill>
                  <a:srgbClr val="686868"/>
                </a:solidFill>
                <a:latin typeface="Arial" charset="0"/>
                <a:ea typeface="ヒラギノ角ゴ Pro W3" charset="-128"/>
                <a:cs typeface="Arial" charset="0"/>
              </a:defRPr>
            </a:lvl2pPr>
            <a:lvl3pPr algn="l" rtl="0" eaLnBrk="0" fontAlgn="base" hangingPunct="0">
              <a:spcBef>
                <a:spcPct val="0"/>
              </a:spcBef>
              <a:spcAft>
                <a:spcPct val="0"/>
              </a:spcAft>
              <a:defRPr sz="2400" b="1">
                <a:solidFill>
                  <a:srgbClr val="686868"/>
                </a:solidFill>
                <a:latin typeface="Arial" charset="0"/>
                <a:ea typeface="ヒラギノ角ゴ Pro W3" charset="-128"/>
                <a:cs typeface="Arial" charset="0"/>
              </a:defRPr>
            </a:lvl3pPr>
            <a:lvl4pPr algn="l" rtl="0" eaLnBrk="0" fontAlgn="base" hangingPunct="0">
              <a:spcBef>
                <a:spcPct val="0"/>
              </a:spcBef>
              <a:spcAft>
                <a:spcPct val="0"/>
              </a:spcAft>
              <a:defRPr sz="2400" b="1">
                <a:solidFill>
                  <a:srgbClr val="686868"/>
                </a:solidFill>
                <a:latin typeface="Arial" charset="0"/>
                <a:ea typeface="ヒラギノ角ゴ Pro W3" charset="-128"/>
                <a:cs typeface="Arial" charset="0"/>
              </a:defRPr>
            </a:lvl4pPr>
            <a:lvl5pPr algn="l" rtl="0" eaLnBrk="0" fontAlgn="base" hangingPunct="0">
              <a:spcBef>
                <a:spcPct val="0"/>
              </a:spcBef>
              <a:spcAft>
                <a:spcPct val="0"/>
              </a:spcAft>
              <a:defRPr sz="2400" b="1">
                <a:solidFill>
                  <a:srgbClr val="686868"/>
                </a:solidFill>
                <a:latin typeface="Arial" charset="0"/>
                <a:ea typeface="ヒラギノ角ゴ Pro W3" charset="-128"/>
                <a:cs typeface="Arial" charset="0"/>
              </a:defRPr>
            </a:lvl5pPr>
            <a:lvl6pPr marL="4572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6pPr>
            <a:lvl7pPr marL="9144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7pPr>
            <a:lvl8pPr marL="13716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8pPr>
            <a:lvl9pPr marL="18288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9pPr>
          </a:lstStyle>
          <a:p>
            <a:pPr eaLnBrk="1" hangingPunct="1">
              <a:defRPr/>
            </a:pPr>
            <a:r>
              <a:rPr lang="de-DE" kern="0" dirty="0" smtClean="0">
                <a:solidFill>
                  <a:srgbClr val="FFFFFF"/>
                </a:solidFill>
              </a:rPr>
              <a:t>LDCM/</a:t>
            </a:r>
            <a:r>
              <a:rPr lang="de-DE" kern="0" dirty="0" err="1" smtClean="0">
                <a:solidFill>
                  <a:srgbClr val="FFFFFF"/>
                </a:solidFill>
              </a:rPr>
              <a:t>Landsat</a:t>
            </a:r>
            <a:r>
              <a:rPr lang="de-DE" kern="0" dirty="0" smtClean="0">
                <a:solidFill>
                  <a:srgbClr val="FFFFFF"/>
                </a:solidFill>
              </a:rPr>
              <a:t> 8</a:t>
            </a:r>
          </a:p>
        </p:txBody>
      </p:sp>
      <p:sp>
        <p:nvSpPr>
          <p:cNvPr id="274440" name="Textfeld 1"/>
          <p:cNvSpPr txBox="1">
            <a:spLocks noChangeArrowheads="1"/>
          </p:cNvSpPr>
          <p:nvPr/>
        </p:nvSpPr>
        <p:spPr bwMode="auto">
          <a:xfrm>
            <a:off x="280988" y="4632325"/>
            <a:ext cx="2668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1200"/>
              </a:spcBef>
              <a:spcAft>
                <a:spcPts val="1000"/>
              </a:spcAft>
              <a:buFont typeface="Symbol" pitchFamily="18" charset="2"/>
              <a:buChar char="-"/>
              <a:defRPr>
                <a:solidFill>
                  <a:schemeClr val="tx1"/>
                </a:solidFill>
                <a:latin typeface="Corbel" pitchFamily="34" charset="0"/>
                <a:cs typeface="Arial" pitchFamily="34" charset="0"/>
              </a:defRPr>
            </a:lvl1pPr>
            <a:lvl2pPr marL="742950" indent="-285750" eaLnBrk="0" hangingPunct="0">
              <a:spcAft>
                <a:spcPts val="600"/>
              </a:spcAft>
              <a:buFont typeface="Symbol" pitchFamily="18" charset="2"/>
              <a:buChar char="-"/>
              <a:defRPr sz="1600">
                <a:solidFill>
                  <a:srgbClr val="404040"/>
                </a:solidFill>
                <a:latin typeface="Corbel" pitchFamily="34" charset="0"/>
                <a:cs typeface="Arial" pitchFamily="34" charset="0"/>
              </a:defRPr>
            </a:lvl2pPr>
            <a:lvl3pPr marL="1143000" indent="-228600" eaLnBrk="0" hangingPunct="0">
              <a:spcBef>
                <a:spcPts val="300"/>
              </a:spcBef>
              <a:buFont typeface="Symbol" pitchFamily="18" charset="2"/>
              <a:buChar char="-"/>
              <a:defRPr sz="1400">
                <a:solidFill>
                  <a:srgbClr val="404040"/>
                </a:solidFill>
                <a:latin typeface="Corbel" pitchFamily="34" charset="0"/>
                <a:cs typeface="Arial" pitchFamily="34" charset="0"/>
              </a:defRPr>
            </a:lvl3pPr>
            <a:lvl4pPr marL="1600200" indent="-228600" eaLnBrk="0" hangingPunct="0">
              <a:spcBef>
                <a:spcPts val="600"/>
              </a:spcBef>
              <a:buFont typeface="Symbol" pitchFamily="18" charset="2"/>
              <a:buChar char="-"/>
              <a:defRPr sz="1400">
                <a:solidFill>
                  <a:srgbClr val="404040"/>
                </a:solidFill>
                <a:latin typeface="Corbel" pitchFamily="34" charset="0"/>
                <a:cs typeface="Arial" pitchFamily="34" charset="0"/>
              </a:defRPr>
            </a:lvl4pPr>
            <a:lvl5pPr marL="2057400" indent="-228600" eaLnBrk="0" hangingPunct="0">
              <a:spcBef>
                <a:spcPts val="600"/>
              </a:spcBef>
              <a:buFont typeface="Symbol" pitchFamily="18" charset="2"/>
              <a:buChar char="-"/>
              <a:defRPr sz="1400">
                <a:solidFill>
                  <a:srgbClr val="404040"/>
                </a:solidFill>
                <a:latin typeface="Corbel" pitchFamily="34" charset="0"/>
                <a:cs typeface="Arial" pitchFamily="34" charset="0"/>
              </a:defRPr>
            </a:lvl5pPr>
            <a:lvl6pPr marL="2514600" indent="-228600" eaLnBrk="0" fontAlgn="base" hangingPunct="0">
              <a:spcBef>
                <a:spcPts val="600"/>
              </a:spcBef>
              <a:spcAft>
                <a:spcPct val="0"/>
              </a:spcAft>
              <a:buFont typeface="Symbol" pitchFamily="18" charset="2"/>
              <a:buChar char="-"/>
              <a:defRPr sz="1400">
                <a:solidFill>
                  <a:srgbClr val="404040"/>
                </a:solidFill>
                <a:latin typeface="Corbel" pitchFamily="34" charset="0"/>
                <a:cs typeface="Arial" pitchFamily="34" charset="0"/>
              </a:defRPr>
            </a:lvl6pPr>
            <a:lvl7pPr marL="2971800" indent="-228600" eaLnBrk="0" fontAlgn="base" hangingPunct="0">
              <a:spcBef>
                <a:spcPts val="600"/>
              </a:spcBef>
              <a:spcAft>
                <a:spcPct val="0"/>
              </a:spcAft>
              <a:buFont typeface="Symbol" pitchFamily="18" charset="2"/>
              <a:buChar char="-"/>
              <a:defRPr sz="1400">
                <a:solidFill>
                  <a:srgbClr val="404040"/>
                </a:solidFill>
                <a:latin typeface="Corbel" pitchFamily="34" charset="0"/>
                <a:cs typeface="Arial" pitchFamily="34" charset="0"/>
              </a:defRPr>
            </a:lvl7pPr>
            <a:lvl8pPr marL="3429000" indent="-228600" eaLnBrk="0" fontAlgn="base" hangingPunct="0">
              <a:spcBef>
                <a:spcPts val="600"/>
              </a:spcBef>
              <a:spcAft>
                <a:spcPct val="0"/>
              </a:spcAft>
              <a:buFont typeface="Symbol" pitchFamily="18" charset="2"/>
              <a:buChar char="-"/>
              <a:defRPr sz="1400">
                <a:solidFill>
                  <a:srgbClr val="404040"/>
                </a:solidFill>
                <a:latin typeface="Corbel" pitchFamily="34" charset="0"/>
                <a:cs typeface="Arial" pitchFamily="34" charset="0"/>
              </a:defRPr>
            </a:lvl8pPr>
            <a:lvl9pPr marL="3886200" indent="-228600" eaLnBrk="0" fontAlgn="base" hangingPunct="0">
              <a:spcBef>
                <a:spcPts val="600"/>
              </a:spcBef>
              <a:spcAft>
                <a:spcPct val="0"/>
              </a:spcAft>
              <a:buFont typeface="Symbol" pitchFamily="18" charset="2"/>
              <a:buChar char="-"/>
              <a:defRPr sz="1400">
                <a:solidFill>
                  <a:srgbClr val="404040"/>
                </a:solidFill>
                <a:latin typeface="Corbel" pitchFamily="34" charset="0"/>
                <a:cs typeface="Arial" pitchFamily="34" charset="0"/>
              </a:defRPr>
            </a:lvl9pPr>
          </a:lstStyle>
          <a:p>
            <a:pPr eaLnBrk="1" hangingPunct="1">
              <a:spcBef>
                <a:spcPct val="0"/>
              </a:spcBef>
              <a:spcAft>
                <a:spcPct val="0"/>
              </a:spcAft>
              <a:buFontTx/>
              <a:buNone/>
            </a:pPr>
            <a:r>
              <a:rPr lang="de-DE" altLang="de-DE">
                <a:solidFill>
                  <a:srgbClr val="FFFFFF"/>
                </a:solidFill>
                <a:latin typeface="Arial" pitchFamily="34" charset="0"/>
              </a:rPr>
              <a:t>Launched; Feb 11, 2013</a:t>
            </a:r>
          </a:p>
        </p:txBody>
      </p:sp>
      <p:pic>
        <p:nvPicPr>
          <p:cNvPr id="27444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4675" y="2957513"/>
            <a:ext cx="6029325" cy="34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42" name="Textfeld 1"/>
          <p:cNvSpPr txBox="1">
            <a:spLocks noChangeArrowheads="1"/>
          </p:cNvSpPr>
          <p:nvPr/>
        </p:nvSpPr>
        <p:spPr bwMode="auto">
          <a:xfrm>
            <a:off x="3136900" y="5730875"/>
            <a:ext cx="5454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1200"/>
              </a:spcBef>
              <a:spcAft>
                <a:spcPts val="1000"/>
              </a:spcAft>
              <a:buFont typeface="Symbol" pitchFamily="18" charset="2"/>
              <a:buChar char="-"/>
              <a:defRPr>
                <a:solidFill>
                  <a:schemeClr val="tx1"/>
                </a:solidFill>
                <a:latin typeface="Corbel" pitchFamily="34" charset="0"/>
                <a:cs typeface="Arial" pitchFamily="34" charset="0"/>
              </a:defRPr>
            </a:lvl1pPr>
            <a:lvl2pPr marL="742950" indent="-285750" eaLnBrk="0" hangingPunct="0">
              <a:spcAft>
                <a:spcPts val="600"/>
              </a:spcAft>
              <a:buFont typeface="Symbol" pitchFamily="18" charset="2"/>
              <a:buChar char="-"/>
              <a:defRPr sz="1600">
                <a:solidFill>
                  <a:srgbClr val="404040"/>
                </a:solidFill>
                <a:latin typeface="Corbel" pitchFamily="34" charset="0"/>
                <a:cs typeface="Arial" pitchFamily="34" charset="0"/>
              </a:defRPr>
            </a:lvl2pPr>
            <a:lvl3pPr marL="1143000" indent="-228600" eaLnBrk="0" hangingPunct="0">
              <a:spcBef>
                <a:spcPts val="300"/>
              </a:spcBef>
              <a:buFont typeface="Symbol" pitchFamily="18" charset="2"/>
              <a:buChar char="-"/>
              <a:defRPr sz="1400">
                <a:solidFill>
                  <a:srgbClr val="404040"/>
                </a:solidFill>
                <a:latin typeface="Corbel" pitchFamily="34" charset="0"/>
                <a:cs typeface="Arial" pitchFamily="34" charset="0"/>
              </a:defRPr>
            </a:lvl3pPr>
            <a:lvl4pPr marL="1600200" indent="-228600" eaLnBrk="0" hangingPunct="0">
              <a:spcBef>
                <a:spcPts val="600"/>
              </a:spcBef>
              <a:buFont typeface="Symbol" pitchFamily="18" charset="2"/>
              <a:buChar char="-"/>
              <a:defRPr sz="1400">
                <a:solidFill>
                  <a:srgbClr val="404040"/>
                </a:solidFill>
                <a:latin typeface="Corbel" pitchFamily="34" charset="0"/>
                <a:cs typeface="Arial" pitchFamily="34" charset="0"/>
              </a:defRPr>
            </a:lvl4pPr>
            <a:lvl5pPr marL="2057400" indent="-228600" eaLnBrk="0" hangingPunct="0">
              <a:spcBef>
                <a:spcPts val="600"/>
              </a:spcBef>
              <a:buFont typeface="Symbol" pitchFamily="18" charset="2"/>
              <a:buChar char="-"/>
              <a:defRPr sz="1400">
                <a:solidFill>
                  <a:srgbClr val="404040"/>
                </a:solidFill>
                <a:latin typeface="Corbel" pitchFamily="34" charset="0"/>
                <a:cs typeface="Arial" pitchFamily="34" charset="0"/>
              </a:defRPr>
            </a:lvl5pPr>
            <a:lvl6pPr marL="2514600" indent="-228600" eaLnBrk="0" fontAlgn="base" hangingPunct="0">
              <a:spcBef>
                <a:spcPts val="600"/>
              </a:spcBef>
              <a:spcAft>
                <a:spcPct val="0"/>
              </a:spcAft>
              <a:buFont typeface="Symbol" pitchFamily="18" charset="2"/>
              <a:buChar char="-"/>
              <a:defRPr sz="1400">
                <a:solidFill>
                  <a:srgbClr val="404040"/>
                </a:solidFill>
                <a:latin typeface="Corbel" pitchFamily="34" charset="0"/>
                <a:cs typeface="Arial" pitchFamily="34" charset="0"/>
              </a:defRPr>
            </a:lvl6pPr>
            <a:lvl7pPr marL="2971800" indent="-228600" eaLnBrk="0" fontAlgn="base" hangingPunct="0">
              <a:spcBef>
                <a:spcPts val="600"/>
              </a:spcBef>
              <a:spcAft>
                <a:spcPct val="0"/>
              </a:spcAft>
              <a:buFont typeface="Symbol" pitchFamily="18" charset="2"/>
              <a:buChar char="-"/>
              <a:defRPr sz="1400">
                <a:solidFill>
                  <a:srgbClr val="404040"/>
                </a:solidFill>
                <a:latin typeface="Corbel" pitchFamily="34" charset="0"/>
                <a:cs typeface="Arial" pitchFamily="34" charset="0"/>
              </a:defRPr>
            </a:lvl7pPr>
            <a:lvl8pPr marL="3429000" indent="-228600" eaLnBrk="0" fontAlgn="base" hangingPunct="0">
              <a:spcBef>
                <a:spcPts val="600"/>
              </a:spcBef>
              <a:spcAft>
                <a:spcPct val="0"/>
              </a:spcAft>
              <a:buFont typeface="Symbol" pitchFamily="18" charset="2"/>
              <a:buChar char="-"/>
              <a:defRPr sz="1400">
                <a:solidFill>
                  <a:srgbClr val="404040"/>
                </a:solidFill>
                <a:latin typeface="Corbel" pitchFamily="34" charset="0"/>
                <a:cs typeface="Arial" pitchFamily="34" charset="0"/>
              </a:defRPr>
            </a:lvl8pPr>
            <a:lvl9pPr marL="3886200" indent="-228600" eaLnBrk="0" fontAlgn="base" hangingPunct="0">
              <a:spcBef>
                <a:spcPts val="600"/>
              </a:spcBef>
              <a:spcAft>
                <a:spcPct val="0"/>
              </a:spcAft>
              <a:buFont typeface="Symbol" pitchFamily="18" charset="2"/>
              <a:buChar char="-"/>
              <a:defRPr sz="1400">
                <a:solidFill>
                  <a:srgbClr val="404040"/>
                </a:solidFill>
                <a:latin typeface="Corbel" pitchFamily="34" charset="0"/>
                <a:cs typeface="Arial" pitchFamily="34" charset="0"/>
              </a:defRPr>
            </a:lvl9pPr>
          </a:lstStyle>
          <a:p>
            <a:pPr eaLnBrk="1" hangingPunct="1">
              <a:spcBef>
                <a:spcPct val="0"/>
              </a:spcBef>
              <a:spcAft>
                <a:spcPct val="0"/>
              </a:spcAft>
              <a:buFontTx/>
              <a:buNone/>
            </a:pPr>
            <a:r>
              <a:rPr lang="de-DE" altLang="de-DE">
                <a:solidFill>
                  <a:srgbClr val="FFFFFF"/>
                </a:solidFill>
                <a:latin typeface="Arial" pitchFamily="34" charset="0"/>
              </a:rPr>
              <a:t>Acquisition &amp; Processing at DLR-DFD in Neustrelitz</a:t>
            </a:r>
          </a:p>
        </p:txBody>
      </p:sp>
    </p:spTree>
    <p:extLst>
      <p:ext uri="{BB962C8B-B14F-4D97-AF65-F5344CB8AC3E}">
        <p14:creationId xmlns:p14="http://schemas.microsoft.com/office/powerpoint/2010/main" val="312298557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404580"/>
            <a:ext cx="8350250"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3"/>
          <p:cNvSpPr txBox="1">
            <a:spLocks noChangeArrowheads="1"/>
          </p:cNvSpPr>
          <p:nvPr/>
        </p:nvSpPr>
        <p:spPr>
          <a:xfrm>
            <a:off x="1259540" y="6209363"/>
            <a:ext cx="4678932" cy="648637"/>
          </a:xfrm>
          <a:prstGeom prst="rect">
            <a:avLst/>
          </a:prstGeom>
          <a:solidFill>
            <a:schemeClr val="accent2">
              <a:lumMod val="40000"/>
              <a:lumOff val="60000"/>
            </a:schemeClr>
          </a:solidFill>
        </p:spPr>
        <p:txBody>
          <a:bodyPr/>
          <a:lstStyle>
            <a:lvl1pPr marL="179388" indent="-179388" algn="l" rtl="0" eaLnBrk="0" fontAlgn="base" hangingPunct="0">
              <a:spcBef>
                <a:spcPts val="1200"/>
              </a:spcBef>
              <a:spcAft>
                <a:spcPts val="1000"/>
              </a:spcAft>
              <a:buFont typeface="Symbol" pitchFamily="18" charset="2"/>
              <a:buChar char="-"/>
              <a:defRPr kern="1200">
                <a:solidFill>
                  <a:schemeClr val="tx1"/>
                </a:solidFill>
                <a:latin typeface="+mj-lt"/>
                <a:ea typeface="+mn-ea"/>
                <a:cs typeface="Arial" pitchFamily="34" charset="0"/>
              </a:defRPr>
            </a:lvl1pPr>
            <a:lvl2pPr marL="625475" indent="-179388" algn="l" rtl="0" eaLnBrk="0" fontAlgn="base" hangingPunct="0">
              <a:spcBef>
                <a:spcPct val="0"/>
              </a:spcBef>
              <a:spcAft>
                <a:spcPts val="600"/>
              </a:spcAft>
              <a:buFont typeface="Symbol" pitchFamily="18" charset="2"/>
              <a:buChar char="-"/>
              <a:defRPr sz="1600" kern="1200">
                <a:solidFill>
                  <a:srgbClr val="404040"/>
                </a:solidFill>
                <a:latin typeface="+mn-lt"/>
                <a:ea typeface="+mn-ea"/>
                <a:cs typeface="Arial" pitchFamily="34" charset="0"/>
              </a:defRPr>
            </a:lvl2pPr>
            <a:lvl3pPr marL="1076325" indent="-179388" algn="l" rtl="0" eaLnBrk="0" fontAlgn="base" hangingPunct="0">
              <a:spcBef>
                <a:spcPts val="300"/>
              </a:spcBef>
              <a:spcAft>
                <a:spcPct val="0"/>
              </a:spcAft>
              <a:buFont typeface="Symbol" pitchFamily="18" charset="2"/>
              <a:buChar char="-"/>
              <a:defRPr sz="1400" kern="1200">
                <a:solidFill>
                  <a:srgbClr val="404040"/>
                </a:solidFill>
                <a:latin typeface="+mn-lt"/>
                <a:ea typeface="+mn-ea"/>
                <a:cs typeface="Arial" pitchFamily="34" charset="0"/>
              </a:defRPr>
            </a:lvl3pPr>
            <a:lvl4pPr marL="1522413" indent="-179388" algn="l" rtl="0" eaLnBrk="0" fontAlgn="base" hangingPunct="0">
              <a:spcBef>
                <a:spcPts val="600"/>
              </a:spcBef>
              <a:spcAft>
                <a:spcPct val="0"/>
              </a:spcAft>
              <a:buFont typeface="Symbol" pitchFamily="18" charset="2"/>
              <a:buChar char="-"/>
              <a:defRPr sz="1400" kern="1200">
                <a:solidFill>
                  <a:srgbClr val="404040"/>
                </a:solidFill>
                <a:latin typeface="+mn-lt"/>
                <a:ea typeface="+mn-ea"/>
                <a:cs typeface="Arial" pitchFamily="34" charset="0"/>
              </a:defRPr>
            </a:lvl4pPr>
            <a:lvl5pPr marL="1968500" indent="-179388" algn="l" rtl="0" eaLnBrk="0" fontAlgn="base" hangingPunct="0">
              <a:spcBef>
                <a:spcPts val="600"/>
              </a:spcBef>
              <a:spcAft>
                <a:spcPct val="0"/>
              </a:spcAft>
              <a:buFont typeface="Symbol" pitchFamily="18" charset="2"/>
              <a:buChar char="-"/>
              <a:defRPr sz="1400" kern="1200">
                <a:solidFill>
                  <a:srgbClr val="404040"/>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46087" lvl="1" indent="0" eaLnBrk="1" hangingPunct="1">
              <a:spcAft>
                <a:spcPct val="0"/>
              </a:spcAft>
              <a:buNone/>
            </a:pPr>
            <a:r>
              <a:rPr lang="de-DE" altLang="de-DE" b="1" dirty="0" err="1" smtClean="0"/>
              <a:t>Tasking</a:t>
            </a:r>
            <a:r>
              <a:rPr lang="de-DE" altLang="de-DE" b="1" dirty="0" smtClean="0"/>
              <a:t> </a:t>
            </a:r>
            <a:r>
              <a:rPr lang="de-DE" altLang="de-DE" b="1" dirty="0" err="1" smtClean="0"/>
              <a:t>and</a:t>
            </a:r>
            <a:r>
              <a:rPr lang="de-DE" altLang="de-DE" b="1" dirty="0" smtClean="0"/>
              <a:t> </a:t>
            </a:r>
            <a:r>
              <a:rPr lang="de-DE" altLang="de-DE" b="1" dirty="0" err="1" smtClean="0"/>
              <a:t>data</a:t>
            </a:r>
            <a:r>
              <a:rPr lang="de-DE" altLang="de-DE" b="1" dirty="0" smtClean="0"/>
              <a:t> </a:t>
            </a:r>
            <a:r>
              <a:rPr lang="de-DE" altLang="de-DE" b="1" dirty="0" err="1" smtClean="0"/>
              <a:t>processing</a:t>
            </a:r>
            <a:r>
              <a:rPr lang="de-DE" altLang="de-DE" b="1" dirty="0" smtClean="0"/>
              <a:t>:</a:t>
            </a:r>
            <a:br>
              <a:rPr lang="de-DE" altLang="de-DE" b="1" dirty="0" smtClean="0"/>
            </a:br>
            <a:r>
              <a:rPr lang="de-DE" altLang="de-DE" b="1" dirty="0" err="1" smtClean="0"/>
              <a:t>EuroMap</a:t>
            </a:r>
            <a:r>
              <a:rPr lang="de-DE" altLang="de-DE" b="1" dirty="0" smtClean="0"/>
              <a:t> at DLR, Neustrelitz, Germany</a:t>
            </a:r>
          </a:p>
          <a:p>
            <a:pPr marL="0" indent="0" eaLnBrk="1" hangingPunct="1">
              <a:spcBef>
                <a:spcPct val="25000"/>
              </a:spcBef>
              <a:spcAft>
                <a:spcPct val="0"/>
              </a:spcAft>
            </a:pPr>
            <a:endParaRPr lang="de-DE" altLang="de-DE" sz="2000" b="1" dirty="0" smtClean="0"/>
          </a:p>
          <a:p>
            <a:pPr marL="0" indent="0" eaLnBrk="1" hangingPunct="1">
              <a:spcBef>
                <a:spcPct val="25000"/>
              </a:spcBef>
              <a:spcAft>
                <a:spcPct val="0"/>
              </a:spcAft>
            </a:pPr>
            <a:endParaRPr lang="de-DE" altLang="de-DE" sz="1600" b="1" dirty="0" smtClean="0"/>
          </a:p>
        </p:txBody>
      </p:sp>
    </p:spTree>
    <p:extLst>
      <p:ext uri="{BB962C8B-B14F-4D97-AF65-F5344CB8AC3E}">
        <p14:creationId xmlns:p14="http://schemas.microsoft.com/office/powerpoint/2010/main" val="328562656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de-DE" altLang="de-DE">
              <a:solidFill>
                <a:srgbClr val="000000"/>
              </a:solidFill>
            </a:endParaRPr>
          </a:p>
        </p:txBody>
      </p:sp>
      <p:sp>
        <p:nvSpPr>
          <p:cNvPr id="25603" name="Rectangle 3"/>
          <p:cNvSpPr>
            <a:spLocks noGrp="1" noChangeArrowheads="1"/>
          </p:cNvSpPr>
          <p:nvPr>
            <p:ph type="title"/>
          </p:nvPr>
        </p:nvSpPr>
        <p:spPr>
          <a:xfrm>
            <a:off x="457200" y="169062"/>
            <a:ext cx="8229600" cy="1143000"/>
          </a:xfrm>
        </p:spPr>
        <p:txBody>
          <a:bodyPr/>
          <a:lstStyle/>
          <a:p>
            <a:pPr eaLnBrk="1" hangingPunct="1"/>
            <a:r>
              <a:rPr lang="de-DE" altLang="de-DE" sz="3200" dirty="0" smtClean="0">
                <a:solidFill>
                  <a:schemeClr val="bg1"/>
                </a:solidFill>
              </a:rPr>
              <a:t>Copernicus Core Services</a:t>
            </a:r>
          </a:p>
        </p:txBody>
      </p:sp>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6640"/>
            <a:ext cx="9144000" cy="541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5" name="Text Box 5"/>
          <p:cNvSpPr txBox="1">
            <a:spLocks noChangeArrowheads="1"/>
          </p:cNvSpPr>
          <p:nvPr/>
        </p:nvSpPr>
        <p:spPr bwMode="auto">
          <a:xfrm>
            <a:off x="1022350" y="838200"/>
            <a:ext cx="10287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ltLang="de-DE" sz="2500">
                <a:solidFill>
                  <a:srgbClr val="000000"/>
                </a:solidFill>
              </a:rPr>
              <a:t>LAND</a:t>
            </a:r>
          </a:p>
        </p:txBody>
      </p:sp>
      <p:sp>
        <p:nvSpPr>
          <p:cNvPr id="25606" name="Text Box 6"/>
          <p:cNvSpPr txBox="1">
            <a:spLocks noChangeArrowheads="1"/>
          </p:cNvSpPr>
          <p:nvPr/>
        </p:nvSpPr>
        <p:spPr bwMode="auto">
          <a:xfrm>
            <a:off x="3321050" y="838200"/>
            <a:ext cx="24034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ltLang="de-DE" sz="2500">
                <a:solidFill>
                  <a:srgbClr val="000000"/>
                </a:solidFill>
              </a:rPr>
              <a:t>ATMOSPHERE</a:t>
            </a:r>
          </a:p>
        </p:txBody>
      </p:sp>
      <p:sp>
        <p:nvSpPr>
          <p:cNvPr id="25607" name="Text Box 7"/>
          <p:cNvSpPr txBox="1">
            <a:spLocks noChangeArrowheads="1"/>
          </p:cNvSpPr>
          <p:nvPr/>
        </p:nvSpPr>
        <p:spPr bwMode="auto">
          <a:xfrm>
            <a:off x="6180138" y="838200"/>
            <a:ext cx="27051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altLang="de-DE" sz="2500">
                <a:solidFill>
                  <a:srgbClr val="000000"/>
                </a:solidFill>
              </a:rPr>
              <a:t>DISASTERS</a:t>
            </a:r>
          </a:p>
          <a:p>
            <a:pPr algn="ctr" eaLnBrk="1" hangingPunct="1"/>
            <a:r>
              <a:rPr lang="de-DE" altLang="de-DE" sz="2500">
                <a:solidFill>
                  <a:srgbClr val="000000"/>
                </a:solidFill>
              </a:rPr>
              <a:t>RAPID MAPPING</a:t>
            </a:r>
          </a:p>
        </p:txBody>
      </p:sp>
      <p:sp>
        <p:nvSpPr>
          <p:cNvPr id="25608" name="Text Box 8"/>
          <p:cNvSpPr txBox="1">
            <a:spLocks noChangeArrowheads="1"/>
          </p:cNvSpPr>
          <p:nvPr/>
        </p:nvSpPr>
        <p:spPr bwMode="auto">
          <a:xfrm>
            <a:off x="17463" y="3548063"/>
            <a:ext cx="30035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ltLang="de-DE" sz="2500">
                <a:solidFill>
                  <a:srgbClr val="000000"/>
                </a:solidFill>
              </a:rPr>
              <a:t>CLIMATE CHANGE</a:t>
            </a:r>
          </a:p>
        </p:txBody>
      </p:sp>
      <p:sp>
        <p:nvSpPr>
          <p:cNvPr id="25609" name="Text Box 9"/>
          <p:cNvSpPr txBox="1">
            <a:spLocks noChangeArrowheads="1"/>
          </p:cNvSpPr>
          <p:nvPr/>
        </p:nvSpPr>
        <p:spPr bwMode="auto">
          <a:xfrm>
            <a:off x="3836988" y="3548063"/>
            <a:ext cx="1522412"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ltLang="de-DE" sz="2500">
                <a:solidFill>
                  <a:srgbClr val="000000"/>
                </a:solidFill>
              </a:rPr>
              <a:t>OCEANS</a:t>
            </a:r>
          </a:p>
        </p:txBody>
      </p:sp>
      <p:sp>
        <p:nvSpPr>
          <p:cNvPr id="25610" name="Text Box 10"/>
          <p:cNvSpPr txBox="1">
            <a:spLocks noChangeArrowheads="1"/>
          </p:cNvSpPr>
          <p:nvPr/>
        </p:nvSpPr>
        <p:spPr bwMode="auto">
          <a:xfrm>
            <a:off x="6149975" y="3548063"/>
            <a:ext cx="266858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altLang="de-DE" sz="2500">
                <a:solidFill>
                  <a:srgbClr val="000000"/>
                </a:solidFill>
              </a:rPr>
              <a:t>CIVIL SECURITY</a:t>
            </a:r>
          </a:p>
        </p:txBody>
      </p:sp>
      <p:sp>
        <p:nvSpPr>
          <p:cNvPr id="2" name="Textfeld 1"/>
          <p:cNvSpPr txBox="1"/>
          <p:nvPr/>
        </p:nvSpPr>
        <p:spPr>
          <a:xfrm>
            <a:off x="649932" y="4149100"/>
            <a:ext cx="5171287" cy="1107996"/>
          </a:xfrm>
          <a:prstGeom prst="rect">
            <a:avLst/>
          </a:prstGeom>
          <a:noFill/>
        </p:spPr>
        <p:txBody>
          <a:bodyPr wrap="none" lIns="0" tIns="0" rIns="0" bIns="0" rtlCol="0">
            <a:spAutoFit/>
          </a:bodyPr>
          <a:lstStyle/>
          <a:p>
            <a:r>
              <a:rPr lang="de-DE" sz="2400" dirty="0" err="1" smtClean="0">
                <a:solidFill>
                  <a:srgbClr val="FFFFFF"/>
                </a:solidFill>
                <a:effectLst>
                  <a:outerShdw blurRad="38100" dist="38100" dir="2700000" algn="tl">
                    <a:srgbClr val="000000">
                      <a:alpha val="43137"/>
                    </a:srgbClr>
                  </a:outerShdw>
                </a:effectLst>
                <a:latin typeface="Arial" pitchFamily="34" charset="0"/>
                <a:cs typeface="Arial" pitchFamily="34" charset="0"/>
              </a:rPr>
              <a:t>Operated</a:t>
            </a:r>
            <a:r>
              <a:rPr lang="de-DE" sz="2400"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 </a:t>
            </a:r>
            <a:r>
              <a:rPr lang="de-DE" sz="2400" dirty="0" err="1" smtClean="0">
                <a:solidFill>
                  <a:srgbClr val="FFFFFF"/>
                </a:solidFill>
                <a:effectLst>
                  <a:outerShdw blurRad="38100" dist="38100" dir="2700000" algn="tl">
                    <a:srgbClr val="000000">
                      <a:alpha val="43137"/>
                    </a:srgbClr>
                  </a:outerShdw>
                </a:effectLst>
                <a:latin typeface="Arial" pitchFamily="34" charset="0"/>
                <a:cs typeface="Arial" pitchFamily="34" charset="0"/>
              </a:rPr>
              <a:t>by</a:t>
            </a:r>
            <a:r>
              <a:rPr lang="de-DE" sz="2400"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 European </a:t>
            </a:r>
            <a:r>
              <a:rPr lang="de-DE" sz="2400" dirty="0" err="1" smtClean="0">
                <a:solidFill>
                  <a:srgbClr val="FFFFFF"/>
                </a:solidFill>
                <a:effectLst>
                  <a:outerShdw blurRad="38100" dist="38100" dir="2700000" algn="tl">
                    <a:srgbClr val="000000">
                      <a:alpha val="43137"/>
                    </a:srgbClr>
                  </a:outerShdw>
                </a:effectLst>
                <a:latin typeface="Arial" pitchFamily="34" charset="0"/>
                <a:cs typeface="Arial" pitchFamily="34" charset="0"/>
              </a:rPr>
              <a:t>Consortia</a:t>
            </a:r>
            <a:endParaRPr lang="de-DE" sz="2400" dirty="0" smtClean="0">
              <a:solidFill>
                <a:srgbClr val="FFFFFF"/>
              </a:solidFill>
              <a:effectLst>
                <a:outerShdw blurRad="38100" dist="38100" dir="2700000" algn="tl">
                  <a:srgbClr val="000000">
                    <a:alpha val="43137"/>
                  </a:srgbClr>
                </a:outerShdw>
              </a:effectLst>
              <a:latin typeface="Arial" pitchFamily="34" charset="0"/>
              <a:cs typeface="Arial" pitchFamily="34" charset="0"/>
            </a:endParaRPr>
          </a:p>
          <a:p>
            <a:r>
              <a:rPr lang="de-DE" sz="2400" dirty="0" err="1" smtClean="0">
                <a:solidFill>
                  <a:srgbClr val="FFFFFF"/>
                </a:solidFill>
                <a:effectLst>
                  <a:outerShdw blurRad="38100" dist="38100" dir="2700000" algn="tl">
                    <a:srgbClr val="000000">
                      <a:alpha val="43137"/>
                    </a:srgbClr>
                  </a:outerShdw>
                </a:effectLst>
                <a:latin typeface="Arial" pitchFamily="34" charset="0"/>
                <a:cs typeface="Arial" pitchFamily="34" charset="0"/>
              </a:rPr>
              <a:t>Funded</a:t>
            </a:r>
            <a:r>
              <a:rPr lang="de-DE" sz="2400"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 </a:t>
            </a:r>
            <a:r>
              <a:rPr lang="de-DE" sz="2400" dirty="0" err="1" smtClean="0">
                <a:solidFill>
                  <a:srgbClr val="FFFFFF"/>
                </a:solidFill>
                <a:effectLst>
                  <a:outerShdw blurRad="38100" dist="38100" dir="2700000" algn="tl">
                    <a:srgbClr val="000000">
                      <a:alpha val="43137"/>
                    </a:srgbClr>
                  </a:outerShdw>
                </a:effectLst>
                <a:latin typeface="Arial" pitchFamily="34" charset="0"/>
                <a:cs typeface="Arial" pitchFamily="34" charset="0"/>
              </a:rPr>
              <a:t>by</a:t>
            </a:r>
            <a:r>
              <a:rPr lang="de-DE" sz="2400"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 </a:t>
            </a:r>
            <a:r>
              <a:rPr lang="de-DE" sz="2400" dirty="0" err="1" smtClean="0">
                <a:solidFill>
                  <a:srgbClr val="FFFFFF"/>
                </a:solidFill>
                <a:effectLst>
                  <a:outerShdw blurRad="38100" dist="38100" dir="2700000" algn="tl">
                    <a:srgbClr val="000000">
                      <a:alpha val="43137"/>
                    </a:srgbClr>
                  </a:outerShdw>
                </a:effectLst>
                <a:latin typeface="Arial" pitchFamily="34" charset="0"/>
                <a:cs typeface="Arial" pitchFamily="34" charset="0"/>
              </a:rPr>
              <a:t>the</a:t>
            </a:r>
            <a:r>
              <a:rPr lang="de-DE" sz="2400"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 European </a:t>
            </a:r>
            <a:r>
              <a:rPr lang="de-DE" sz="2400" dirty="0" err="1" smtClean="0">
                <a:solidFill>
                  <a:srgbClr val="FFFFFF"/>
                </a:solidFill>
                <a:effectLst>
                  <a:outerShdw blurRad="38100" dist="38100" dir="2700000" algn="tl">
                    <a:srgbClr val="000000">
                      <a:alpha val="43137"/>
                    </a:srgbClr>
                  </a:outerShdw>
                </a:effectLst>
                <a:latin typeface="Arial" pitchFamily="34" charset="0"/>
                <a:cs typeface="Arial" pitchFamily="34" charset="0"/>
              </a:rPr>
              <a:t>Commission</a:t>
            </a:r>
            <a:r>
              <a:rPr lang="de-DE" sz="2400" dirty="0">
                <a:solidFill>
                  <a:srgbClr val="FFFFFF"/>
                </a:solidFill>
                <a:effectLst>
                  <a:outerShdw blurRad="38100" dist="38100" dir="2700000" algn="tl">
                    <a:srgbClr val="000000">
                      <a:alpha val="43137"/>
                    </a:srgbClr>
                  </a:outerShdw>
                </a:effectLst>
                <a:latin typeface="Arial" pitchFamily="34" charset="0"/>
                <a:cs typeface="Arial" pitchFamily="34" charset="0"/>
              </a:rPr>
              <a:t/>
            </a:r>
            <a:br>
              <a:rPr lang="de-DE" sz="2400" dirty="0">
                <a:solidFill>
                  <a:srgbClr val="FFFFFF"/>
                </a:solidFill>
                <a:effectLst>
                  <a:outerShdw blurRad="38100" dist="38100" dir="2700000" algn="tl">
                    <a:srgbClr val="000000">
                      <a:alpha val="43137"/>
                    </a:srgbClr>
                  </a:outerShdw>
                </a:effectLst>
                <a:latin typeface="Arial" pitchFamily="34" charset="0"/>
                <a:cs typeface="Arial" pitchFamily="34" charset="0"/>
              </a:rPr>
            </a:br>
            <a:r>
              <a:rPr lang="de-DE" sz="2400" dirty="0" err="1" smtClean="0">
                <a:solidFill>
                  <a:srgbClr val="FFFFFF"/>
                </a:solidFill>
                <a:effectLst>
                  <a:outerShdw blurRad="38100" dist="38100" dir="2700000" algn="tl">
                    <a:srgbClr val="000000">
                      <a:alpha val="43137"/>
                    </a:srgbClr>
                  </a:outerShdw>
                </a:effectLst>
                <a:latin typeface="Arial" pitchFamily="34" charset="0"/>
                <a:cs typeface="Arial" pitchFamily="34" charset="0"/>
              </a:rPr>
              <a:t>through</a:t>
            </a:r>
            <a:r>
              <a:rPr lang="de-DE" sz="2400"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 </a:t>
            </a:r>
            <a:r>
              <a:rPr lang="de-DE" sz="2400" dirty="0" err="1" smtClean="0">
                <a:solidFill>
                  <a:srgbClr val="FFFFFF"/>
                </a:solidFill>
                <a:effectLst>
                  <a:outerShdw blurRad="38100" dist="38100" dir="2700000" algn="tl">
                    <a:srgbClr val="000000">
                      <a:alpha val="43137"/>
                    </a:srgbClr>
                  </a:outerShdw>
                </a:effectLst>
                <a:latin typeface="Arial" pitchFamily="34" charset="0"/>
                <a:cs typeface="Arial" pitchFamily="34" charset="0"/>
              </a:rPr>
              <a:t>delegated</a:t>
            </a:r>
            <a:r>
              <a:rPr lang="de-DE" sz="2400"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 </a:t>
            </a:r>
            <a:r>
              <a:rPr lang="de-DE" sz="2400" dirty="0" err="1" smtClean="0">
                <a:solidFill>
                  <a:srgbClr val="FFFFFF"/>
                </a:solidFill>
                <a:effectLst>
                  <a:outerShdw blurRad="38100" dist="38100" dir="2700000" algn="tl">
                    <a:srgbClr val="000000">
                      <a:alpha val="43137"/>
                    </a:srgbClr>
                  </a:outerShdw>
                </a:effectLst>
                <a:latin typeface="Arial" pitchFamily="34" charset="0"/>
                <a:cs typeface="Arial" pitchFamily="34" charset="0"/>
              </a:rPr>
              <a:t>entities</a:t>
            </a:r>
            <a:endParaRPr lang="de-DE" sz="2400" dirty="0" smtClean="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9057949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6"/>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827" name="Rectangle 2" hidden="1"/>
          <p:cNvSpPr>
            <a:spLocks noGrp="1" noChangeArrowheads="1"/>
          </p:cNvSpPr>
          <p:nvPr>
            <p:ph type="title"/>
          </p:nvPr>
        </p:nvSpPr>
        <p:spPr/>
        <p:txBody>
          <a:bodyPr/>
          <a:lstStyle/>
          <a:p>
            <a:pPr eaLnBrk="1" hangingPunct="1"/>
            <a:endParaRPr lang="de-DE" smtClean="0"/>
          </a:p>
        </p:txBody>
      </p:sp>
      <p:sp>
        <p:nvSpPr>
          <p:cNvPr id="77828" name="Rectangle 3"/>
          <p:cNvSpPr>
            <a:spLocks noGrp="1" noChangeAspect="1" noChangeArrowheads="1"/>
          </p:cNvSpPr>
          <p:nvPr isPhoto="1"/>
        </p:nvSpPr>
        <p:spPr bwMode="auto">
          <a:xfrm>
            <a:off x="3949700" y="836646"/>
            <a:ext cx="6310313" cy="7488237"/>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77829" name="Picture 4" descr="Logo_weiß"/>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5661059"/>
            <a:ext cx="7239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Text Box 5"/>
          <p:cNvSpPr txBox="1">
            <a:spLocks noChangeArrowheads="1"/>
          </p:cNvSpPr>
          <p:nvPr/>
        </p:nvSpPr>
        <p:spPr bwMode="auto">
          <a:xfrm>
            <a:off x="395288" y="765175"/>
            <a:ext cx="4210050" cy="337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1079" tIns="25540" rIns="51079" bIns="25540">
            <a:spAutoFit/>
          </a:bodyPr>
          <a:lstStyle>
            <a:lvl1pPr defTabSz="511175" eaLnBrk="0" hangingPunct="0">
              <a:defRPr sz="2400">
                <a:solidFill>
                  <a:schemeClr val="tx1"/>
                </a:solidFill>
                <a:latin typeface="Arial" pitchFamily="34" charset="0"/>
                <a:ea typeface="ヒラギノ角ゴ Pro W3"/>
                <a:cs typeface="ヒラギノ角ゴ Pro W3"/>
              </a:defRPr>
            </a:lvl1pPr>
            <a:lvl2pPr marL="742950" indent="-285750" defTabSz="511175" eaLnBrk="0" hangingPunct="0">
              <a:defRPr sz="2400">
                <a:solidFill>
                  <a:schemeClr val="tx1"/>
                </a:solidFill>
                <a:latin typeface="Arial" pitchFamily="34" charset="0"/>
                <a:ea typeface="ヒラギノ角ゴ Pro W3"/>
                <a:cs typeface="ヒラギノ角ゴ Pro W3"/>
              </a:defRPr>
            </a:lvl2pPr>
            <a:lvl3pPr marL="1143000" indent="-228600" defTabSz="511175" eaLnBrk="0" hangingPunct="0">
              <a:defRPr sz="2400">
                <a:solidFill>
                  <a:schemeClr val="tx1"/>
                </a:solidFill>
                <a:latin typeface="Arial" pitchFamily="34" charset="0"/>
                <a:ea typeface="ヒラギノ角ゴ Pro W3"/>
                <a:cs typeface="ヒラギノ角ゴ Pro W3"/>
              </a:defRPr>
            </a:lvl3pPr>
            <a:lvl4pPr marL="1600200" indent="-228600" defTabSz="511175" eaLnBrk="0" hangingPunct="0">
              <a:defRPr sz="2400">
                <a:solidFill>
                  <a:schemeClr val="tx1"/>
                </a:solidFill>
                <a:latin typeface="Arial" pitchFamily="34" charset="0"/>
                <a:ea typeface="ヒラギノ角ゴ Pro W3"/>
                <a:cs typeface="ヒラギノ角ゴ Pro W3"/>
              </a:defRPr>
            </a:lvl4pPr>
            <a:lvl5pPr marL="2057400" indent="-228600" defTabSz="511175" eaLnBrk="0" hangingPunct="0">
              <a:defRPr sz="2400">
                <a:solidFill>
                  <a:schemeClr val="tx1"/>
                </a:solidFill>
                <a:latin typeface="Arial" pitchFamily="34" charset="0"/>
                <a:ea typeface="ヒラギノ角ゴ Pro W3"/>
                <a:cs typeface="ヒラギノ角ゴ Pro W3"/>
              </a:defRPr>
            </a:lvl5pPr>
            <a:lvl6pPr marL="2514600" indent="-228600" defTabSz="511175"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511175"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511175"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511175"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hangingPunct="1"/>
            <a:endParaRPr lang="de-DE" sz="1800" dirty="0">
              <a:solidFill>
                <a:schemeClr val="bg1"/>
              </a:solidFill>
              <a:latin typeface="Frutiger 45 Light" pitchFamily="34" charset="0"/>
            </a:endParaRPr>
          </a:p>
          <a:p>
            <a:pPr eaLnBrk="1" hangingPunct="1"/>
            <a:endParaRPr lang="de-DE" sz="1800" dirty="0">
              <a:solidFill>
                <a:schemeClr val="bg1"/>
              </a:solidFill>
              <a:latin typeface="Frutiger 45 Light" pitchFamily="34" charset="0"/>
            </a:endParaRPr>
          </a:p>
          <a:p>
            <a:pPr eaLnBrk="1" hangingPunct="1"/>
            <a:endParaRPr lang="de-DE" sz="1800" dirty="0">
              <a:solidFill>
                <a:schemeClr val="bg1"/>
              </a:solidFill>
              <a:latin typeface="Frutiger 45 Light" pitchFamily="34" charset="0"/>
            </a:endParaRPr>
          </a:p>
          <a:p>
            <a:pPr eaLnBrk="1" hangingPunct="1"/>
            <a:r>
              <a:rPr lang="de-DE" sz="1800" dirty="0">
                <a:solidFill>
                  <a:schemeClr val="bg1"/>
                </a:solidFill>
                <a:latin typeface="Frutiger 45 Light" pitchFamily="34" charset="0"/>
              </a:rPr>
              <a:t>Gunter Schreier</a:t>
            </a:r>
          </a:p>
          <a:p>
            <a:pPr eaLnBrk="1" hangingPunct="1"/>
            <a:r>
              <a:rPr lang="en-US" sz="1800" dirty="0">
                <a:solidFill>
                  <a:schemeClr val="bg1"/>
                </a:solidFill>
                <a:latin typeface="Frutiger 45 Light" pitchFamily="34" charset="0"/>
              </a:rPr>
              <a:t>Business Development &amp; Copernicus; Deputy Director</a:t>
            </a:r>
            <a:endParaRPr lang="de-DE" sz="1800" dirty="0">
              <a:solidFill>
                <a:schemeClr val="bg1"/>
              </a:solidFill>
              <a:latin typeface="Frutiger 45 Light" pitchFamily="34" charset="0"/>
            </a:endParaRPr>
          </a:p>
          <a:p>
            <a:pPr eaLnBrk="1" hangingPunct="1"/>
            <a:endParaRPr lang="de-DE" sz="1800" dirty="0">
              <a:solidFill>
                <a:schemeClr val="bg1"/>
              </a:solidFill>
              <a:latin typeface="Frutiger 45 Light" pitchFamily="34" charset="0"/>
            </a:endParaRPr>
          </a:p>
          <a:p>
            <a:pPr eaLnBrk="1" hangingPunct="1"/>
            <a:r>
              <a:rPr lang="de-DE" sz="1800" dirty="0">
                <a:solidFill>
                  <a:schemeClr val="bg1"/>
                </a:solidFill>
                <a:latin typeface="Frutiger 45 Light" pitchFamily="34" charset="0"/>
              </a:rPr>
              <a:t>Earth Observation Center • EOC</a:t>
            </a:r>
          </a:p>
          <a:p>
            <a:pPr eaLnBrk="1" hangingPunct="1"/>
            <a:endParaRPr lang="de-DE" sz="1800" dirty="0">
              <a:solidFill>
                <a:schemeClr val="bg1"/>
              </a:solidFill>
              <a:latin typeface="Frutiger 45 Light" pitchFamily="34" charset="0"/>
            </a:endParaRPr>
          </a:p>
          <a:p>
            <a:pPr eaLnBrk="1" hangingPunct="1"/>
            <a:r>
              <a:rPr lang="de-DE" sz="1800" dirty="0">
                <a:solidFill>
                  <a:schemeClr val="bg1"/>
                </a:solidFill>
                <a:latin typeface="Frutiger 45 Light" pitchFamily="34" charset="0"/>
              </a:rPr>
              <a:t>DLR</a:t>
            </a:r>
          </a:p>
          <a:p>
            <a:pPr eaLnBrk="1" hangingPunct="1"/>
            <a:r>
              <a:rPr lang="de-DE" sz="1800" dirty="0">
                <a:solidFill>
                  <a:schemeClr val="bg1"/>
                </a:solidFill>
                <a:latin typeface="Frutiger 45 Light" pitchFamily="34" charset="0"/>
              </a:rPr>
              <a:t>Oberpfaffenhofen, Germany</a:t>
            </a:r>
          </a:p>
          <a:p>
            <a:pPr eaLnBrk="1" hangingPunct="1"/>
            <a:endParaRPr lang="de-DE" sz="1800" dirty="0">
              <a:solidFill>
                <a:schemeClr val="bg1"/>
              </a:solidFill>
              <a:latin typeface="Frutiger 45 Light" pitchFamily="34" charset="0"/>
            </a:endParaRPr>
          </a:p>
        </p:txBody>
      </p:sp>
    </p:spTree>
    <p:extLst>
      <p:ext uri="{BB962C8B-B14F-4D97-AF65-F5344CB8AC3E}">
        <p14:creationId xmlns:p14="http://schemas.microsoft.com/office/powerpoint/2010/main" val="1776632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liennummernplatzhalter 1"/>
          <p:cNvSpPr>
            <a:spLocks noGrp="1"/>
          </p:cNvSpPr>
          <p:nvPr>
            <p:ph type="sldNum" sz="quarter" idx="10"/>
          </p:nvPr>
        </p:nvSpPr>
        <p:spPr/>
        <p:txBody>
          <a:bodyPr/>
          <a:lstStyle/>
          <a:p>
            <a:r>
              <a:rPr lang="de-DE">
                <a:solidFill>
                  <a:srgbClr val="000000"/>
                </a:solidFill>
              </a:rPr>
              <a:t>Page </a:t>
            </a:r>
            <a:fld id="{D2338ADB-1EAC-4911-B523-995372359936}" type="slidenum">
              <a:rPr lang="de-DE">
                <a:solidFill>
                  <a:srgbClr val="000000"/>
                </a:solidFill>
              </a:rPr>
              <a:pPr/>
              <a:t>3</a:t>
            </a:fld>
            <a:r>
              <a:rPr lang="de-DE">
                <a:solidFill>
                  <a:srgbClr val="000000"/>
                </a:solidFill>
              </a:rPr>
              <a:t> </a:t>
            </a:r>
          </a:p>
        </p:txBody>
      </p:sp>
      <p:sp>
        <p:nvSpPr>
          <p:cNvPr id="2219010" name="Rectangle 2"/>
          <p:cNvSpPr>
            <a:spLocks noGrp="1" noChangeArrowheads="1"/>
          </p:cNvSpPr>
          <p:nvPr>
            <p:ph type="title" idx="4294967295"/>
          </p:nvPr>
        </p:nvSpPr>
        <p:spPr>
          <a:xfrm>
            <a:off x="1371600" y="838234"/>
            <a:ext cx="7772400" cy="430213"/>
          </a:xfrm>
        </p:spPr>
        <p:txBody>
          <a:bodyPr/>
          <a:lstStyle/>
          <a:p>
            <a:r>
              <a:rPr lang="de-DE"/>
              <a:t>Eine Folie GMES PDGS</a:t>
            </a:r>
          </a:p>
        </p:txBody>
      </p:sp>
      <p:pic>
        <p:nvPicPr>
          <p:cNvPr id="221901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78" r="16475"/>
          <a:stretch/>
        </p:blipFill>
        <p:spPr bwMode="auto">
          <a:xfrm>
            <a:off x="0" y="-215900"/>
            <a:ext cx="9144000" cy="707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19012" name="Text Box 4"/>
          <p:cNvSpPr txBox="1">
            <a:spLocks noChangeArrowheads="1"/>
          </p:cNvSpPr>
          <p:nvPr/>
        </p:nvSpPr>
        <p:spPr bwMode="auto">
          <a:xfrm>
            <a:off x="148774" y="5158000"/>
            <a:ext cx="492955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a:solidFill>
                  <a:srgbClr val="FFFFFF"/>
                </a:solidFill>
                <a:latin typeface="Arial" charset="0"/>
              </a:rPr>
              <a:t>DLR Earth Observation Center (EOC)</a:t>
            </a:r>
            <a:br>
              <a:rPr lang="en-US" b="1" dirty="0">
                <a:solidFill>
                  <a:srgbClr val="FFFFFF"/>
                </a:solidFill>
                <a:latin typeface="Arial" charset="0"/>
              </a:rPr>
            </a:br>
            <a:endParaRPr lang="en-US" b="1" dirty="0">
              <a:solidFill>
                <a:srgbClr val="FFFFFF"/>
              </a:solidFill>
              <a:latin typeface="Arial" charset="0"/>
            </a:endParaRPr>
          </a:p>
          <a:p>
            <a:pPr>
              <a:buFontTx/>
              <a:buChar char="-"/>
            </a:pPr>
            <a:r>
              <a:rPr lang="en-US" dirty="0">
                <a:solidFill>
                  <a:srgbClr val="FFFFFF"/>
                </a:solidFill>
                <a:latin typeface="Arial" charset="0"/>
              </a:rPr>
              <a:t> German Remote Sensing Data Center (DFD)</a:t>
            </a:r>
          </a:p>
          <a:p>
            <a:pPr>
              <a:buFontTx/>
              <a:buChar char="-"/>
            </a:pPr>
            <a:r>
              <a:rPr lang="en-US" dirty="0">
                <a:solidFill>
                  <a:srgbClr val="FFFFFF"/>
                </a:solidFill>
                <a:latin typeface="Arial" charset="0"/>
              </a:rPr>
              <a:t> Remote Sensing Technology Institute (IMF)</a:t>
            </a:r>
          </a:p>
        </p:txBody>
      </p:sp>
      <p:pic>
        <p:nvPicPr>
          <p:cNvPr id="2219013" name="Picture 5" descr="robot"/>
          <p:cNvPicPr>
            <a:picLocks noChangeAspect="1" noChangeArrowheads="1"/>
          </p:cNvPicPr>
          <p:nvPr/>
        </p:nvPicPr>
        <p:blipFill>
          <a:blip r:embed="rId4" cstate="print">
            <a:extLst>
              <a:ext uri="{28A0092B-C50C-407E-A947-70E740481C1C}">
                <a14:useLocalDpi xmlns:a14="http://schemas.microsoft.com/office/drawing/2010/main" val="0"/>
              </a:ext>
            </a:extLst>
          </a:blip>
          <a:srcRect t="10249" b="18010"/>
          <a:stretch>
            <a:fillRect/>
          </a:stretch>
        </p:blipFill>
        <p:spPr bwMode="auto">
          <a:xfrm>
            <a:off x="6738943" y="3803684"/>
            <a:ext cx="2160587" cy="141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1842" dir="2700000" algn="ctr" rotWithShape="0">
                    <a:srgbClr val="053CE6"/>
                  </a:outerShdw>
                </a:effectLst>
              </a14:hiddenEffects>
            </a:ext>
          </a:extLst>
        </p:spPr>
      </p:pic>
      <p:pic>
        <p:nvPicPr>
          <p:cNvPr id="2219014" name="Picture 6" descr="NSG_Antennenfel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8942" y="2232025"/>
            <a:ext cx="2117725" cy="1468438"/>
          </a:xfrm>
          <a:prstGeom prst="rect">
            <a:avLst/>
          </a:prstGeom>
          <a:noFill/>
          <a:extLst>
            <a:ext uri="{909E8E84-426E-40DD-AFC4-6F175D3DCCD1}">
              <a14:hiddenFill xmlns:a14="http://schemas.microsoft.com/office/drawing/2010/main">
                <a:solidFill>
                  <a:srgbClr val="FFFFFF"/>
                </a:solidFill>
              </a14:hiddenFill>
            </a:ext>
          </a:extLst>
        </p:spPr>
      </p:pic>
      <p:pic>
        <p:nvPicPr>
          <p:cNvPr id="2219015" name="Picture 7" descr="TerraSarX-ueber-Europa_2000x100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8938" y="693738"/>
            <a:ext cx="206375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9016" name="Picture 4" descr="ZKI_04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8955" y="5300697"/>
            <a:ext cx="2166937"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9017" name="Text Box 9"/>
          <p:cNvSpPr txBox="1">
            <a:spLocks noChangeArrowheads="1"/>
          </p:cNvSpPr>
          <p:nvPr/>
        </p:nvSpPr>
        <p:spPr bwMode="auto">
          <a:xfrm>
            <a:off x="547688" y="349250"/>
            <a:ext cx="62167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a:solidFill>
                  <a:srgbClr val="FFFFFF"/>
                </a:solidFill>
                <a:latin typeface="Arial" charset="0"/>
              </a:rPr>
              <a:t>The DLR Earth Observation Center </a:t>
            </a:r>
          </a:p>
        </p:txBody>
      </p:sp>
      <p:sp>
        <p:nvSpPr>
          <p:cNvPr id="2219019" name="Text Box 11"/>
          <p:cNvSpPr txBox="1">
            <a:spLocks noChangeArrowheads="1"/>
          </p:cNvSpPr>
          <p:nvPr/>
        </p:nvSpPr>
        <p:spPr bwMode="auto">
          <a:xfrm>
            <a:off x="7400925" y="1827217"/>
            <a:ext cx="1518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400" b="1">
                <a:solidFill>
                  <a:srgbClr val="FFFFFF"/>
                </a:solidFill>
                <a:latin typeface="Arial" charset="0"/>
              </a:rPr>
              <a:t>Space Segment</a:t>
            </a:r>
          </a:p>
        </p:txBody>
      </p:sp>
      <p:sp>
        <p:nvSpPr>
          <p:cNvPr id="2219020" name="Text Box 12"/>
          <p:cNvSpPr txBox="1">
            <a:spLocks noChangeArrowheads="1"/>
          </p:cNvSpPr>
          <p:nvPr/>
        </p:nvSpPr>
        <p:spPr bwMode="auto">
          <a:xfrm>
            <a:off x="8023242" y="3371856"/>
            <a:ext cx="88998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400" b="1">
                <a:solidFill>
                  <a:srgbClr val="FFFFFF"/>
                </a:solidFill>
                <a:latin typeface="Arial" charset="0"/>
              </a:rPr>
              <a:t>Stations</a:t>
            </a:r>
          </a:p>
        </p:txBody>
      </p:sp>
      <p:sp>
        <p:nvSpPr>
          <p:cNvPr id="2219021" name="Text Box 13"/>
          <p:cNvSpPr txBox="1">
            <a:spLocks noChangeArrowheads="1"/>
          </p:cNvSpPr>
          <p:nvPr/>
        </p:nvSpPr>
        <p:spPr bwMode="auto">
          <a:xfrm>
            <a:off x="7576668" y="4702176"/>
            <a:ext cx="13292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de-DE" sz="1400" b="1" dirty="0">
                <a:solidFill>
                  <a:srgbClr val="FFFFFF"/>
                </a:solidFill>
                <a:latin typeface="Arial" charset="0"/>
              </a:rPr>
              <a:t>Processing &amp;</a:t>
            </a:r>
          </a:p>
          <a:p>
            <a:pPr algn="r"/>
            <a:r>
              <a:rPr lang="de-DE" sz="1400" b="1" dirty="0" err="1">
                <a:solidFill>
                  <a:srgbClr val="FFFFFF"/>
                </a:solidFill>
                <a:latin typeface="Arial" charset="0"/>
              </a:rPr>
              <a:t>Archiving</a:t>
            </a:r>
            <a:endParaRPr lang="de-DE" sz="1400" b="1" dirty="0">
              <a:solidFill>
                <a:srgbClr val="FFFFFF"/>
              </a:solidFill>
              <a:latin typeface="Arial" charset="0"/>
            </a:endParaRPr>
          </a:p>
        </p:txBody>
      </p:sp>
      <p:sp>
        <p:nvSpPr>
          <p:cNvPr id="2219022" name="Text Box 14"/>
          <p:cNvSpPr txBox="1">
            <a:spLocks noChangeArrowheads="1"/>
          </p:cNvSpPr>
          <p:nvPr/>
        </p:nvSpPr>
        <p:spPr bwMode="auto">
          <a:xfrm>
            <a:off x="7395025" y="6199895"/>
            <a:ext cx="15167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de-DE" sz="1400" b="1" dirty="0" smtClean="0">
                <a:solidFill>
                  <a:srgbClr val="FFFFFF"/>
                </a:solidFill>
                <a:latin typeface="Arial" charset="0"/>
              </a:rPr>
              <a:t>Geoinformation</a:t>
            </a:r>
          </a:p>
          <a:p>
            <a:r>
              <a:rPr lang="de-DE" sz="1400" b="1" dirty="0" smtClean="0">
                <a:solidFill>
                  <a:srgbClr val="FFFFFF"/>
                </a:solidFill>
                <a:latin typeface="Arial" charset="0"/>
              </a:rPr>
              <a:t>Services</a:t>
            </a:r>
            <a:endParaRPr lang="de-DE" sz="1400" b="1" dirty="0">
              <a:solidFill>
                <a:srgbClr val="FFFFFF"/>
              </a:solidFill>
              <a:latin typeface="Arial" charset="0"/>
            </a:endParaRPr>
          </a:p>
        </p:txBody>
      </p:sp>
      <p:sp>
        <p:nvSpPr>
          <p:cNvPr id="2219026" name="Text Box 18"/>
          <p:cNvSpPr txBox="1">
            <a:spLocks noChangeArrowheads="1"/>
          </p:cNvSpPr>
          <p:nvPr/>
        </p:nvSpPr>
        <p:spPr bwMode="auto">
          <a:xfrm>
            <a:off x="552993" y="1308695"/>
            <a:ext cx="3217547" cy="923330"/>
          </a:xfrm>
          <a:prstGeom prst="rect">
            <a:avLst/>
          </a:prstGeom>
          <a:gradFill rotWithShape="1">
            <a:gsLst>
              <a:gs pos="0">
                <a:srgbClr val="D2D2D2">
                  <a:alpha val="67999"/>
                </a:srgbClr>
              </a:gs>
              <a:gs pos="100000">
                <a:srgbClr val="D2D2D2">
                  <a:gamma/>
                  <a:shade val="46275"/>
                  <a:invGamma/>
                  <a:alpha val="70000"/>
                </a:srgbClr>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err="1" smtClean="0">
                <a:solidFill>
                  <a:srgbClr val="FFFFFF"/>
                </a:solidFill>
                <a:latin typeface="Arial" charset="0"/>
              </a:rPr>
              <a:t>Staff</a:t>
            </a:r>
            <a:r>
              <a:rPr lang="de-DE" dirty="0" smtClean="0">
                <a:solidFill>
                  <a:srgbClr val="FFFFFF"/>
                </a:solidFill>
                <a:latin typeface="Arial" charset="0"/>
              </a:rPr>
              <a:t>:	340 </a:t>
            </a:r>
            <a:r>
              <a:rPr lang="de-DE" dirty="0">
                <a:solidFill>
                  <a:srgbClr val="FFFFFF"/>
                </a:solidFill>
                <a:latin typeface="Arial" charset="0"/>
              </a:rPr>
              <a:t>(DFD/IMF)</a:t>
            </a:r>
          </a:p>
          <a:p>
            <a:r>
              <a:rPr lang="de-DE" dirty="0">
                <a:solidFill>
                  <a:srgbClr val="FFFFFF"/>
                </a:solidFill>
                <a:latin typeface="Arial" charset="0"/>
              </a:rPr>
              <a:t>Turnaround </a:t>
            </a:r>
            <a:r>
              <a:rPr lang="de-DE" dirty="0" smtClean="0">
                <a:solidFill>
                  <a:srgbClr val="FFFFFF"/>
                </a:solidFill>
                <a:latin typeface="Arial" charset="0"/>
              </a:rPr>
              <a:t>: ~50 </a:t>
            </a:r>
            <a:r>
              <a:rPr lang="de-DE" dirty="0" err="1">
                <a:solidFill>
                  <a:srgbClr val="FFFFFF"/>
                </a:solidFill>
                <a:latin typeface="Arial" charset="0"/>
              </a:rPr>
              <a:t>mio</a:t>
            </a:r>
            <a:r>
              <a:rPr lang="de-DE" dirty="0">
                <a:solidFill>
                  <a:srgbClr val="FFFFFF"/>
                </a:solidFill>
                <a:latin typeface="Arial" charset="0"/>
              </a:rPr>
              <a:t>€</a:t>
            </a:r>
          </a:p>
          <a:p>
            <a:r>
              <a:rPr lang="de-DE" dirty="0" err="1">
                <a:solidFill>
                  <a:srgbClr val="FFFFFF"/>
                </a:solidFill>
                <a:latin typeface="Arial" charset="0"/>
              </a:rPr>
              <a:t>External</a:t>
            </a:r>
            <a:r>
              <a:rPr lang="de-DE" dirty="0">
                <a:solidFill>
                  <a:srgbClr val="FFFFFF"/>
                </a:solidFill>
                <a:latin typeface="Arial" charset="0"/>
              </a:rPr>
              <a:t> </a:t>
            </a:r>
            <a:r>
              <a:rPr lang="de-DE" dirty="0" err="1">
                <a:solidFill>
                  <a:srgbClr val="FFFFFF"/>
                </a:solidFill>
                <a:latin typeface="Arial" charset="0"/>
              </a:rPr>
              <a:t>contracts</a:t>
            </a:r>
            <a:r>
              <a:rPr lang="de-DE" dirty="0">
                <a:solidFill>
                  <a:srgbClr val="FFFFFF"/>
                </a:solidFill>
                <a:latin typeface="Arial" charset="0"/>
              </a:rPr>
              <a:t> </a:t>
            </a:r>
            <a:r>
              <a:rPr lang="de-DE" dirty="0" smtClean="0">
                <a:solidFill>
                  <a:srgbClr val="FFFFFF"/>
                </a:solidFill>
                <a:latin typeface="Arial" charset="0"/>
              </a:rPr>
              <a:t>rate: ~50%</a:t>
            </a:r>
            <a:endParaRPr lang="de-DE" dirty="0">
              <a:solidFill>
                <a:srgbClr val="FFFFFF"/>
              </a:solidFill>
              <a:latin typeface="Arial" charset="0"/>
            </a:endParaRPr>
          </a:p>
        </p:txBody>
      </p:sp>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0006" y="2843016"/>
            <a:ext cx="2157985"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Box 13"/>
          <p:cNvSpPr txBox="1">
            <a:spLocks noChangeArrowheads="1"/>
          </p:cNvSpPr>
          <p:nvPr/>
        </p:nvSpPr>
        <p:spPr bwMode="auto">
          <a:xfrm>
            <a:off x="5346450" y="3712965"/>
            <a:ext cx="13083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de-DE" sz="1400" b="1" dirty="0" err="1" smtClean="0">
                <a:solidFill>
                  <a:srgbClr val="FFFFFF"/>
                </a:solidFill>
                <a:latin typeface="Arial" charset="0"/>
              </a:rPr>
              <a:t>Processor</a:t>
            </a:r>
            <a:endParaRPr lang="de-DE" sz="1400" b="1" dirty="0" smtClean="0">
              <a:solidFill>
                <a:srgbClr val="FFFFFF"/>
              </a:solidFill>
              <a:latin typeface="Arial" charset="0"/>
            </a:endParaRPr>
          </a:p>
          <a:p>
            <a:pPr algn="r"/>
            <a:r>
              <a:rPr lang="de-DE" sz="1400" b="1" dirty="0" smtClean="0">
                <a:solidFill>
                  <a:srgbClr val="FFFFFF"/>
                </a:solidFill>
                <a:latin typeface="Arial" charset="0"/>
              </a:rPr>
              <a:t>Development</a:t>
            </a:r>
            <a:endParaRPr lang="de-DE" sz="1400" b="1" dirty="0">
              <a:solidFill>
                <a:srgbClr val="FFFFFF"/>
              </a:solidFill>
              <a:latin typeface="Arial" charset="0"/>
            </a:endParaRPr>
          </a:p>
        </p:txBody>
      </p:sp>
      <p:pic>
        <p:nvPicPr>
          <p:cNvPr id="307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9989" y="4364996"/>
            <a:ext cx="2154828" cy="1393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 Box 13"/>
          <p:cNvSpPr txBox="1">
            <a:spLocks noChangeArrowheads="1"/>
          </p:cNvSpPr>
          <p:nvPr/>
        </p:nvSpPr>
        <p:spPr bwMode="auto">
          <a:xfrm>
            <a:off x="4771117" y="5210686"/>
            <a:ext cx="186628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de-DE" sz="1400" b="1" dirty="0" smtClean="0">
                <a:solidFill>
                  <a:srgbClr val="FFFFFF"/>
                </a:solidFill>
                <a:latin typeface="Arial" charset="0"/>
              </a:rPr>
              <a:t>EO Systems Layout</a:t>
            </a:r>
          </a:p>
          <a:p>
            <a:pPr algn="r"/>
            <a:r>
              <a:rPr lang="de-DE" sz="1400" b="1" dirty="0" err="1" smtClean="0">
                <a:solidFill>
                  <a:srgbClr val="FFFFFF"/>
                </a:solidFill>
                <a:latin typeface="Arial" charset="0"/>
              </a:rPr>
              <a:t>Calibration</a:t>
            </a:r>
            <a:endParaRPr lang="de-DE" sz="1400" b="1" dirty="0">
              <a:solidFill>
                <a:srgbClr val="FFFFFF"/>
              </a:solidFill>
              <a:latin typeface="Arial" charset="0"/>
            </a:endParaRPr>
          </a:p>
          <a:p>
            <a:pPr algn="r"/>
            <a:endParaRPr lang="de-DE" sz="1400" b="1" dirty="0">
              <a:solidFill>
                <a:srgbClr val="FFFFFF"/>
              </a:solidFill>
              <a:latin typeface="Arial" charset="0"/>
            </a:endParaRPr>
          </a:p>
        </p:txBody>
      </p:sp>
    </p:spTree>
    <p:extLst>
      <p:ext uri="{BB962C8B-B14F-4D97-AF65-F5344CB8AC3E}">
        <p14:creationId xmlns:p14="http://schemas.microsoft.com/office/powerpoint/2010/main" val="215407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el 1"/>
          <p:cNvSpPr>
            <a:spLocks noGrp="1"/>
          </p:cNvSpPr>
          <p:nvPr>
            <p:ph type="title"/>
          </p:nvPr>
        </p:nvSpPr>
        <p:spPr/>
        <p:txBody>
          <a:bodyPr/>
          <a:lstStyle/>
          <a:p>
            <a:r>
              <a:rPr lang="de-DE" altLang="de-DE" smtClean="0"/>
              <a:t>The global station network of DLR-DFD</a:t>
            </a:r>
            <a:br>
              <a:rPr lang="de-DE" altLang="de-DE" smtClean="0"/>
            </a:br>
            <a:r>
              <a:rPr lang="en-US" altLang="de-DE" smtClean="0"/>
              <a:t/>
            </a:r>
            <a:br>
              <a:rPr lang="en-US" altLang="de-DE" smtClean="0"/>
            </a:br>
            <a:endParaRPr lang="de-DE" altLang="de-DE" smtClean="0"/>
          </a:p>
        </p:txBody>
      </p:sp>
      <p:pic>
        <p:nvPicPr>
          <p:cNvPr id="13314" name="Picture 2"/>
          <p:cNvPicPr>
            <a:picLocks noChangeAspect="1" noChangeArrowheads="1"/>
          </p:cNvPicPr>
          <p:nvPr/>
        </p:nvPicPr>
        <p:blipFill rotWithShape="1">
          <a:blip r:embed="rId3"/>
          <a:srcRect r="16811"/>
          <a:stretch/>
        </p:blipFill>
        <p:spPr bwMode="auto">
          <a:xfrm>
            <a:off x="107950" y="1412875"/>
            <a:ext cx="8928100" cy="448151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a:srcRect/>
          <a:stretch>
            <a:fillRect/>
          </a:stretch>
        </p:blipFill>
        <p:spPr bwMode="auto">
          <a:xfrm>
            <a:off x="60325" y="1268413"/>
            <a:ext cx="2016125" cy="15128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3"/>
          <p:cNvSpPr>
            <a:spLocks noGrp="1" noChangeAspect="1" noChangeArrowheads="1"/>
          </p:cNvSpPr>
          <p:nvPr/>
        </p:nvSpPr>
        <p:spPr bwMode="auto">
          <a:xfrm>
            <a:off x="4716463" y="4652963"/>
            <a:ext cx="2024062" cy="1512887"/>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9525">
            <a:noFill/>
            <a:miter lim="800000"/>
            <a:headEnd/>
            <a:tailEnd/>
          </a:ln>
          <a:effectLst>
            <a:outerShdw blurRad="50800" dist="38100" dir="2700000" algn="tl" rotWithShape="0">
              <a:prstClr val="black">
                <a:alpha val="40000"/>
              </a:prstClr>
            </a:outerShdw>
          </a:effectLs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endParaRPr lang="de-DE" b="1">
              <a:solidFill>
                <a:srgbClr val="000000"/>
              </a:solidFill>
            </a:endParaRPr>
          </a:p>
        </p:txBody>
      </p:sp>
      <p:pic>
        <p:nvPicPr>
          <p:cNvPr id="7" name="Picture 3" descr="Aufbau-TRS-Chetumal-44-Foto-C Broja"/>
          <p:cNvPicPr>
            <a:picLocks noChangeAspect="1" noChangeArrowheads="1"/>
          </p:cNvPicPr>
          <p:nvPr/>
        </p:nvPicPr>
        <p:blipFill>
          <a:blip r:embed="rId6"/>
          <a:srcRect/>
          <a:stretch>
            <a:fillRect/>
          </a:stretch>
        </p:blipFill>
        <p:spPr bwMode="auto">
          <a:xfrm>
            <a:off x="1619250" y="3117850"/>
            <a:ext cx="1477963" cy="153511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ntennenfeld_NZ"/>
          <p:cNvPicPr>
            <a:picLocks noChangeAspect="1" noChangeArrowheads="1"/>
          </p:cNvPicPr>
          <p:nvPr/>
        </p:nvPicPr>
        <p:blipFill>
          <a:blip r:embed="rId7">
            <a:lum contrast="6000"/>
          </a:blip>
          <a:srcRect/>
          <a:stretch>
            <a:fillRect/>
          </a:stretch>
        </p:blipFill>
        <p:spPr bwMode="auto">
          <a:xfrm>
            <a:off x="6948488" y="971550"/>
            <a:ext cx="1998662" cy="15128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pc\2013\Helmholtz-Evaluierung 2013\KA-Antenne-2012_3_2048.jpg"/>
          <p:cNvPicPr>
            <a:picLocks noChangeAspect="1" noChangeArrowheads="1"/>
          </p:cNvPicPr>
          <p:nvPr/>
        </p:nvPicPr>
        <p:blipFill>
          <a:blip r:embed="rId8"/>
          <a:srcRect/>
          <a:stretch>
            <a:fillRect/>
          </a:stretch>
        </p:blipFill>
        <p:spPr bwMode="auto">
          <a:xfrm>
            <a:off x="6149975" y="2924175"/>
            <a:ext cx="2268538" cy="15128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886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descr="05_Dech"/>
          <p:cNvSpPr>
            <a:spLocks noGrp="1" noChangeAspect="1" noChangeArrowheads="1"/>
          </p:cNvSpPr>
          <p:nvPr isPhoto="1"/>
        </p:nvSpPr>
        <p:spPr bwMode="auto">
          <a:xfrm>
            <a:off x="0" y="0"/>
            <a:ext cx="9143999" cy="6858000"/>
          </a:xfrm>
          <a:prstGeom prst="rect">
            <a:avLst/>
          </a:prstGeom>
          <a:blipFill dpi="0" rotWithShape="1">
            <a:blip r:embed="rId2"/>
            <a:srcRect/>
            <a:stretch>
              <a:fillRect r="-23478"/>
            </a:stretch>
          </a:bli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dirty="0" smtClean="0"/>
              <a:t> </a:t>
            </a:r>
            <a:endParaRPr lang="de-DE" dirty="0"/>
          </a:p>
        </p:txBody>
      </p:sp>
      <p:sp>
        <p:nvSpPr>
          <p:cNvPr id="2" name="Textfeld 1"/>
          <p:cNvSpPr txBox="1"/>
          <p:nvPr/>
        </p:nvSpPr>
        <p:spPr>
          <a:xfrm>
            <a:off x="323528" y="404664"/>
            <a:ext cx="7432804" cy="707886"/>
          </a:xfrm>
          <a:prstGeom prst="rect">
            <a:avLst/>
          </a:prstGeom>
          <a:noFill/>
        </p:spPr>
        <p:txBody>
          <a:bodyPr wrap="none" rtlCol="0">
            <a:spAutoFit/>
          </a:bodyPr>
          <a:lstStyle/>
          <a:p>
            <a:r>
              <a:rPr lang="de-DE" sz="2000" dirty="0" smtClean="0">
                <a:solidFill>
                  <a:schemeClr val="bg1"/>
                </a:solidFill>
                <a:latin typeface="+mn-lt"/>
              </a:rPr>
              <a:t>International </a:t>
            </a:r>
            <a:r>
              <a:rPr lang="de-DE" sz="2000" dirty="0" err="1" smtClean="0">
                <a:solidFill>
                  <a:schemeClr val="bg1"/>
                </a:solidFill>
                <a:latin typeface="+mn-lt"/>
              </a:rPr>
              <a:t>Ground</a:t>
            </a:r>
            <a:r>
              <a:rPr lang="de-DE" sz="2000" dirty="0" smtClean="0">
                <a:solidFill>
                  <a:schemeClr val="bg1"/>
                </a:solidFill>
                <a:latin typeface="+mn-lt"/>
              </a:rPr>
              <a:t> Segment – </a:t>
            </a:r>
            <a:r>
              <a:rPr lang="de-DE" sz="2000" dirty="0" err="1" smtClean="0">
                <a:solidFill>
                  <a:schemeClr val="bg1"/>
                </a:solidFill>
                <a:latin typeface="+mn-lt"/>
              </a:rPr>
              <a:t>Infractructure</a:t>
            </a:r>
            <a:r>
              <a:rPr lang="de-DE" sz="2000" dirty="0" smtClean="0">
                <a:solidFill>
                  <a:schemeClr val="bg1"/>
                </a:solidFill>
                <a:latin typeface="+mn-lt"/>
              </a:rPr>
              <a:t> </a:t>
            </a:r>
            <a:r>
              <a:rPr lang="de-DE" sz="2000" dirty="0" err="1" smtClean="0">
                <a:solidFill>
                  <a:schemeClr val="bg1"/>
                </a:solidFill>
                <a:latin typeface="+mn-lt"/>
              </a:rPr>
              <a:t>for</a:t>
            </a:r>
            <a:r>
              <a:rPr lang="de-DE" sz="2000" dirty="0" smtClean="0">
                <a:solidFill>
                  <a:schemeClr val="bg1"/>
                </a:solidFill>
                <a:latin typeface="+mn-lt"/>
              </a:rPr>
              <a:t> Earth Observation </a:t>
            </a:r>
            <a:br>
              <a:rPr lang="de-DE" sz="2000" dirty="0" smtClean="0">
                <a:solidFill>
                  <a:schemeClr val="bg1"/>
                </a:solidFill>
                <a:latin typeface="+mn-lt"/>
              </a:rPr>
            </a:br>
            <a:r>
              <a:rPr lang="de-DE" sz="2000" dirty="0" smtClean="0">
                <a:solidFill>
                  <a:schemeClr val="bg1"/>
                </a:solidFill>
                <a:latin typeface="+mn-lt"/>
              </a:rPr>
              <a:t>GARS O‘Higgins – </a:t>
            </a:r>
            <a:r>
              <a:rPr lang="de-DE" sz="2000" dirty="0" err="1" smtClean="0">
                <a:solidFill>
                  <a:schemeClr val="bg1"/>
                </a:solidFill>
                <a:latin typeface="+mn-lt"/>
              </a:rPr>
              <a:t>Antarctic</a:t>
            </a:r>
            <a:r>
              <a:rPr lang="de-DE" sz="2000" dirty="0" smtClean="0">
                <a:solidFill>
                  <a:schemeClr val="bg1"/>
                </a:solidFill>
                <a:latin typeface="+mn-lt"/>
              </a:rPr>
              <a:t> Peninsula</a:t>
            </a:r>
            <a:endParaRPr lang="de-DE" sz="2000" dirty="0">
              <a:solidFill>
                <a:schemeClr val="bg1"/>
              </a:solidFill>
              <a:latin typeface="+mn-lt"/>
            </a:endParaRPr>
          </a:p>
        </p:txBody>
      </p:sp>
      <p:pic>
        <p:nvPicPr>
          <p:cNvPr id="1026" name="Picture 2" descr="https://upload.wikimedia.org/wikipedia/commons/thumb/5/5c/BMBF_Logo.svg/2000px-BMBF_Logo.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950" y="1206746"/>
            <a:ext cx="1578762" cy="814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644404"/>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kt 2"/>
          <p:cNvGraphicFramePr>
            <a:graphicFrameLocks noChangeAspect="1"/>
          </p:cNvGraphicFramePr>
          <p:nvPr>
            <p:extLst>
              <p:ext uri="{D42A27DB-BD31-4B8C-83A1-F6EECF244321}">
                <p14:modId xmlns:p14="http://schemas.microsoft.com/office/powerpoint/2010/main" val="703161955"/>
              </p:ext>
            </p:extLst>
          </p:nvPr>
        </p:nvGraphicFramePr>
        <p:xfrm>
          <a:off x="779467" y="1106488"/>
          <a:ext cx="7723187" cy="5200650"/>
        </p:xfrm>
        <a:graphic>
          <a:graphicData uri="http://schemas.openxmlformats.org/presentationml/2006/ole">
            <mc:AlternateContent xmlns:mc="http://schemas.openxmlformats.org/markup-compatibility/2006">
              <mc:Choice xmlns:v="urn:schemas-microsoft-com:vml" Requires="v">
                <p:oleObj spid="_x0000_s12340" name="Visio" r:id="rId4" imgW="9421156" imgH="6346757" progId="Visio.Drawing.11">
                  <p:embed/>
                </p:oleObj>
              </mc:Choice>
              <mc:Fallback>
                <p:oleObj name="Visio" r:id="rId4" imgW="9421156" imgH="6346757" progId="Visio.Drawing.11">
                  <p:embed/>
                  <p:pic>
                    <p:nvPicPr>
                      <p:cNvPr id="0" name=""/>
                      <p:cNvPicPr>
                        <a:picLocks noChangeAspect="1" noChangeArrowheads="1"/>
                      </p:cNvPicPr>
                      <p:nvPr/>
                    </p:nvPicPr>
                    <p:blipFill>
                      <a:blip r:embed="rId5"/>
                      <a:srcRect/>
                      <a:stretch>
                        <a:fillRect/>
                      </a:stretch>
                    </p:blipFill>
                    <p:spPr bwMode="auto">
                      <a:xfrm>
                        <a:off x="779467" y="1106488"/>
                        <a:ext cx="7723187"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795" name="Titel 2"/>
          <p:cNvSpPr txBox="1">
            <a:spLocks/>
          </p:cNvSpPr>
          <p:nvPr/>
        </p:nvSpPr>
        <p:spPr bwMode="auto">
          <a:xfrm>
            <a:off x="762002" y="527122"/>
            <a:ext cx="820248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ts val="2900"/>
              </a:lnSpc>
            </a:pPr>
            <a:r>
              <a:rPr lang="de-DE" sz="2400" b="1" dirty="0" smtClean="0">
                <a:solidFill>
                  <a:srgbClr val="454545"/>
                </a:solidFill>
              </a:rPr>
              <a:t>Copernicus Core Payload Data </a:t>
            </a:r>
            <a:r>
              <a:rPr lang="de-DE" sz="2400" b="1" dirty="0" err="1" smtClean="0">
                <a:solidFill>
                  <a:srgbClr val="454545"/>
                </a:solidFill>
              </a:rPr>
              <a:t>Ground</a:t>
            </a:r>
            <a:r>
              <a:rPr lang="de-DE" sz="2400" b="1" dirty="0" smtClean="0">
                <a:solidFill>
                  <a:srgbClr val="454545"/>
                </a:solidFill>
              </a:rPr>
              <a:t> Segment</a:t>
            </a:r>
            <a:endParaRPr lang="de-DE" sz="2400" b="1" dirty="0">
              <a:solidFill>
                <a:srgbClr val="454545"/>
              </a:solidFill>
            </a:endParaRPr>
          </a:p>
        </p:txBody>
      </p:sp>
      <p:sp>
        <p:nvSpPr>
          <p:cNvPr id="33796" name="Ellipse 1"/>
          <p:cNvSpPr>
            <a:spLocks noChangeArrowheads="1"/>
          </p:cNvSpPr>
          <p:nvPr/>
        </p:nvSpPr>
        <p:spPr bwMode="auto">
          <a:xfrm>
            <a:off x="2708275" y="1262134"/>
            <a:ext cx="259766" cy="51935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solidFill>
                <a:srgbClr val="000000"/>
              </a:solidFill>
            </a:endParaRPr>
          </a:p>
        </p:txBody>
      </p:sp>
    </p:spTree>
    <p:extLst>
      <p:ext uri="{BB962C8B-B14F-4D97-AF65-F5344CB8AC3E}">
        <p14:creationId xmlns:p14="http://schemas.microsoft.com/office/powerpoint/2010/main" val="3002093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chemeClr val="tx1"/>
          </a:solidFill>
          <a:ln>
            <a:noFill/>
          </a:ln>
          <a:effectLst/>
          <a:extLst/>
        </p:spPr>
        <p:txBody>
          <a:bodyPr vert="horz" wrap="square" lIns="0" tIns="0" rIns="0" bIns="0" numCol="1" rtlCol="0" anchor="t" anchorCtr="0" compatLnSpc="1">
            <a:prstTxWarp prst="textNoShape">
              <a:avLst/>
            </a:prstTxWarp>
          </a:bodyPr>
          <a:lstStyle/>
          <a:p>
            <a:pPr fontAlgn="base">
              <a:lnSpc>
                <a:spcPts val="2600"/>
              </a:lnSpc>
              <a:spcBef>
                <a:spcPct val="0"/>
              </a:spcBef>
              <a:spcAft>
                <a:spcPct val="0"/>
              </a:spcAft>
              <a:buFontTx/>
              <a:buChar char="-"/>
            </a:pPr>
            <a:endParaRPr lang="en-US" smtClean="0">
              <a:solidFill>
                <a:srgbClr val="000000"/>
              </a:solidFill>
            </a:endParaRPr>
          </a:p>
        </p:txBody>
      </p:sp>
      <p:pic>
        <p:nvPicPr>
          <p:cNvPr id="1026" name="Picture 2" descr="C:\Users\molc_ka\Desktop\Archivbilder_Q-meeting\DSC02491.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r="10288"/>
          <a:stretch/>
        </p:blipFill>
        <p:spPr bwMode="auto">
          <a:xfrm>
            <a:off x="1" y="438560"/>
            <a:ext cx="9144000" cy="57267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olc_ka\Desktop\Archivbilder_Q-meeting\DSDA_023.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5292080" y="1743328"/>
            <a:ext cx="3680952" cy="4782016"/>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623354" y="2276840"/>
            <a:ext cx="6396986" cy="3877985"/>
          </a:xfrm>
          <a:prstGeom prst="rect">
            <a:avLst/>
          </a:prstGeom>
          <a:noFill/>
        </p:spPr>
        <p:txBody>
          <a:bodyPr wrap="square" lIns="0" tIns="0" rIns="0" bIns="0" rtlCol="0">
            <a:spAutoFit/>
          </a:bodyPr>
          <a:lstStyle/>
          <a:p>
            <a:r>
              <a:rPr lang="de-DE" sz="2400" dirty="0" err="1" smtClean="0">
                <a:solidFill>
                  <a:srgbClr val="FFFFFF"/>
                </a:solidFill>
              </a:rPr>
              <a:t>Sentinel</a:t>
            </a:r>
            <a:r>
              <a:rPr lang="de-DE" sz="2400" dirty="0" smtClean="0">
                <a:solidFill>
                  <a:srgbClr val="FFFFFF"/>
                </a:solidFill>
              </a:rPr>
              <a:t> PAC Archive</a:t>
            </a:r>
          </a:p>
          <a:p>
            <a:endParaRPr lang="de-DE" sz="2400" dirty="0">
              <a:solidFill>
                <a:srgbClr val="FFFFFF"/>
              </a:solidFill>
            </a:endParaRPr>
          </a:p>
          <a:p>
            <a:r>
              <a:rPr lang="de-DE" sz="2400" dirty="0" smtClean="0">
                <a:solidFill>
                  <a:srgbClr val="FFFFFF"/>
                </a:solidFill>
              </a:rPr>
              <a:t>50 (+33) </a:t>
            </a:r>
            <a:r>
              <a:rPr lang="de-DE" sz="2400" dirty="0" err="1" smtClean="0">
                <a:solidFill>
                  <a:srgbClr val="FFFFFF"/>
                </a:solidFill>
              </a:rPr>
              <a:t>PetaByte</a:t>
            </a:r>
            <a:r>
              <a:rPr lang="de-DE" sz="2400" dirty="0" smtClean="0">
                <a:solidFill>
                  <a:srgbClr val="FFFFFF"/>
                </a:solidFill>
              </a:rPr>
              <a:t> </a:t>
            </a:r>
            <a:r>
              <a:rPr lang="de-DE" sz="2400" dirty="0" err="1" smtClean="0">
                <a:solidFill>
                  <a:srgbClr val="FFFFFF"/>
                </a:solidFill>
              </a:rPr>
              <a:t>storage</a:t>
            </a:r>
            <a:r>
              <a:rPr lang="de-DE" sz="2400" dirty="0">
                <a:solidFill>
                  <a:srgbClr val="FFFFFF"/>
                </a:solidFill>
              </a:rPr>
              <a:t/>
            </a:r>
            <a:br>
              <a:rPr lang="de-DE" sz="2400" dirty="0">
                <a:solidFill>
                  <a:srgbClr val="FFFFFF"/>
                </a:solidFill>
              </a:rPr>
            </a:br>
            <a:r>
              <a:rPr lang="de-DE" sz="2400" dirty="0" err="1" smtClean="0">
                <a:solidFill>
                  <a:srgbClr val="FFFFFF"/>
                </a:solidFill>
              </a:rPr>
              <a:t>capacity</a:t>
            </a:r>
            <a:endParaRPr lang="de-DE" sz="2400" dirty="0" smtClean="0">
              <a:solidFill>
                <a:srgbClr val="FFFFFF"/>
              </a:solidFill>
            </a:endParaRPr>
          </a:p>
          <a:p>
            <a:r>
              <a:rPr lang="de-DE" sz="2400" dirty="0" smtClean="0">
                <a:solidFill>
                  <a:srgbClr val="FFFFFF"/>
                </a:solidFill>
              </a:rPr>
              <a:t>~ 1,5 </a:t>
            </a:r>
            <a:r>
              <a:rPr lang="de-DE" sz="2400" dirty="0" err="1" smtClean="0">
                <a:solidFill>
                  <a:srgbClr val="FFFFFF"/>
                </a:solidFill>
              </a:rPr>
              <a:t>PetaByte</a:t>
            </a:r>
            <a:r>
              <a:rPr lang="de-DE" sz="2400" dirty="0" smtClean="0">
                <a:solidFill>
                  <a:srgbClr val="FFFFFF"/>
                </a:solidFill>
              </a:rPr>
              <a:t> </a:t>
            </a:r>
            <a:r>
              <a:rPr lang="de-DE" sz="2400" dirty="0" err="1" smtClean="0">
                <a:solidFill>
                  <a:srgbClr val="FFFFFF"/>
                </a:solidFill>
              </a:rPr>
              <a:t>of</a:t>
            </a:r>
            <a:r>
              <a:rPr lang="de-DE" sz="2400" dirty="0" smtClean="0">
                <a:solidFill>
                  <a:srgbClr val="FFFFFF"/>
                </a:solidFill>
              </a:rPr>
              <a:t> </a:t>
            </a:r>
            <a:r>
              <a:rPr lang="de-DE" sz="2400" dirty="0" err="1" smtClean="0">
                <a:solidFill>
                  <a:srgbClr val="FFFFFF"/>
                </a:solidFill>
              </a:rPr>
              <a:t>product</a:t>
            </a:r>
            <a:r>
              <a:rPr lang="de-DE" sz="2400" dirty="0" smtClean="0">
                <a:solidFill>
                  <a:srgbClr val="FFFFFF"/>
                </a:solidFill>
              </a:rPr>
              <a:t> </a:t>
            </a:r>
            <a:r>
              <a:rPr lang="de-DE" sz="2400" dirty="0" err="1" smtClean="0">
                <a:solidFill>
                  <a:srgbClr val="FFFFFF"/>
                </a:solidFill>
              </a:rPr>
              <a:t>data</a:t>
            </a:r>
            <a:r>
              <a:rPr lang="de-DE" sz="2400" dirty="0">
                <a:solidFill>
                  <a:srgbClr val="FFFFFF"/>
                </a:solidFill>
              </a:rPr>
              <a:t/>
            </a:r>
            <a:br>
              <a:rPr lang="de-DE" sz="2400" dirty="0">
                <a:solidFill>
                  <a:srgbClr val="FFFFFF"/>
                </a:solidFill>
              </a:rPr>
            </a:br>
            <a:r>
              <a:rPr lang="de-DE" sz="2400" dirty="0" smtClean="0">
                <a:solidFill>
                  <a:srgbClr val="FFFFFF"/>
                </a:solidFill>
              </a:rPr>
              <a:t>per </a:t>
            </a:r>
            <a:r>
              <a:rPr lang="de-DE" sz="2400" dirty="0" err="1" smtClean="0">
                <a:solidFill>
                  <a:srgbClr val="FFFFFF"/>
                </a:solidFill>
              </a:rPr>
              <a:t>year</a:t>
            </a:r>
            <a:r>
              <a:rPr lang="de-DE" sz="2400" dirty="0" smtClean="0">
                <a:solidFill>
                  <a:srgbClr val="FFFFFF"/>
                </a:solidFill>
              </a:rPr>
              <a:t> per </a:t>
            </a:r>
            <a:r>
              <a:rPr lang="de-DE" sz="2400" dirty="0" err="1" smtClean="0">
                <a:solidFill>
                  <a:srgbClr val="FFFFFF"/>
                </a:solidFill>
              </a:rPr>
              <a:t>Sentinel</a:t>
            </a:r>
            <a:endParaRPr lang="de-DE" sz="2400" dirty="0" smtClean="0">
              <a:solidFill>
                <a:srgbClr val="FFFFFF"/>
              </a:solidFill>
            </a:endParaRPr>
          </a:p>
          <a:p>
            <a:endParaRPr lang="de-DE" sz="2400" dirty="0">
              <a:solidFill>
                <a:srgbClr val="FFFFFF"/>
              </a:solidFill>
            </a:endParaRPr>
          </a:p>
          <a:p>
            <a:r>
              <a:rPr lang="de-DE" sz="2000" dirty="0" smtClean="0">
                <a:solidFill>
                  <a:srgbClr val="FFFFFF"/>
                </a:solidFill>
              </a:rPr>
              <a:t> - Feb 2016: 1 PB </a:t>
            </a:r>
            <a:r>
              <a:rPr lang="de-DE" sz="2000" dirty="0" err="1" smtClean="0">
                <a:solidFill>
                  <a:srgbClr val="FFFFFF"/>
                </a:solidFill>
              </a:rPr>
              <a:t>of</a:t>
            </a:r>
            <a:r>
              <a:rPr lang="de-DE" sz="2000" dirty="0" smtClean="0">
                <a:solidFill>
                  <a:srgbClr val="FFFFFF"/>
                </a:solidFill>
              </a:rPr>
              <a:t> S1a </a:t>
            </a:r>
            <a:r>
              <a:rPr lang="de-DE" sz="2000" dirty="0" err="1" smtClean="0">
                <a:solidFill>
                  <a:srgbClr val="FFFFFF"/>
                </a:solidFill>
              </a:rPr>
              <a:t>data</a:t>
            </a:r>
            <a:r>
              <a:rPr lang="de-DE" sz="2000" dirty="0" smtClean="0">
                <a:solidFill>
                  <a:srgbClr val="FFFFFF"/>
                </a:solidFill>
              </a:rPr>
              <a:t> after 14 </a:t>
            </a:r>
            <a:r>
              <a:rPr lang="de-DE" sz="2000" dirty="0" err="1" smtClean="0">
                <a:solidFill>
                  <a:srgbClr val="FFFFFF"/>
                </a:solidFill>
              </a:rPr>
              <a:t>months</a:t>
            </a:r>
            <a:r>
              <a:rPr lang="de-DE" sz="2000" dirty="0" smtClean="0">
                <a:solidFill>
                  <a:srgbClr val="FFFFFF"/>
                </a:solidFill>
              </a:rPr>
              <a:t> </a:t>
            </a:r>
            <a:r>
              <a:rPr lang="de-DE" sz="2000" dirty="0" err="1" smtClean="0">
                <a:solidFill>
                  <a:srgbClr val="FFFFFF"/>
                </a:solidFill>
              </a:rPr>
              <a:t>of</a:t>
            </a:r>
            <a:r>
              <a:rPr lang="de-DE" sz="2000" dirty="0" smtClean="0">
                <a:solidFill>
                  <a:srgbClr val="FFFFFF"/>
                </a:solidFill>
              </a:rPr>
              <a:t> </a:t>
            </a:r>
            <a:r>
              <a:rPr lang="de-DE" sz="2000" dirty="0" err="1" smtClean="0">
                <a:solidFill>
                  <a:srgbClr val="FFFFFF"/>
                </a:solidFill>
              </a:rPr>
              <a:t>operations</a:t>
            </a:r>
            <a:endParaRPr lang="de-DE" sz="2000" dirty="0" smtClean="0">
              <a:solidFill>
                <a:srgbClr val="FFFFFF"/>
              </a:solidFill>
            </a:endParaRPr>
          </a:p>
          <a:p>
            <a:r>
              <a:rPr lang="de-DE" sz="2000" dirty="0" smtClean="0">
                <a:solidFill>
                  <a:srgbClr val="FFFFFF"/>
                </a:solidFill>
              </a:rPr>
              <a:t>(&gt; </a:t>
            </a:r>
            <a:r>
              <a:rPr lang="de-DE" sz="2000" dirty="0" err="1" smtClean="0">
                <a:solidFill>
                  <a:srgbClr val="FFFFFF"/>
                </a:solidFill>
              </a:rPr>
              <a:t>than</a:t>
            </a:r>
            <a:r>
              <a:rPr lang="de-DE" sz="2000" dirty="0" smtClean="0">
                <a:solidFill>
                  <a:srgbClr val="FFFFFF"/>
                </a:solidFill>
              </a:rPr>
              <a:t> </a:t>
            </a:r>
            <a:r>
              <a:rPr lang="de-DE" sz="2000" dirty="0" err="1" smtClean="0">
                <a:solidFill>
                  <a:srgbClr val="FFFFFF"/>
                </a:solidFill>
              </a:rPr>
              <a:t>entire</a:t>
            </a:r>
            <a:r>
              <a:rPr lang="de-DE" sz="2000" dirty="0" smtClean="0">
                <a:solidFill>
                  <a:srgbClr val="FFFFFF"/>
                </a:solidFill>
              </a:rPr>
              <a:t> 10yrs </a:t>
            </a:r>
            <a:r>
              <a:rPr lang="de-DE" sz="2000" dirty="0" err="1" smtClean="0">
                <a:solidFill>
                  <a:srgbClr val="FFFFFF"/>
                </a:solidFill>
              </a:rPr>
              <a:t>of</a:t>
            </a:r>
            <a:r>
              <a:rPr lang="de-DE" sz="2000" dirty="0" smtClean="0">
                <a:solidFill>
                  <a:srgbClr val="FFFFFF"/>
                </a:solidFill>
              </a:rPr>
              <a:t> ENVISAT ASAR)</a:t>
            </a:r>
          </a:p>
          <a:p>
            <a:pPr marL="285750" indent="-285750">
              <a:buFontTx/>
              <a:buChar char="-"/>
            </a:pPr>
            <a:endParaRPr lang="de-DE" sz="2400" dirty="0" smtClean="0">
              <a:solidFill>
                <a:srgbClr val="FFFFFF"/>
              </a:solidFill>
            </a:endParaRPr>
          </a:p>
        </p:txBody>
      </p:sp>
      <p:sp>
        <p:nvSpPr>
          <p:cNvPr id="7" name="Titel 1"/>
          <p:cNvSpPr txBox="1">
            <a:spLocks/>
          </p:cNvSpPr>
          <p:nvPr/>
        </p:nvSpPr>
        <p:spPr bwMode="auto">
          <a:xfrm>
            <a:off x="2771750" y="689049"/>
            <a:ext cx="6201282"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400" b="1">
                <a:solidFill>
                  <a:srgbClr val="686868"/>
                </a:solidFill>
                <a:latin typeface="+mj-lt"/>
                <a:ea typeface="+mj-ea"/>
                <a:cs typeface="+mj-cs"/>
              </a:defRPr>
            </a:lvl1pPr>
            <a:lvl2pPr algn="l" rtl="0" eaLnBrk="0" fontAlgn="base" hangingPunct="0">
              <a:spcBef>
                <a:spcPct val="0"/>
              </a:spcBef>
              <a:spcAft>
                <a:spcPct val="0"/>
              </a:spcAft>
              <a:defRPr sz="2400" b="1">
                <a:solidFill>
                  <a:srgbClr val="686868"/>
                </a:solidFill>
                <a:latin typeface="Arial" charset="0"/>
                <a:ea typeface="ヒラギノ角ゴ Pro W3" charset="-128"/>
                <a:cs typeface="Arial" charset="0"/>
              </a:defRPr>
            </a:lvl2pPr>
            <a:lvl3pPr algn="l" rtl="0" eaLnBrk="0" fontAlgn="base" hangingPunct="0">
              <a:spcBef>
                <a:spcPct val="0"/>
              </a:spcBef>
              <a:spcAft>
                <a:spcPct val="0"/>
              </a:spcAft>
              <a:defRPr sz="2400" b="1">
                <a:solidFill>
                  <a:srgbClr val="686868"/>
                </a:solidFill>
                <a:latin typeface="Arial" charset="0"/>
                <a:ea typeface="ヒラギノ角ゴ Pro W3" charset="-128"/>
                <a:cs typeface="Arial" charset="0"/>
              </a:defRPr>
            </a:lvl3pPr>
            <a:lvl4pPr algn="l" rtl="0" eaLnBrk="0" fontAlgn="base" hangingPunct="0">
              <a:spcBef>
                <a:spcPct val="0"/>
              </a:spcBef>
              <a:spcAft>
                <a:spcPct val="0"/>
              </a:spcAft>
              <a:defRPr sz="2400" b="1">
                <a:solidFill>
                  <a:srgbClr val="686868"/>
                </a:solidFill>
                <a:latin typeface="Arial" charset="0"/>
                <a:ea typeface="ヒラギノ角ゴ Pro W3" charset="-128"/>
                <a:cs typeface="Arial" charset="0"/>
              </a:defRPr>
            </a:lvl4pPr>
            <a:lvl5pPr algn="l" rtl="0" eaLnBrk="0" fontAlgn="base" hangingPunct="0">
              <a:spcBef>
                <a:spcPct val="0"/>
              </a:spcBef>
              <a:spcAft>
                <a:spcPct val="0"/>
              </a:spcAft>
              <a:defRPr sz="2400" b="1">
                <a:solidFill>
                  <a:srgbClr val="686868"/>
                </a:solidFill>
                <a:latin typeface="Arial" charset="0"/>
                <a:ea typeface="ヒラギノ角ゴ Pro W3" charset="-128"/>
                <a:cs typeface="Arial" charset="0"/>
              </a:defRPr>
            </a:lvl5pPr>
            <a:lvl6pPr marL="4572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6pPr>
            <a:lvl7pPr marL="9144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7pPr>
            <a:lvl8pPr marL="13716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8pPr>
            <a:lvl9pPr marL="18288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9pPr>
          </a:lstStyle>
          <a:p>
            <a:pPr algn="r"/>
            <a:r>
              <a:rPr lang="en-US" sz="2800" kern="0" dirty="0" smtClean="0">
                <a:solidFill>
                  <a:srgbClr val="FFFFFF">
                    <a:lumMod val="95000"/>
                  </a:srgbClr>
                </a:solidFill>
              </a:rPr>
              <a:t>German Satellite Data Archive</a:t>
            </a:r>
            <a:endParaRPr lang="en-US" sz="2800" kern="0" dirty="0">
              <a:solidFill>
                <a:srgbClr val="FFFFFF">
                  <a:lumMod val="95000"/>
                </a:srgbClr>
              </a:solidFill>
            </a:endParaRPr>
          </a:p>
        </p:txBody>
      </p:sp>
    </p:spTree>
    <p:extLst>
      <p:ext uri="{BB962C8B-B14F-4D97-AF65-F5344CB8AC3E}">
        <p14:creationId xmlns:p14="http://schemas.microsoft.com/office/powerpoint/2010/main" val="3193026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2"/>
          <p:cNvPicPr>
            <a:picLocks noChangeAspect="1" noChangeArrowheads="1"/>
          </p:cNvPicPr>
          <p:nvPr/>
        </p:nvPicPr>
        <p:blipFill>
          <a:blip r:embed="rId3">
            <a:extLst>
              <a:ext uri="{28A0092B-C50C-407E-A947-70E740481C1C}">
                <a14:useLocalDpi xmlns:a14="http://schemas.microsoft.com/office/drawing/2010/main" val="0"/>
              </a:ext>
            </a:extLst>
          </a:blip>
          <a:srcRect l="3435" t="6226" b="11890"/>
          <a:stretch>
            <a:fillRect/>
          </a:stretch>
        </p:blipFill>
        <p:spPr bwMode="auto">
          <a:xfrm>
            <a:off x="0" y="1264910"/>
            <a:ext cx="9156606" cy="4728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l="3435" t="6226" b="87823"/>
          <a:stretch>
            <a:fillRect/>
          </a:stretch>
        </p:blipFill>
        <p:spPr bwMode="auto">
          <a:xfrm>
            <a:off x="0" y="307975"/>
            <a:ext cx="9161369"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2"/>
          <p:cNvPicPr>
            <a:picLocks noChangeAspect="1" noChangeArrowheads="1"/>
          </p:cNvPicPr>
          <p:nvPr/>
        </p:nvPicPr>
        <p:blipFill>
          <a:blip r:embed="rId3">
            <a:extLst>
              <a:ext uri="{28A0092B-C50C-407E-A947-70E740481C1C}">
                <a14:useLocalDpi xmlns:a14="http://schemas.microsoft.com/office/drawing/2010/main" val="0"/>
              </a:ext>
            </a:extLst>
          </a:blip>
          <a:srcRect l="3435" t="6226" b="87823"/>
          <a:stretch>
            <a:fillRect/>
          </a:stretch>
        </p:blipFill>
        <p:spPr bwMode="auto">
          <a:xfrm>
            <a:off x="4763" y="688975"/>
            <a:ext cx="9129712"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2"/>
          <p:cNvPicPr>
            <a:picLocks noChangeAspect="1" noChangeArrowheads="1"/>
          </p:cNvPicPr>
          <p:nvPr/>
        </p:nvPicPr>
        <p:blipFill>
          <a:blip r:embed="rId3">
            <a:extLst>
              <a:ext uri="{28A0092B-C50C-407E-A947-70E740481C1C}">
                <a14:useLocalDpi xmlns:a14="http://schemas.microsoft.com/office/drawing/2010/main" val="0"/>
              </a:ext>
            </a:extLst>
          </a:blip>
          <a:srcRect l="3435" t="6226" b="87823"/>
          <a:stretch>
            <a:fillRect/>
          </a:stretch>
        </p:blipFill>
        <p:spPr bwMode="auto">
          <a:xfrm>
            <a:off x="0" y="-18116"/>
            <a:ext cx="9161369"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8" name="Picture 2"/>
          <p:cNvPicPr>
            <a:picLocks noChangeAspect="1" noChangeArrowheads="1"/>
          </p:cNvPicPr>
          <p:nvPr/>
        </p:nvPicPr>
        <p:blipFill>
          <a:blip r:embed="rId3">
            <a:extLst>
              <a:ext uri="{28A0092B-C50C-407E-A947-70E740481C1C}">
                <a14:useLocalDpi xmlns:a14="http://schemas.microsoft.com/office/drawing/2010/main" val="0"/>
              </a:ext>
            </a:extLst>
          </a:blip>
          <a:srcRect l="3435" t="6226" b="87823"/>
          <a:stretch>
            <a:fillRect/>
          </a:stretch>
        </p:blipFill>
        <p:spPr bwMode="auto">
          <a:xfrm>
            <a:off x="0" y="960438"/>
            <a:ext cx="9161369" cy="34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9" name="Picture 2"/>
          <p:cNvPicPr>
            <a:picLocks noChangeAspect="1" noChangeArrowheads="1"/>
          </p:cNvPicPr>
          <p:nvPr/>
        </p:nvPicPr>
        <p:blipFill>
          <a:blip r:embed="rId3">
            <a:extLst>
              <a:ext uri="{28A0092B-C50C-407E-A947-70E740481C1C}">
                <a14:useLocalDpi xmlns:a14="http://schemas.microsoft.com/office/drawing/2010/main" val="0"/>
              </a:ext>
            </a:extLst>
          </a:blip>
          <a:srcRect l="3435" t="6226" b="87823"/>
          <a:stretch>
            <a:fillRect/>
          </a:stretch>
        </p:blipFill>
        <p:spPr bwMode="auto">
          <a:xfrm>
            <a:off x="0" y="619125"/>
            <a:ext cx="9161369"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0" name="Picture 2"/>
          <p:cNvPicPr>
            <a:picLocks noChangeAspect="1" noChangeArrowheads="1"/>
          </p:cNvPicPr>
          <p:nvPr/>
        </p:nvPicPr>
        <p:blipFill>
          <a:blip r:embed="rId3">
            <a:extLst>
              <a:ext uri="{28A0092B-C50C-407E-A947-70E740481C1C}">
                <a14:useLocalDpi xmlns:a14="http://schemas.microsoft.com/office/drawing/2010/main" val="0"/>
              </a:ext>
            </a:extLst>
          </a:blip>
          <a:srcRect l="3435" t="82051" b="11890"/>
          <a:stretch>
            <a:fillRect/>
          </a:stretch>
        </p:blipFill>
        <p:spPr bwMode="auto">
          <a:xfrm>
            <a:off x="6350" y="5681663"/>
            <a:ext cx="912971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2" name="Picture 3"/>
          <p:cNvPicPr>
            <a:picLocks noChangeAspect="1" noChangeArrowheads="1"/>
          </p:cNvPicPr>
          <p:nvPr/>
        </p:nvPicPr>
        <p:blipFill>
          <a:blip r:embed="rId4">
            <a:extLst>
              <a:ext uri="{28A0092B-C50C-407E-A947-70E740481C1C}">
                <a14:useLocalDpi xmlns:a14="http://schemas.microsoft.com/office/drawing/2010/main" val="0"/>
              </a:ext>
            </a:extLst>
          </a:blip>
          <a:srcRect l="45844" t="33797" r="34068" b="45885"/>
          <a:stretch>
            <a:fillRect/>
          </a:stretch>
        </p:blipFill>
        <p:spPr bwMode="auto">
          <a:xfrm>
            <a:off x="7997825" y="3046413"/>
            <a:ext cx="447675"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3" name="Picture 3"/>
          <p:cNvPicPr>
            <a:picLocks noChangeAspect="1" noChangeArrowheads="1"/>
          </p:cNvPicPr>
          <p:nvPr/>
        </p:nvPicPr>
        <p:blipFill>
          <a:blip r:embed="rId5">
            <a:extLst>
              <a:ext uri="{28A0092B-C50C-407E-A947-70E740481C1C}">
                <a14:useLocalDpi xmlns:a14="http://schemas.microsoft.com/office/drawing/2010/main" val="0"/>
              </a:ext>
            </a:extLst>
          </a:blip>
          <a:srcRect l="66992" t="10596" r="14227" b="68773"/>
          <a:stretch>
            <a:fillRect/>
          </a:stretch>
        </p:blipFill>
        <p:spPr bwMode="auto">
          <a:xfrm>
            <a:off x="8161338" y="3943350"/>
            <a:ext cx="469900"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4" name="Picture 135" descr="Y:\Missionen\METimage\Logo\METimage Logo EPS-S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7463" y="3886200"/>
            <a:ext cx="4413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5" name="Flussdiagramm: Alternativer Prozess 52"/>
          <p:cNvSpPr>
            <a:spLocks noChangeArrowheads="1"/>
          </p:cNvSpPr>
          <p:nvPr/>
        </p:nvSpPr>
        <p:spPr bwMode="auto">
          <a:xfrm rot="2705261">
            <a:off x="7209258" y="2708951"/>
            <a:ext cx="257175" cy="150813"/>
          </a:xfrm>
          <a:prstGeom prst="flowChartAlternateProcess">
            <a:avLst/>
          </a:prstGeom>
          <a:solidFill>
            <a:srgbClr val="0046AC"/>
          </a:solidFill>
          <a:ln>
            <a:noFill/>
          </a:ln>
          <a:extLst>
            <a:ext uri="{91240B29-F687-4F45-9708-019B960494DF}">
              <a14:hiddenLine xmlns:a14="http://schemas.microsoft.com/office/drawing/2010/main" w="4763" algn="ctr">
                <a:solidFill>
                  <a:srgbClr val="000000"/>
                </a:solidFill>
                <a:round/>
                <a:headEnd/>
                <a:tailEnd/>
              </a14:hiddenLine>
            </a:ext>
          </a:extLst>
        </p:spPr>
        <p:txBody>
          <a:bodyPr/>
          <a:lstStyle>
            <a:lvl1pPr eaLnBrk="0" hangingPunct="0">
              <a:buChar char="-"/>
              <a:defRPr>
                <a:solidFill>
                  <a:schemeClr val="tx1"/>
                </a:solidFill>
                <a:latin typeface="Arial" pitchFamily="34" charset="0"/>
                <a:ea typeface="ヒラギノ角ゴ Pro W3"/>
                <a:cs typeface="Arial" pitchFamily="34" charset="0"/>
              </a:defRPr>
            </a:lvl1pPr>
            <a:lvl2pPr marL="742950" indent="-285750" eaLnBrk="0" hangingPunct="0">
              <a:buChar char="-"/>
              <a:defRPr>
                <a:solidFill>
                  <a:schemeClr val="tx1"/>
                </a:solidFill>
                <a:latin typeface="Arial" pitchFamily="34" charset="0"/>
                <a:ea typeface="ヒラギノ角ゴ Pro W3"/>
                <a:cs typeface="Arial" pitchFamily="34" charset="0"/>
              </a:defRPr>
            </a:lvl2pPr>
            <a:lvl3pPr marL="1143000" indent="-228600" eaLnBrk="0" hangingPunct="0">
              <a:buChar char="-"/>
              <a:defRPr>
                <a:solidFill>
                  <a:schemeClr val="tx1"/>
                </a:solidFill>
                <a:latin typeface="Arial" pitchFamily="34" charset="0"/>
                <a:ea typeface="ヒラギノ角ゴ Pro W3"/>
                <a:cs typeface="Arial" pitchFamily="34" charset="0"/>
              </a:defRPr>
            </a:lvl3pPr>
            <a:lvl4pPr marL="1600200" indent="-228600" eaLnBrk="0" hangingPunct="0">
              <a:buChar char="-"/>
              <a:defRPr>
                <a:solidFill>
                  <a:schemeClr val="tx1"/>
                </a:solidFill>
                <a:latin typeface="Arial" pitchFamily="34" charset="0"/>
                <a:ea typeface="ヒラギノ角ゴ Pro W3"/>
                <a:cs typeface="Arial" pitchFamily="34" charset="0"/>
              </a:defRPr>
            </a:lvl4pPr>
            <a:lvl5pPr marL="2057400" indent="-228600" eaLnBrk="0" hangingPunct="0">
              <a:buChar char="-"/>
              <a:defRPr>
                <a:solidFill>
                  <a:schemeClr val="tx1"/>
                </a:solidFill>
                <a:latin typeface="Arial" pitchFamily="34" charset="0"/>
                <a:ea typeface="ヒラギノ角ゴ Pro W3"/>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ts val="2600"/>
              </a:lnSpc>
              <a:spcBef>
                <a:spcPct val="0"/>
              </a:spcBef>
              <a:spcAft>
                <a:spcPct val="0"/>
              </a:spcAft>
            </a:pPr>
            <a:endParaRPr lang="de-DE" altLang="de-DE" sz="2400">
              <a:solidFill>
                <a:srgbClr val="000000"/>
              </a:solidFill>
              <a:latin typeface="Times New Roman" pitchFamily="18" charset="0"/>
            </a:endParaRPr>
          </a:p>
        </p:txBody>
      </p:sp>
      <p:sp>
        <p:nvSpPr>
          <p:cNvPr id="23566" name="Flussdiagramm: Alternativer Prozess 53"/>
          <p:cNvSpPr>
            <a:spLocks noChangeArrowheads="1"/>
          </p:cNvSpPr>
          <p:nvPr/>
        </p:nvSpPr>
        <p:spPr bwMode="auto">
          <a:xfrm rot="2705261">
            <a:off x="7346870" y="2851705"/>
            <a:ext cx="257175" cy="150813"/>
          </a:xfrm>
          <a:prstGeom prst="flowChartAlternateProcess">
            <a:avLst/>
          </a:prstGeom>
          <a:solidFill>
            <a:srgbClr val="0046AC"/>
          </a:solidFill>
          <a:ln>
            <a:noFill/>
          </a:ln>
          <a:extLst>
            <a:ext uri="{91240B29-F687-4F45-9708-019B960494DF}">
              <a14:hiddenLine xmlns:a14="http://schemas.microsoft.com/office/drawing/2010/main" w="4763" algn="ctr">
                <a:solidFill>
                  <a:srgbClr val="000000"/>
                </a:solidFill>
                <a:round/>
                <a:headEnd/>
                <a:tailEnd/>
              </a14:hiddenLine>
            </a:ext>
          </a:extLst>
        </p:spPr>
        <p:txBody>
          <a:bodyPr/>
          <a:lstStyle>
            <a:lvl1pPr eaLnBrk="0" hangingPunct="0">
              <a:buChar char="-"/>
              <a:defRPr>
                <a:solidFill>
                  <a:schemeClr val="tx1"/>
                </a:solidFill>
                <a:latin typeface="Arial" pitchFamily="34" charset="0"/>
                <a:ea typeface="ヒラギノ角ゴ Pro W3"/>
                <a:cs typeface="Arial" pitchFamily="34" charset="0"/>
              </a:defRPr>
            </a:lvl1pPr>
            <a:lvl2pPr marL="742950" indent="-285750" eaLnBrk="0" hangingPunct="0">
              <a:buChar char="-"/>
              <a:defRPr>
                <a:solidFill>
                  <a:schemeClr val="tx1"/>
                </a:solidFill>
                <a:latin typeface="Arial" pitchFamily="34" charset="0"/>
                <a:ea typeface="ヒラギノ角ゴ Pro W3"/>
                <a:cs typeface="Arial" pitchFamily="34" charset="0"/>
              </a:defRPr>
            </a:lvl2pPr>
            <a:lvl3pPr marL="1143000" indent="-228600" eaLnBrk="0" hangingPunct="0">
              <a:buChar char="-"/>
              <a:defRPr>
                <a:solidFill>
                  <a:schemeClr val="tx1"/>
                </a:solidFill>
                <a:latin typeface="Arial" pitchFamily="34" charset="0"/>
                <a:ea typeface="ヒラギノ角ゴ Pro W3"/>
                <a:cs typeface="Arial" pitchFamily="34" charset="0"/>
              </a:defRPr>
            </a:lvl3pPr>
            <a:lvl4pPr marL="1600200" indent="-228600" eaLnBrk="0" hangingPunct="0">
              <a:buChar char="-"/>
              <a:defRPr>
                <a:solidFill>
                  <a:schemeClr val="tx1"/>
                </a:solidFill>
                <a:latin typeface="Arial" pitchFamily="34" charset="0"/>
                <a:ea typeface="ヒラギノ角ゴ Pro W3"/>
                <a:cs typeface="Arial" pitchFamily="34" charset="0"/>
              </a:defRPr>
            </a:lvl4pPr>
            <a:lvl5pPr marL="2057400" indent="-228600" eaLnBrk="0" hangingPunct="0">
              <a:buChar char="-"/>
              <a:defRPr>
                <a:solidFill>
                  <a:schemeClr val="tx1"/>
                </a:solidFill>
                <a:latin typeface="Arial" pitchFamily="34" charset="0"/>
                <a:ea typeface="ヒラギノ角ゴ Pro W3"/>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ts val="2600"/>
              </a:lnSpc>
              <a:spcBef>
                <a:spcPct val="0"/>
              </a:spcBef>
              <a:spcAft>
                <a:spcPct val="0"/>
              </a:spcAft>
            </a:pPr>
            <a:endParaRPr lang="de-DE" altLang="de-DE" sz="2400">
              <a:solidFill>
                <a:srgbClr val="000000"/>
              </a:solidFill>
              <a:latin typeface="Times New Roman" pitchFamily="18" charset="0"/>
            </a:endParaRPr>
          </a:p>
        </p:txBody>
      </p:sp>
      <p:sp>
        <p:nvSpPr>
          <p:cNvPr id="23567" name="Flussdiagramm: Alternativer Prozess 54"/>
          <p:cNvSpPr>
            <a:spLocks noChangeArrowheads="1"/>
          </p:cNvSpPr>
          <p:nvPr/>
        </p:nvSpPr>
        <p:spPr bwMode="auto">
          <a:xfrm rot="2705261">
            <a:off x="7442994" y="2854438"/>
            <a:ext cx="257175" cy="150813"/>
          </a:xfrm>
          <a:prstGeom prst="flowChartAlternateProcess">
            <a:avLst/>
          </a:prstGeom>
          <a:solidFill>
            <a:srgbClr val="0046AC"/>
          </a:solidFill>
          <a:ln>
            <a:noFill/>
          </a:ln>
          <a:extLst>
            <a:ext uri="{91240B29-F687-4F45-9708-019B960494DF}">
              <a14:hiddenLine xmlns:a14="http://schemas.microsoft.com/office/drawing/2010/main" w="4763" algn="ctr">
                <a:solidFill>
                  <a:srgbClr val="000000"/>
                </a:solidFill>
                <a:round/>
                <a:headEnd/>
                <a:tailEnd/>
              </a14:hiddenLine>
            </a:ext>
          </a:extLst>
        </p:spPr>
        <p:txBody>
          <a:bodyPr/>
          <a:lstStyle>
            <a:lvl1pPr eaLnBrk="0" hangingPunct="0">
              <a:buChar char="-"/>
              <a:defRPr>
                <a:solidFill>
                  <a:schemeClr val="tx1"/>
                </a:solidFill>
                <a:latin typeface="Arial" pitchFamily="34" charset="0"/>
                <a:ea typeface="ヒラギノ角ゴ Pro W3"/>
                <a:cs typeface="Arial" pitchFamily="34" charset="0"/>
              </a:defRPr>
            </a:lvl1pPr>
            <a:lvl2pPr marL="742950" indent="-285750" eaLnBrk="0" hangingPunct="0">
              <a:buChar char="-"/>
              <a:defRPr>
                <a:solidFill>
                  <a:schemeClr val="tx1"/>
                </a:solidFill>
                <a:latin typeface="Arial" pitchFamily="34" charset="0"/>
                <a:ea typeface="ヒラギノ角ゴ Pro W3"/>
                <a:cs typeface="Arial" pitchFamily="34" charset="0"/>
              </a:defRPr>
            </a:lvl2pPr>
            <a:lvl3pPr marL="1143000" indent="-228600" eaLnBrk="0" hangingPunct="0">
              <a:buChar char="-"/>
              <a:defRPr>
                <a:solidFill>
                  <a:schemeClr val="tx1"/>
                </a:solidFill>
                <a:latin typeface="Arial" pitchFamily="34" charset="0"/>
                <a:ea typeface="ヒラギノ角ゴ Pro W3"/>
                <a:cs typeface="Arial" pitchFamily="34" charset="0"/>
              </a:defRPr>
            </a:lvl3pPr>
            <a:lvl4pPr marL="1600200" indent="-228600" eaLnBrk="0" hangingPunct="0">
              <a:buChar char="-"/>
              <a:defRPr>
                <a:solidFill>
                  <a:schemeClr val="tx1"/>
                </a:solidFill>
                <a:latin typeface="Arial" pitchFamily="34" charset="0"/>
                <a:ea typeface="ヒラギノ角ゴ Pro W3"/>
                <a:cs typeface="Arial" pitchFamily="34" charset="0"/>
              </a:defRPr>
            </a:lvl4pPr>
            <a:lvl5pPr marL="2057400" indent="-228600" eaLnBrk="0" hangingPunct="0">
              <a:buChar char="-"/>
              <a:defRPr>
                <a:solidFill>
                  <a:schemeClr val="tx1"/>
                </a:solidFill>
                <a:latin typeface="Arial" pitchFamily="34" charset="0"/>
                <a:ea typeface="ヒラギノ角ゴ Pro W3"/>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ts val="2600"/>
              </a:lnSpc>
              <a:spcBef>
                <a:spcPct val="0"/>
              </a:spcBef>
              <a:spcAft>
                <a:spcPct val="0"/>
              </a:spcAft>
            </a:pPr>
            <a:endParaRPr lang="de-DE" altLang="de-DE" sz="2400">
              <a:solidFill>
                <a:srgbClr val="000000"/>
              </a:solidFill>
              <a:latin typeface="Times New Roman" pitchFamily="18" charset="0"/>
            </a:endParaRPr>
          </a:p>
        </p:txBody>
      </p:sp>
      <p:pic>
        <p:nvPicPr>
          <p:cNvPr id="23568" name="Picture 20" descr="http://www.fe-lexikon.info/images/EnMAP_erde_l_lres.jpg"/>
          <p:cNvPicPr>
            <a:picLocks noChangeAspect="1" noChangeArrowheads="1"/>
          </p:cNvPicPr>
          <p:nvPr/>
        </p:nvPicPr>
        <p:blipFill>
          <a:blip r:embed="rId7">
            <a:extLst>
              <a:ext uri="{28A0092B-C50C-407E-A947-70E740481C1C}">
                <a14:useLocalDpi xmlns:a14="http://schemas.microsoft.com/office/drawing/2010/main" val="0"/>
              </a:ext>
            </a:extLst>
          </a:blip>
          <a:srcRect l="40059" t="8231" r="8644" b="28403"/>
          <a:stretch>
            <a:fillRect/>
          </a:stretch>
        </p:blipFill>
        <p:spPr bwMode="auto">
          <a:xfrm>
            <a:off x="7585151" y="3104525"/>
            <a:ext cx="436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9" name="Flussdiagramm: Alternativer Prozess 55"/>
          <p:cNvSpPr>
            <a:spLocks noChangeArrowheads="1"/>
          </p:cNvSpPr>
          <p:nvPr/>
        </p:nvSpPr>
        <p:spPr bwMode="auto">
          <a:xfrm rot="1774980">
            <a:off x="7454900" y="2805839"/>
            <a:ext cx="130175" cy="53975"/>
          </a:xfrm>
          <a:prstGeom prst="flowChartAlternateProcess">
            <a:avLst/>
          </a:prstGeom>
          <a:solidFill>
            <a:srgbClr val="0053CC"/>
          </a:solidFill>
          <a:ln>
            <a:noFill/>
          </a:ln>
          <a:extLst>
            <a:ext uri="{91240B29-F687-4F45-9708-019B960494DF}">
              <a14:hiddenLine xmlns:a14="http://schemas.microsoft.com/office/drawing/2010/main" w="4763" algn="ctr">
                <a:solidFill>
                  <a:srgbClr val="000000"/>
                </a:solidFill>
                <a:round/>
                <a:headEnd/>
                <a:tailEnd/>
              </a14:hiddenLine>
            </a:ext>
          </a:extLst>
        </p:spPr>
        <p:txBody>
          <a:bodyPr/>
          <a:lstStyle>
            <a:lvl1pPr eaLnBrk="0" hangingPunct="0">
              <a:buChar char="-"/>
              <a:defRPr>
                <a:solidFill>
                  <a:schemeClr val="tx1"/>
                </a:solidFill>
                <a:latin typeface="Arial" pitchFamily="34" charset="0"/>
                <a:ea typeface="ヒラギノ角ゴ Pro W3"/>
                <a:cs typeface="Arial" pitchFamily="34" charset="0"/>
              </a:defRPr>
            </a:lvl1pPr>
            <a:lvl2pPr marL="742950" indent="-285750" eaLnBrk="0" hangingPunct="0">
              <a:buChar char="-"/>
              <a:defRPr>
                <a:solidFill>
                  <a:schemeClr val="tx1"/>
                </a:solidFill>
                <a:latin typeface="Arial" pitchFamily="34" charset="0"/>
                <a:ea typeface="ヒラギノ角ゴ Pro W3"/>
                <a:cs typeface="Arial" pitchFamily="34" charset="0"/>
              </a:defRPr>
            </a:lvl2pPr>
            <a:lvl3pPr marL="1143000" indent="-228600" eaLnBrk="0" hangingPunct="0">
              <a:buChar char="-"/>
              <a:defRPr>
                <a:solidFill>
                  <a:schemeClr val="tx1"/>
                </a:solidFill>
                <a:latin typeface="Arial" pitchFamily="34" charset="0"/>
                <a:ea typeface="ヒラギノ角ゴ Pro W3"/>
                <a:cs typeface="Arial" pitchFamily="34" charset="0"/>
              </a:defRPr>
            </a:lvl3pPr>
            <a:lvl4pPr marL="1600200" indent="-228600" eaLnBrk="0" hangingPunct="0">
              <a:buChar char="-"/>
              <a:defRPr>
                <a:solidFill>
                  <a:schemeClr val="tx1"/>
                </a:solidFill>
                <a:latin typeface="Arial" pitchFamily="34" charset="0"/>
                <a:ea typeface="ヒラギノ角ゴ Pro W3"/>
                <a:cs typeface="Arial" pitchFamily="34" charset="0"/>
              </a:defRPr>
            </a:lvl4pPr>
            <a:lvl5pPr marL="2057400" indent="-228600" eaLnBrk="0" hangingPunct="0">
              <a:buChar char="-"/>
              <a:defRPr>
                <a:solidFill>
                  <a:schemeClr val="tx1"/>
                </a:solidFill>
                <a:latin typeface="Arial" pitchFamily="34" charset="0"/>
                <a:ea typeface="ヒラギノ角ゴ Pro W3"/>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ts val="2600"/>
              </a:lnSpc>
              <a:spcBef>
                <a:spcPct val="0"/>
              </a:spcBef>
              <a:spcAft>
                <a:spcPct val="0"/>
              </a:spcAft>
            </a:pPr>
            <a:endParaRPr lang="de-DE" altLang="de-DE" sz="2400">
              <a:solidFill>
                <a:srgbClr val="000000"/>
              </a:solidFill>
              <a:latin typeface="Times New Roman" pitchFamily="18" charset="0"/>
            </a:endParaRPr>
          </a:p>
        </p:txBody>
      </p:sp>
      <p:sp>
        <p:nvSpPr>
          <p:cNvPr id="23570" name="Flussdiagramm: Alternativer Prozess 18432"/>
          <p:cNvSpPr>
            <a:spLocks noChangeArrowheads="1"/>
          </p:cNvSpPr>
          <p:nvPr/>
        </p:nvSpPr>
        <p:spPr bwMode="auto">
          <a:xfrm rot="1808236">
            <a:off x="7340519" y="2759920"/>
            <a:ext cx="269875" cy="155575"/>
          </a:xfrm>
          <a:prstGeom prst="flowChartAlternateProcess">
            <a:avLst/>
          </a:prstGeom>
          <a:solidFill>
            <a:srgbClr val="0046AC"/>
          </a:solidFill>
          <a:ln>
            <a:noFill/>
          </a:ln>
          <a:extLst>
            <a:ext uri="{91240B29-F687-4F45-9708-019B960494DF}">
              <a14:hiddenLine xmlns:a14="http://schemas.microsoft.com/office/drawing/2010/main" w="4763" algn="ctr">
                <a:solidFill>
                  <a:srgbClr val="000000"/>
                </a:solidFill>
                <a:round/>
                <a:headEnd/>
                <a:tailEnd/>
              </a14:hiddenLine>
            </a:ext>
          </a:extLst>
        </p:spPr>
        <p:txBody>
          <a:bodyPr/>
          <a:lstStyle>
            <a:lvl1pPr eaLnBrk="0" hangingPunct="0">
              <a:buChar char="-"/>
              <a:defRPr>
                <a:solidFill>
                  <a:schemeClr val="tx1"/>
                </a:solidFill>
                <a:latin typeface="Arial" pitchFamily="34" charset="0"/>
                <a:ea typeface="ヒラギノ角ゴ Pro W3"/>
                <a:cs typeface="Arial" pitchFamily="34" charset="0"/>
              </a:defRPr>
            </a:lvl1pPr>
            <a:lvl2pPr marL="742950" indent="-285750" eaLnBrk="0" hangingPunct="0">
              <a:buChar char="-"/>
              <a:defRPr>
                <a:solidFill>
                  <a:schemeClr val="tx1"/>
                </a:solidFill>
                <a:latin typeface="Arial" pitchFamily="34" charset="0"/>
                <a:ea typeface="ヒラギノ角ゴ Pro W3"/>
                <a:cs typeface="Arial" pitchFamily="34" charset="0"/>
              </a:defRPr>
            </a:lvl2pPr>
            <a:lvl3pPr marL="1143000" indent="-228600" eaLnBrk="0" hangingPunct="0">
              <a:buChar char="-"/>
              <a:defRPr>
                <a:solidFill>
                  <a:schemeClr val="tx1"/>
                </a:solidFill>
                <a:latin typeface="Arial" pitchFamily="34" charset="0"/>
                <a:ea typeface="ヒラギノ角ゴ Pro W3"/>
                <a:cs typeface="Arial" pitchFamily="34" charset="0"/>
              </a:defRPr>
            </a:lvl3pPr>
            <a:lvl4pPr marL="1600200" indent="-228600" eaLnBrk="0" hangingPunct="0">
              <a:buChar char="-"/>
              <a:defRPr>
                <a:solidFill>
                  <a:schemeClr val="tx1"/>
                </a:solidFill>
                <a:latin typeface="Arial" pitchFamily="34" charset="0"/>
                <a:ea typeface="ヒラギノ角ゴ Pro W3"/>
                <a:cs typeface="Arial" pitchFamily="34" charset="0"/>
              </a:defRPr>
            </a:lvl4pPr>
            <a:lvl5pPr marL="2057400" indent="-228600" eaLnBrk="0" hangingPunct="0">
              <a:buChar char="-"/>
              <a:defRPr>
                <a:solidFill>
                  <a:schemeClr val="tx1"/>
                </a:solidFill>
                <a:latin typeface="Arial" pitchFamily="34" charset="0"/>
                <a:ea typeface="ヒラギノ角ゴ Pro W3"/>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ts val="2600"/>
              </a:lnSpc>
              <a:spcBef>
                <a:spcPct val="0"/>
              </a:spcBef>
              <a:spcAft>
                <a:spcPct val="0"/>
              </a:spcAft>
            </a:pPr>
            <a:endParaRPr lang="de-DE" altLang="de-DE" sz="2400">
              <a:solidFill>
                <a:srgbClr val="000000"/>
              </a:solidFill>
              <a:latin typeface="Times New Roman" pitchFamily="18" charset="0"/>
            </a:endParaRPr>
          </a:p>
        </p:txBody>
      </p:sp>
      <p:grpSp>
        <p:nvGrpSpPr>
          <p:cNvPr id="23571" name="Gruppieren 14"/>
          <p:cNvGrpSpPr>
            <a:grpSpLocks/>
          </p:cNvGrpSpPr>
          <p:nvPr/>
        </p:nvGrpSpPr>
        <p:grpSpPr bwMode="auto">
          <a:xfrm>
            <a:off x="3346450" y="1246188"/>
            <a:ext cx="400050" cy="460375"/>
            <a:chOff x="3346450" y="1246188"/>
            <a:chExt cx="400050" cy="460375"/>
          </a:xfrm>
        </p:grpSpPr>
        <p:pic>
          <p:nvPicPr>
            <p:cNvPr id="23634" name="Picture 2"/>
            <p:cNvPicPr>
              <a:picLocks noChangeAspect="1" noChangeArrowheads="1"/>
            </p:cNvPicPr>
            <p:nvPr/>
          </p:nvPicPr>
          <p:blipFill>
            <a:blip r:embed="rId8">
              <a:extLst>
                <a:ext uri="{28A0092B-C50C-407E-A947-70E740481C1C}">
                  <a14:useLocalDpi xmlns:a14="http://schemas.microsoft.com/office/drawing/2010/main" val="0"/>
                </a:ext>
              </a:extLst>
            </a:blip>
            <a:srcRect l="3099" t="76291" r="80103" b="4521"/>
            <a:stretch>
              <a:fillRect/>
            </a:stretch>
          </p:blipFill>
          <p:spPr bwMode="auto">
            <a:xfrm>
              <a:off x="3346450" y="1381125"/>
              <a:ext cx="400050"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635" name="Textfeld 18436"/>
            <p:cNvSpPr txBox="1">
              <a:spLocks noChangeArrowheads="1"/>
            </p:cNvSpPr>
            <p:nvPr/>
          </p:nvSpPr>
          <p:spPr bwMode="auto">
            <a:xfrm>
              <a:off x="3346450" y="1246188"/>
              <a:ext cx="3746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a:solidFill>
                    <a:schemeClr val="tx1"/>
                  </a:solidFill>
                  <a:latin typeface="Arial" pitchFamily="34" charset="0"/>
                  <a:ea typeface="ヒラギノ角ゴ Pro W3"/>
                  <a:cs typeface="Arial" pitchFamily="34" charset="0"/>
                </a:defRPr>
              </a:lvl1pPr>
              <a:lvl2pPr marL="742950" indent="-285750" eaLnBrk="0" hangingPunct="0">
                <a:buChar char="-"/>
                <a:defRPr>
                  <a:solidFill>
                    <a:schemeClr val="tx1"/>
                  </a:solidFill>
                  <a:latin typeface="Arial" pitchFamily="34" charset="0"/>
                  <a:ea typeface="ヒラギノ角ゴ Pro W3"/>
                  <a:cs typeface="Arial" pitchFamily="34" charset="0"/>
                </a:defRPr>
              </a:lvl2pPr>
              <a:lvl3pPr marL="1143000" indent="-228600" eaLnBrk="0" hangingPunct="0">
                <a:buChar char="-"/>
                <a:defRPr>
                  <a:solidFill>
                    <a:schemeClr val="tx1"/>
                  </a:solidFill>
                  <a:latin typeface="Arial" pitchFamily="34" charset="0"/>
                  <a:ea typeface="ヒラギノ角ゴ Pro W3"/>
                  <a:cs typeface="Arial" pitchFamily="34" charset="0"/>
                </a:defRPr>
              </a:lvl3pPr>
              <a:lvl4pPr marL="1600200" indent="-228600" eaLnBrk="0" hangingPunct="0">
                <a:buChar char="-"/>
                <a:defRPr>
                  <a:solidFill>
                    <a:schemeClr val="tx1"/>
                  </a:solidFill>
                  <a:latin typeface="Arial" pitchFamily="34" charset="0"/>
                  <a:ea typeface="ヒラギノ角ゴ Pro W3"/>
                  <a:cs typeface="Arial" pitchFamily="34" charset="0"/>
                </a:defRPr>
              </a:lvl4pPr>
              <a:lvl5pPr marL="2057400" indent="-228600" eaLnBrk="0" hangingPunct="0">
                <a:buChar char="-"/>
                <a:defRPr>
                  <a:solidFill>
                    <a:schemeClr val="tx1"/>
                  </a:solidFill>
                  <a:latin typeface="Arial" pitchFamily="34" charset="0"/>
                  <a:ea typeface="ヒラギノ角ゴ Pro W3"/>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ts val="2600"/>
                </a:lnSpc>
                <a:spcBef>
                  <a:spcPct val="0"/>
                </a:spcBef>
                <a:spcAft>
                  <a:spcPct val="0"/>
                </a:spcAft>
                <a:buFontTx/>
                <a:buNone/>
              </a:pPr>
              <a:r>
                <a:rPr lang="de-DE" altLang="de-DE" sz="600">
                  <a:solidFill>
                    <a:srgbClr val="FFFFFF"/>
                  </a:solidFill>
                  <a:latin typeface="Aharoni" pitchFamily="2" charset="-79"/>
                  <a:cs typeface="Aharoni" pitchFamily="2" charset="-79"/>
                </a:rPr>
                <a:t>x-sar</a:t>
              </a:r>
            </a:p>
          </p:txBody>
        </p:sp>
      </p:grpSp>
      <p:sp>
        <p:nvSpPr>
          <p:cNvPr id="23572" name="Textfeld 64"/>
          <p:cNvSpPr txBox="1">
            <a:spLocks noChangeArrowheads="1"/>
          </p:cNvSpPr>
          <p:nvPr/>
        </p:nvSpPr>
        <p:spPr bwMode="auto">
          <a:xfrm>
            <a:off x="7589914" y="2793375"/>
            <a:ext cx="4365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a:solidFill>
                  <a:schemeClr val="tx1"/>
                </a:solidFill>
                <a:latin typeface="Arial" pitchFamily="34" charset="0"/>
                <a:ea typeface="ヒラギノ角ゴ Pro W3"/>
                <a:cs typeface="Arial" pitchFamily="34" charset="0"/>
              </a:defRPr>
            </a:lvl1pPr>
            <a:lvl2pPr marL="742950" indent="-285750" eaLnBrk="0" hangingPunct="0">
              <a:buChar char="-"/>
              <a:defRPr>
                <a:solidFill>
                  <a:schemeClr val="tx1"/>
                </a:solidFill>
                <a:latin typeface="Arial" pitchFamily="34" charset="0"/>
                <a:ea typeface="ヒラギノ角ゴ Pro W3"/>
                <a:cs typeface="Arial" pitchFamily="34" charset="0"/>
              </a:defRPr>
            </a:lvl2pPr>
            <a:lvl3pPr marL="1143000" indent="-228600" eaLnBrk="0" hangingPunct="0">
              <a:buChar char="-"/>
              <a:defRPr>
                <a:solidFill>
                  <a:schemeClr val="tx1"/>
                </a:solidFill>
                <a:latin typeface="Arial" pitchFamily="34" charset="0"/>
                <a:ea typeface="ヒラギノ角ゴ Pro W3"/>
                <a:cs typeface="Arial" pitchFamily="34" charset="0"/>
              </a:defRPr>
            </a:lvl3pPr>
            <a:lvl4pPr marL="1600200" indent="-228600" eaLnBrk="0" hangingPunct="0">
              <a:buChar char="-"/>
              <a:defRPr>
                <a:solidFill>
                  <a:schemeClr val="tx1"/>
                </a:solidFill>
                <a:latin typeface="Arial" pitchFamily="34" charset="0"/>
                <a:ea typeface="ヒラギノ角ゴ Pro W3"/>
                <a:cs typeface="Arial" pitchFamily="34" charset="0"/>
              </a:defRPr>
            </a:lvl4pPr>
            <a:lvl5pPr marL="2057400" indent="-228600" eaLnBrk="0" hangingPunct="0">
              <a:buChar char="-"/>
              <a:defRPr>
                <a:solidFill>
                  <a:schemeClr val="tx1"/>
                </a:solidFill>
                <a:latin typeface="Arial" pitchFamily="34" charset="0"/>
                <a:ea typeface="ヒラギノ角ゴ Pro W3"/>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ts val="2600"/>
              </a:lnSpc>
              <a:spcBef>
                <a:spcPct val="0"/>
              </a:spcBef>
              <a:spcAft>
                <a:spcPct val="0"/>
              </a:spcAft>
              <a:buFontTx/>
              <a:buNone/>
            </a:pPr>
            <a:r>
              <a:rPr lang="de-DE" altLang="de-DE" sz="600">
                <a:solidFill>
                  <a:srgbClr val="FFFFFF"/>
                </a:solidFill>
                <a:latin typeface="Aharoni" pitchFamily="2" charset="-79"/>
                <a:cs typeface="Aharoni" pitchFamily="2" charset="-79"/>
              </a:rPr>
              <a:t>enmap</a:t>
            </a:r>
          </a:p>
        </p:txBody>
      </p:sp>
      <p:sp>
        <p:nvSpPr>
          <p:cNvPr id="23573" name="Textfeld 65"/>
          <p:cNvSpPr txBox="1">
            <a:spLocks noChangeArrowheads="1"/>
          </p:cNvSpPr>
          <p:nvPr/>
        </p:nvSpPr>
        <p:spPr bwMode="auto">
          <a:xfrm>
            <a:off x="7931150" y="2732088"/>
            <a:ext cx="6699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a:solidFill>
                  <a:schemeClr val="tx1"/>
                </a:solidFill>
                <a:latin typeface="Arial" pitchFamily="34" charset="0"/>
                <a:ea typeface="ヒラギノ角ゴ Pro W3"/>
                <a:cs typeface="Arial" pitchFamily="34" charset="0"/>
              </a:defRPr>
            </a:lvl1pPr>
            <a:lvl2pPr marL="742950" indent="-285750" eaLnBrk="0" hangingPunct="0">
              <a:buChar char="-"/>
              <a:defRPr>
                <a:solidFill>
                  <a:schemeClr val="tx1"/>
                </a:solidFill>
                <a:latin typeface="Arial" pitchFamily="34" charset="0"/>
                <a:ea typeface="ヒラギノ角ゴ Pro W3"/>
                <a:cs typeface="Arial" pitchFamily="34" charset="0"/>
              </a:defRPr>
            </a:lvl2pPr>
            <a:lvl3pPr marL="1143000" indent="-228600" eaLnBrk="0" hangingPunct="0">
              <a:buChar char="-"/>
              <a:defRPr>
                <a:solidFill>
                  <a:schemeClr val="tx1"/>
                </a:solidFill>
                <a:latin typeface="Arial" pitchFamily="34" charset="0"/>
                <a:ea typeface="ヒラギノ角ゴ Pro W3"/>
                <a:cs typeface="Arial" pitchFamily="34" charset="0"/>
              </a:defRPr>
            </a:lvl3pPr>
            <a:lvl4pPr marL="1600200" indent="-228600" eaLnBrk="0" hangingPunct="0">
              <a:buChar char="-"/>
              <a:defRPr>
                <a:solidFill>
                  <a:schemeClr val="tx1"/>
                </a:solidFill>
                <a:latin typeface="Arial" pitchFamily="34" charset="0"/>
                <a:ea typeface="ヒラギノ角ゴ Pro W3"/>
                <a:cs typeface="Arial" pitchFamily="34" charset="0"/>
              </a:defRPr>
            </a:lvl4pPr>
            <a:lvl5pPr marL="2057400" indent="-228600" eaLnBrk="0" hangingPunct="0">
              <a:buChar char="-"/>
              <a:defRPr>
                <a:solidFill>
                  <a:schemeClr val="tx1"/>
                </a:solidFill>
                <a:latin typeface="Arial" pitchFamily="34" charset="0"/>
                <a:ea typeface="ヒラギノ角ゴ Pro W3"/>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ts val="2600"/>
              </a:lnSpc>
              <a:spcBef>
                <a:spcPct val="0"/>
              </a:spcBef>
              <a:spcAft>
                <a:spcPct val="0"/>
              </a:spcAft>
              <a:buFontTx/>
              <a:buNone/>
            </a:pPr>
            <a:r>
              <a:rPr lang="de-DE" altLang="de-DE" sz="600">
                <a:solidFill>
                  <a:srgbClr val="FFFFFF"/>
                </a:solidFill>
                <a:latin typeface="Aharoni" pitchFamily="2" charset="-79"/>
                <a:cs typeface="Aharoni" pitchFamily="2" charset="-79"/>
              </a:rPr>
              <a:t>terrasar-x ng</a:t>
            </a:r>
          </a:p>
        </p:txBody>
      </p:sp>
      <p:sp>
        <p:nvSpPr>
          <p:cNvPr id="23574" name="Textfeld 66"/>
          <p:cNvSpPr txBox="1">
            <a:spLocks noChangeArrowheads="1"/>
          </p:cNvSpPr>
          <p:nvPr/>
        </p:nvSpPr>
        <p:spPr bwMode="auto">
          <a:xfrm>
            <a:off x="8161338" y="3632200"/>
            <a:ext cx="366712"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a:solidFill>
                  <a:schemeClr val="tx1"/>
                </a:solidFill>
                <a:latin typeface="Arial" pitchFamily="34" charset="0"/>
                <a:ea typeface="ヒラギノ角ゴ Pro W3"/>
                <a:cs typeface="Arial" pitchFamily="34" charset="0"/>
              </a:defRPr>
            </a:lvl1pPr>
            <a:lvl2pPr marL="742950" indent="-285750" eaLnBrk="0" hangingPunct="0">
              <a:buChar char="-"/>
              <a:defRPr>
                <a:solidFill>
                  <a:schemeClr val="tx1"/>
                </a:solidFill>
                <a:latin typeface="Arial" pitchFamily="34" charset="0"/>
                <a:ea typeface="ヒラギノ角ゴ Pro W3"/>
                <a:cs typeface="Arial" pitchFamily="34" charset="0"/>
              </a:defRPr>
            </a:lvl2pPr>
            <a:lvl3pPr marL="1143000" indent="-228600" eaLnBrk="0" hangingPunct="0">
              <a:buChar char="-"/>
              <a:defRPr>
                <a:solidFill>
                  <a:schemeClr val="tx1"/>
                </a:solidFill>
                <a:latin typeface="Arial" pitchFamily="34" charset="0"/>
                <a:ea typeface="ヒラギノ角ゴ Pro W3"/>
                <a:cs typeface="Arial" pitchFamily="34" charset="0"/>
              </a:defRPr>
            </a:lvl3pPr>
            <a:lvl4pPr marL="1600200" indent="-228600" eaLnBrk="0" hangingPunct="0">
              <a:buChar char="-"/>
              <a:defRPr>
                <a:solidFill>
                  <a:schemeClr val="tx1"/>
                </a:solidFill>
                <a:latin typeface="Arial" pitchFamily="34" charset="0"/>
                <a:ea typeface="ヒラギノ角ゴ Pro W3"/>
                <a:cs typeface="Arial" pitchFamily="34" charset="0"/>
              </a:defRPr>
            </a:lvl4pPr>
            <a:lvl5pPr marL="2057400" indent="-228600" eaLnBrk="0" hangingPunct="0">
              <a:buChar char="-"/>
              <a:defRPr>
                <a:solidFill>
                  <a:schemeClr val="tx1"/>
                </a:solidFill>
                <a:latin typeface="Arial" pitchFamily="34" charset="0"/>
                <a:ea typeface="ヒラギノ角ゴ Pro W3"/>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ts val="2600"/>
              </a:lnSpc>
              <a:spcBef>
                <a:spcPct val="0"/>
              </a:spcBef>
              <a:spcAft>
                <a:spcPct val="0"/>
              </a:spcAft>
              <a:buFontTx/>
              <a:buNone/>
            </a:pPr>
            <a:r>
              <a:rPr lang="de-DE" altLang="de-DE" sz="600">
                <a:solidFill>
                  <a:srgbClr val="FFFFFF"/>
                </a:solidFill>
                <a:latin typeface="Aharoni" pitchFamily="2" charset="-79"/>
                <a:cs typeface="Aharoni" pitchFamily="2" charset="-79"/>
              </a:rPr>
              <a:t>hrws</a:t>
            </a:r>
          </a:p>
        </p:txBody>
      </p:sp>
      <p:sp>
        <p:nvSpPr>
          <p:cNvPr id="23575" name="Textfeld 67"/>
          <p:cNvSpPr txBox="1">
            <a:spLocks noChangeArrowheads="1"/>
          </p:cNvSpPr>
          <p:nvPr/>
        </p:nvSpPr>
        <p:spPr bwMode="auto">
          <a:xfrm>
            <a:off x="7570788" y="3916363"/>
            <a:ext cx="5492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a:solidFill>
                  <a:schemeClr val="tx1"/>
                </a:solidFill>
                <a:latin typeface="Arial" pitchFamily="34" charset="0"/>
                <a:ea typeface="ヒラギノ角ゴ Pro W3"/>
                <a:cs typeface="Arial" pitchFamily="34" charset="0"/>
              </a:defRPr>
            </a:lvl1pPr>
            <a:lvl2pPr marL="742950" indent="-285750" eaLnBrk="0" hangingPunct="0">
              <a:buChar char="-"/>
              <a:defRPr>
                <a:solidFill>
                  <a:schemeClr val="tx1"/>
                </a:solidFill>
                <a:latin typeface="Arial" pitchFamily="34" charset="0"/>
                <a:ea typeface="ヒラギノ角ゴ Pro W3"/>
                <a:cs typeface="Arial" pitchFamily="34" charset="0"/>
              </a:defRPr>
            </a:lvl2pPr>
            <a:lvl3pPr marL="1143000" indent="-228600" eaLnBrk="0" hangingPunct="0">
              <a:buChar char="-"/>
              <a:defRPr>
                <a:solidFill>
                  <a:schemeClr val="tx1"/>
                </a:solidFill>
                <a:latin typeface="Arial" pitchFamily="34" charset="0"/>
                <a:ea typeface="ヒラギノ角ゴ Pro W3"/>
                <a:cs typeface="Arial" pitchFamily="34" charset="0"/>
              </a:defRPr>
            </a:lvl3pPr>
            <a:lvl4pPr marL="1600200" indent="-228600" eaLnBrk="0" hangingPunct="0">
              <a:buChar char="-"/>
              <a:defRPr>
                <a:solidFill>
                  <a:schemeClr val="tx1"/>
                </a:solidFill>
                <a:latin typeface="Arial" pitchFamily="34" charset="0"/>
                <a:ea typeface="ヒラギノ角ゴ Pro W3"/>
                <a:cs typeface="Arial" pitchFamily="34" charset="0"/>
              </a:defRPr>
            </a:lvl4pPr>
            <a:lvl5pPr marL="2057400" indent="-228600" eaLnBrk="0" hangingPunct="0">
              <a:buChar char="-"/>
              <a:defRPr>
                <a:solidFill>
                  <a:schemeClr val="tx1"/>
                </a:solidFill>
                <a:latin typeface="Arial" pitchFamily="34" charset="0"/>
                <a:ea typeface="ヒラギノ角ゴ Pro W3"/>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ts val="2600"/>
              </a:lnSpc>
              <a:spcBef>
                <a:spcPct val="0"/>
              </a:spcBef>
              <a:spcAft>
                <a:spcPct val="0"/>
              </a:spcAft>
              <a:buFontTx/>
              <a:buNone/>
            </a:pPr>
            <a:r>
              <a:rPr lang="de-DE" altLang="de-DE" sz="600">
                <a:solidFill>
                  <a:srgbClr val="FFFFFF"/>
                </a:solidFill>
                <a:latin typeface="Aharoni" pitchFamily="2" charset="-79"/>
                <a:cs typeface="Aharoni" pitchFamily="2" charset="-79"/>
              </a:rPr>
              <a:t>metimage</a:t>
            </a:r>
          </a:p>
        </p:txBody>
      </p:sp>
      <p:sp>
        <p:nvSpPr>
          <p:cNvPr id="23576" name="Textfeld 68"/>
          <p:cNvSpPr txBox="1">
            <a:spLocks noChangeArrowheads="1"/>
          </p:cNvSpPr>
          <p:nvPr/>
        </p:nvSpPr>
        <p:spPr bwMode="auto">
          <a:xfrm>
            <a:off x="7732713" y="3646488"/>
            <a:ext cx="41275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a:solidFill>
                  <a:schemeClr val="tx1"/>
                </a:solidFill>
                <a:latin typeface="Arial" pitchFamily="34" charset="0"/>
                <a:ea typeface="ヒラギノ角ゴ Pro W3"/>
                <a:cs typeface="Arial" pitchFamily="34" charset="0"/>
              </a:defRPr>
            </a:lvl1pPr>
            <a:lvl2pPr marL="742950" indent="-285750" eaLnBrk="0" hangingPunct="0">
              <a:buChar char="-"/>
              <a:defRPr>
                <a:solidFill>
                  <a:schemeClr val="tx1"/>
                </a:solidFill>
                <a:latin typeface="Arial" pitchFamily="34" charset="0"/>
                <a:ea typeface="ヒラギノ角ゴ Pro W3"/>
                <a:cs typeface="Arial" pitchFamily="34" charset="0"/>
              </a:defRPr>
            </a:lvl2pPr>
            <a:lvl3pPr marL="1143000" indent="-228600" eaLnBrk="0" hangingPunct="0">
              <a:buChar char="-"/>
              <a:defRPr>
                <a:solidFill>
                  <a:schemeClr val="tx1"/>
                </a:solidFill>
                <a:latin typeface="Arial" pitchFamily="34" charset="0"/>
                <a:ea typeface="ヒラギノ角ゴ Pro W3"/>
                <a:cs typeface="Arial" pitchFamily="34" charset="0"/>
              </a:defRPr>
            </a:lvl3pPr>
            <a:lvl4pPr marL="1600200" indent="-228600" eaLnBrk="0" hangingPunct="0">
              <a:buChar char="-"/>
              <a:defRPr>
                <a:solidFill>
                  <a:schemeClr val="tx1"/>
                </a:solidFill>
                <a:latin typeface="Arial" pitchFamily="34" charset="0"/>
                <a:ea typeface="ヒラギノ角ゴ Pro W3"/>
                <a:cs typeface="Arial" pitchFamily="34" charset="0"/>
              </a:defRPr>
            </a:lvl4pPr>
            <a:lvl5pPr marL="2057400" indent="-228600" eaLnBrk="0" hangingPunct="0">
              <a:buChar char="-"/>
              <a:defRPr>
                <a:solidFill>
                  <a:schemeClr val="tx1"/>
                </a:solidFill>
                <a:latin typeface="Arial" pitchFamily="34" charset="0"/>
                <a:ea typeface="ヒラギノ角ゴ Pro W3"/>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ts val="2600"/>
              </a:lnSpc>
              <a:spcBef>
                <a:spcPct val="0"/>
              </a:spcBef>
              <a:spcAft>
                <a:spcPct val="0"/>
              </a:spcAft>
            </a:pPr>
            <a:r>
              <a:rPr lang="de-DE" altLang="de-DE" sz="600">
                <a:solidFill>
                  <a:srgbClr val="FFFFFF"/>
                </a:solidFill>
                <a:latin typeface="Aharoni" pitchFamily="2" charset="-79"/>
                <a:cs typeface="Aharoni" pitchFamily="2" charset="-79"/>
              </a:rPr>
              <a:t>merlin</a:t>
            </a:r>
          </a:p>
        </p:txBody>
      </p:sp>
      <p:sp>
        <p:nvSpPr>
          <p:cNvPr id="2" name="Titel 1"/>
          <p:cNvSpPr>
            <a:spLocks noGrp="1"/>
          </p:cNvSpPr>
          <p:nvPr>
            <p:ph type="title"/>
          </p:nvPr>
        </p:nvSpPr>
        <p:spPr>
          <a:xfrm>
            <a:off x="450850" y="79375"/>
            <a:ext cx="7342188" cy="738188"/>
          </a:xfrm>
        </p:spPr>
        <p:txBody>
          <a:bodyPr/>
          <a:lstStyle/>
          <a:p>
            <a:pPr>
              <a:defRPr/>
            </a:pPr>
            <a:r>
              <a:rPr lang="de-DE" dirty="0" smtClean="0">
                <a:solidFill>
                  <a:schemeClr val="bg1">
                    <a:lumMod val="85000"/>
                  </a:schemeClr>
                </a:solidFill>
              </a:rPr>
              <a:t>Earth Observation in Germany:</a:t>
            </a:r>
            <a:br>
              <a:rPr lang="de-DE" dirty="0" smtClean="0">
                <a:solidFill>
                  <a:schemeClr val="bg1">
                    <a:lumMod val="85000"/>
                  </a:schemeClr>
                </a:solidFill>
              </a:rPr>
            </a:br>
            <a:r>
              <a:rPr lang="de-DE" dirty="0" smtClean="0">
                <a:solidFill>
                  <a:schemeClr val="bg1">
                    <a:lumMod val="85000"/>
                  </a:schemeClr>
                </a:solidFill>
              </a:rPr>
              <a:t>Part </a:t>
            </a:r>
            <a:r>
              <a:rPr lang="de-DE" dirty="0" err="1" smtClean="0">
                <a:solidFill>
                  <a:schemeClr val="bg1">
                    <a:lumMod val="85000"/>
                  </a:schemeClr>
                </a:solidFill>
              </a:rPr>
              <a:t>of</a:t>
            </a:r>
            <a:r>
              <a:rPr lang="de-DE" dirty="0" smtClean="0">
                <a:solidFill>
                  <a:schemeClr val="bg1">
                    <a:lumMod val="85000"/>
                  </a:schemeClr>
                </a:solidFill>
              </a:rPr>
              <a:t> </a:t>
            </a:r>
            <a:r>
              <a:rPr lang="de-DE" dirty="0" err="1" smtClean="0">
                <a:solidFill>
                  <a:schemeClr val="bg1">
                    <a:lumMod val="85000"/>
                  </a:schemeClr>
                </a:solidFill>
              </a:rPr>
              <a:t>the</a:t>
            </a:r>
            <a:r>
              <a:rPr lang="de-DE" dirty="0" smtClean="0">
                <a:solidFill>
                  <a:schemeClr val="bg1">
                    <a:lumMod val="85000"/>
                  </a:schemeClr>
                </a:solidFill>
              </a:rPr>
              <a:t> Global Family</a:t>
            </a:r>
            <a:endParaRPr lang="de-DE" dirty="0">
              <a:solidFill>
                <a:schemeClr val="bg1">
                  <a:lumMod val="85000"/>
                </a:schemeClr>
              </a:solidFill>
            </a:endParaRPr>
          </a:p>
        </p:txBody>
      </p:sp>
      <p:pic>
        <p:nvPicPr>
          <p:cNvPr id="23581" name="Picture 134" descr="Y:\Missionen\Merlin\090_Oeffentlichkeitsarbeit\Logo\MERLIN_logo_DLR_version_2012_01_20_approved_White_300x9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5263" y="3481388"/>
            <a:ext cx="588962"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liennummernplatzhalter 2"/>
          <p:cNvSpPr>
            <a:spLocks noGrp="1"/>
          </p:cNvSpPr>
          <p:nvPr>
            <p:ph type="sldNum" sz="quarter" idx="11"/>
          </p:nvPr>
        </p:nvSpPr>
        <p:spPr/>
        <p:txBody>
          <a:bodyPr/>
          <a:lstStyle/>
          <a:p>
            <a:pPr>
              <a:defRPr/>
            </a:pPr>
            <a:r>
              <a:rPr smtClean="0"/>
              <a:t>www.DLR.de  •  Folie </a:t>
            </a:r>
            <a:fld id="{8D4DE664-8572-4378-A77E-8F831865D921}" type="slidenum">
              <a:rPr smtClean="0"/>
              <a:pPr>
                <a:defRPr/>
              </a:pPr>
              <a:t>8</a:t>
            </a:fld>
            <a:endParaRPr/>
          </a:p>
        </p:txBody>
      </p:sp>
      <p:grpSp>
        <p:nvGrpSpPr>
          <p:cNvPr id="23591" name="Gruppieren 15"/>
          <p:cNvGrpSpPr>
            <a:grpSpLocks/>
          </p:cNvGrpSpPr>
          <p:nvPr/>
        </p:nvGrpSpPr>
        <p:grpSpPr bwMode="auto">
          <a:xfrm>
            <a:off x="4129088" y="1362075"/>
            <a:ext cx="427037" cy="514350"/>
            <a:chOff x="4129088" y="1362075"/>
            <a:chExt cx="427037" cy="514350"/>
          </a:xfrm>
        </p:grpSpPr>
        <p:pic>
          <p:nvPicPr>
            <p:cNvPr id="23632" name="Picture 2"/>
            <p:cNvPicPr>
              <a:picLocks noChangeAspect="1" noChangeArrowheads="1"/>
            </p:cNvPicPr>
            <p:nvPr/>
          </p:nvPicPr>
          <p:blipFill>
            <a:blip r:embed="rId10">
              <a:extLst>
                <a:ext uri="{28A0092B-C50C-407E-A947-70E740481C1C}">
                  <a14:useLocalDpi xmlns:a14="http://schemas.microsoft.com/office/drawing/2010/main" val="0"/>
                </a:ext>
              </a:extLst>
            </a:blip>
            <a:srcRect l="24554" t="56200" r="57465" b="25339"/>
            <a:stretch>
              <a:fillRect/>
            </a:stretch>
          </p:blipFill>
          <p:spPr bwMode="auto">
            <a:xfrm>
              <a:off x="4129088" y="1562100"/>
              <a:ext cx="427037"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633" name="Textfeld 58"/>
            <p:cNvSpPr txBox="1">
              <a:spLocks noChangeArrowheads="1"/>
            </p:cNvSpPr>
            <p:nvPr/>
          </p:nvSpPr>
          <p:spPr bwMode="auto">
            <a:xfrm>
              <a:off x="4173538" y="1362075"/>
              <a:ext cx="3444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a:solidFill>
                    <a:schemeClr val="tx1"/>
                  </a:solidFill>
                  <a:latin typeface="Arial" pitchFamily="34" charset="0"/>
                  <a:ea typeface="ヒラギノ角ゴ Pro W3"/>
                  <a:cs typeface="Arial" pitchFamily="34" charset="0"/>
                </a:defRPr>
              </a:lvl1pPr>
              <a:lvl2pPr marL="742950" indent="-285750" eaLnBrk="0" hangingPunct="0">
                <a:buChar char="-"/>
                <a:defRPr>
                  <a:solidFill>
                    <a:schemeClr val="tx1"/>
                  </a:solidFill>
                  <a:latin typeface="Arial" pitchFamily="34" charset="0"/>
                  <a:ea typeface="ヒラギノ角ゴ Pro W3"/>
                  <a:cs typeface="Arial" pitchFamily="34" charset="0"/>
                </a:defRPr>
              </a:lvl2pPr>
              <a:lvl3pPr marL="1143000" indent="-228600" eaLnBrk="0" hangingPunct="0">
                <a:buChar char="-"/>
                <a:defRPr>
                  <a:solidFill>
                    <a:schemeClr val="tx1"/>
                  </a:solidFill>
                  <a:latin typeface="Arial" pitchFamily="34" charset="0"/>
                  <a:ea typeface="ヒラギノ角ゴ Pro W3"/>
                  <a:cs typeface="Arial" pitchFamily="34" charset="0"/>
                </a:defRPr>
              </a:lvl3pPr>
              <a:lvl4pPr marL="1600200" indent="-228600" eaLnBrk="0" hangingPunct="0">
                <a:buChar char="-"/>
                <a:defRPr>
                  <a:solidFill>
                    <a:schemeClr val="tx1"/>
                  </a:solidFill>
                  <a:latin typeface="Arial" pitchFamily="34" charset="0"/>
                  <a:ea typeface="ヒラギノ角ゴ Pro W3"/>
                  <a:cs typeface="Arial" pitchFamily="34" charset="0"/>
                </a:defRPr>
              </a:lvl4pPr>
              <a:lvl5pPr marL="2057400" indent="-228600" eaLnBrk="0" hangingPunct="0">
                <a:buChar char="-"/>
                <a:defRPr>
                  <a:solidFill>
                    <a:schemeClr val="tx1"/>
                  </a:solidFill>
                  <a:latin typeface="Arial" pitchFamily="34" charset="0"/>
                  <a:ea typeface="ヒラギノ角ゴ Pro W3"/>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ts val="2600"/>
                </a:lnSpc>
                <a:spcBef>
                  <a:spcPct val="0"/>
                </a:spcBef>
                <a:spcAft>
                  <a:spcPct val="0"/>
                </a:spcAft>
                <a:buFontTx/>
                <a:buNone/>
              </a:pPr>
              <a:r>
                <a:rPr lang="de-DE" altLang="de-DE" sz="600">
                  <a:solidFill>
                    <a:srgbClr val="FFFFFF"/>
                  </a:solidFill>
                  <a:latin typeface="Aharoni" pitchFamily="2" charset="-79"/>
                  <a:cs typeface="Aharoni" pitchFamily="2" charset="-79"/>
                </a:rPr>
                <a:t>srtm</a:t>
              </a:r>
            </a:p>
          </p:txBody>
        </p:sp>
      </p:grpSp>
      <p:grpSp>
        <p:nvGrpSpPr>
          <p:cNvPr id="23592" name="Gruppieren 7"/>
          <p:cNvGrpSpPr>
            <a:grpSpLocks/>
          </p:cNvGrpSpPr>
          <p:nvPr/>
        </p:nvGrpSpPr>
        <p:grpSpPr bwMode="auto">
          <a:xfrm>
            <a:off x="4732337" y="1688626"/>
            <a:ext cx="422275" cy="444088"/>
            <a:chOff x="4720431" y="1677986"/>
            <a:chExt cx="422275" cy="444088"/>
          </a:xfrm>
        </p:grpSpPr>
        <p:pic>
          <p:nvPicPr>
            <p:cNvPr id="23630" name="Picture 112" descr="GRAC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44244" y="1677986"/>
              <a:ext cx="398462"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31" name="Textfeld 59"/>
            <p:cNvSpPr txBox="1">
              <a:spLocks noChangeArrowheads="1"/>
            </p:cNvSpPr>
            <p:nvPr/>
          </p:nvSpPr>
          <p:spPr bwMode="auto">
            <a:xfrm>
              <a:off x="4720431" y="1756949"/>
              <a:ext cx="3905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a:solidFill>
                    <a:schemeClr val="tx1"/>
                  </a:solidFill>
                  <a:latin typeface="Arial" pitchFamily="34" charset="0"/>
                  <a:ea typeface="ヒラギノ角ゴ Pro W3"/>
                  <a:cs typeface="Arial" pitchFamily="34" charset="0"/>
                </a:defRPr>
              </a:lvl1pPr>
              <a:lvl2pPr marL="742950" indent="-285750" eaLnBrk="0" hangingPunct="0">
                <a:buChar char="-"/>
                <a:defRPr>
                  <a:solidFill>
                    <a:schemeClr val="tx1"/>
                  </a:solidFill>
                  <a:latin typeface="Arial" pitchFamily="34" charset="0"/>
                  <a:ea typeface="ヒラギノ角ゴ Pro W3"/>
                  <a:cs typeface="Arial" pitchFamily="34" charset="0"/>
                </a:defRPr>
              </a:lvl2pPr>
              <a:lvl3pPr marL="1143000" indent="-228600" eaLnBrk="0" hangingPunct="0">
                <a:buChar char="-"/>
                <a:defRPr>
                  <a:solidFill>
                    <a:schemeClr val="tx1"/>
                  </a:solidFill>
                  <a:latin typeface="Arial" pitchFamily="34" charset="0"/>
                  <a:ea typeface="ヒラギノ角ゴ Pro W3"/>
                  <a:cs typeface="Arial" pitchFamily="34" charset="0"/>
                </a:defRPr>
              </a:lvl3pPr>
              <a:lvl4pPr marL="1600200" indent="-228600" eaLnBrk="0" hangingPunct="0">
                <a:buChar char="-"/>
                <a:defRPr>
                  <a:solidFill>
                    <a:schemeClr val="tx1"/>
                  </a:solidFill>
                  <a:latin typeface="Arial" pitchFamily="34" charset="0"/>
                  <a:ea typeface="ヒラギノ角ゴ Pro W3"/>
                  <a:cs typeface="Arial" pitchFamily="34" charset="0"/>
                </a:defRPr>
              </a:lvl4pPr>
              <a:lvl5pPr marL="2057400" indent="-228600" eaLnBrk="0" hangingPunct="0">
                <a:buChar char="-"/>
                <a:defRPr>
                  <a:solidFill>
                    <a:schemeClr val="tx1"/>
                  </a:solidFill>
                  <a:latin typeface="Arial" pitchFamily="34" charset="0"/>
                  <a:ea typeface="ヒラギノ角ゴ Pro W3"/>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ts val="2600"/>
                </a:lnSpc>
                <a:spcBef>
                  <a:spcPct val="0"/>
                </a:spcBef>
                <a:spcAft>
                  <a:spcPct val="0"/>
                </a:spcAft>
                <a:buFontTx/>
                <a:buNone/>
              </a:pPr>
              <a:r>
                <a:rPr lang="de-DE" altLang="de-DE" sz="600" dirty="0" err="1">
                  <a:solidFill>
                    <a:srgbClr val="FFFFFF"/>
                  </a:solidFill>
                  <a:latin typeface="Aharoni" pitchFamily="2" charset="-79"/>
                  <a:cs typeface="Aharoni" pitchFamily="2" charset="-79"/>
                </a:rPr>
                <a:t>grace</a:t>
              </a:r>
              <a:endParaRPr lang="de-DE" altLang="de-DE" sz="600" dirty="0">
                <a:solidFill>
                  <a:srgbClr val="FFFFFF"/>
                </a:solidFill>
                <a:latin typeface="Aharoni" pitchFamily="2" charset="-79"/>
                <a:cs typeface="Aharoni" pitchFamily="2" charset="-79"/>
              </a:endParaRPr>
            </a:p>
          </p:txBody>
        </p:sp>
      </p:grpSp>
      <p:grpSp>
        <p:nvGrpSpPr>
          <p:cNvPr id="23593" name="Gruppieren 8"/>
          <p:cNvGrpSpPr>
            <a:grpSpLocks/>
          </p:cNvGrpSpPr>
          <p:nvPr/>
        </p:nvGrpSpPr>
        <p:grpSpPr bwMode="auto">
          <a:xfrm>
            <a:off x="5006975" y="1655763"/>
            <a:ext cx="563563" cy="461962"/>
            <a:chOff x="4676775" y="1673225"/>
            <a:chExt cx="563563" cy="461963"/>
          </a:xfrm>
        </p:grpSpPr>
        <p:pic>
          <p:nvPicPr>
            <p:cNvPr id="23628" name="Picture 100" descr="Sciamach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94238" y="1673225"/>
              <a:ext cx="46831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29" name="Textfeld 60"/>
            <p:cNvSpPr txBox="1">
              <a:spLocks noChangeArrowheads="1"/>
            </p:cNvSpPr>
            <p:nvPr/>
          </p:nvSpPr>
          <p:spPr bwMode="auto">
            <a:xfrm>
              <a:off x="4676775" y="1770063"/>
              <a:ext cx="5635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a:solidFill>
                    <a:schemeClr val="tx1"/>
                  </a:solidFill>
                  <a:latin typeface="Arial" pitchFamily="34" charset="0"/>
                  <a:ea typeface="ヒラギノ角ゴ Pro W3"/>
                  <a:cs typeface="Arial" pitchFamily="34" charset="0"/>
                </a:defRPr>
              </a:lvl1pPr>
              <a:lvl2pPr marL="742950" indent="-285750" eaLnBrk="0" hangingPunct="0">
                <a:buChar char="-"/>
                <a:defRPr>
                  <a:solidFill>
                    <a:schemeClr val="tx1"/>
                  </a:solidFill>
                  <a:latin typeface="Arial" pitchFamily="34" charset="0"/>
                  <a:ea typeface="ヒラギノ角ゴ Pro W3"/>
                  <a:cs typeface="Arial" pitchFamily="34" charset="0"/>
                </a:defRPr>
              </a:lvl2pPr>
              <a:lvl3pPr marL="1143000" indent="-228600" eaLnBrk="0" hangingPunct="0">
                <a:buChar char="-"/>
                <a:defRPr>
                  <a:solidFill>
                    <a:schemeClr val="tx1"/>
                  </a:solidFill>
                  <a:latin typeface="Arial" pitchFamily="34" charset="0"/>
                  <a:ea typeface="ヒラギノ角ゴ Pro W3"/>
                  <a:cs typeface="Arial" pitchFamily="34" charset="0"/>
                </a:defRPr>
              </a:lvl3pPr>
              <a:lvl4pPr marL="1600200" indent="-228600" eaLnBrk="0" hangingPunct="0">
                <a:buChar char="-"/>
                <a:defRPr>
                  <a:solidFill>
                    <a:schemeClr val="tx1"/>
                  </a:solidFill>
                  <a:latin typeface="Arial" pitchFamily="34" charset="0"/>
                  <a:ea typeface="ヒラギノ角ゴ Pro W3"/>
                  <a:cs typeface="Arial" pitchFamily="34" charset="0"/>
                </a:defRPr>
              </a:lvl4pPr>
              <a:lvl5pPr marL="2057400" indent="-228600" eaLnBrk="0" hangingPunct="0">
                <a:buChar char="-"/>
                <a:defRPr>
                  <a:solidFill>
                    <a:schemeClr val="tx1"/>
                  </a:solidFill>
                  <a:latin typeface="Arial" pitchFamily="34" charset="0"/>
                  <a:ea typeface="ヒラギノ角ゴ Pro W3"/>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ts val="2600"/>
                </a:lnSpc>
                <a:spcBef>
                  <a:spcPct val="0"/>
                </a:spcBef>
                <a:spcAft>
                  <a:spcPct val="0"/>
                </a:spcAft>
                <a:buFontTx/>
                <a:buNone/>
              </a:pPr>
              <a:r>
                <a:rPr lang="de-DE" altLang="de-DE" sz="600">
                  <a:solidFill>
                    <a:srgbClr val="FFFFFF"/>
                  </a:solidFill>
                  <a:latin typeface="Aharoni" pitchFamily="2" charset="-79"/>
                  <a:cs typeface="Aharoni" pitchFamily="2" charset="-79"/>
                </a:rPr>
                <a:t>sciamachy</a:t>
              </a:r>
            </a:p>
          </p:txBody>
        </p:sp>
      </p:grpSp>
      <p:pic>
        <p:nvPicPr>
          <p:cNvPr id="23594" name="Picture 2"/>
          <p:cNvPicPr>
            <a:picLocks noChangeAspect="1" noChangeArrowheads="1"/>
          </p:cNvPicPr>
          <p:nvPr/>
        </p:nvPicPr>
        <p:blipFill>
          <a:blip r:embed="rId13">
            <a:extLst>
              <a:ext uri="{28A0092B-C50C-407E-A947-70E740481C1C}">
                <a14:useLocalDpi xmlns:a14="http://schemas.microsoft.com/office/drawing/2010/main" val="0"/>
              </a:ext>
            </a:extLst>
          </a:blip>
          <a:srcRect l="48225" t="36287" r="33794" b="43800"/>
          <a:stretch>
            <a:fillRect/>
          </a:stretch>
        </p:blipFill>
        <p:spPr bwMode="auto">
          <a:xfrm>
            <a:off x="5630863" y="1811338"/>
            <a:ext cx="42862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9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l="70216" t="17099" r="11414" b="63713"/>
          <a:stretch>
            <a:fillRect/>
          </a:stretch>
        </p:blipFill>
        <p:spPr bwMode="auto">
          <a:xfrm>
            <a:off x="6410325" y="2154238"/>
            <a:ext cx="436563"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96" name="Picture 87" descr="RapidEy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32500" y="2006600"/>
            <a:ext cx="28892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7" name="Textfeld 61"/>
          <p:cNvSpPr txBox="1">
            <a:spLocks noChangeArrowheads="1"/>
          </p:cNvSpPr>
          <p:nvPr/>
        </p:nvSpPr>
        <p:spPr bwMode="auto">
          <a:xfrm>
            <a:off x="5561013" y="1481138"/>
            <a:ext cx="5572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a:solidFill>
                  <a:schemeClr val="tx1"/>
                </a:solidFill>
                <a:latin typeface="Arial" pitchFamily="34" charset="0"/>
                <a:ea typeface="ヒラギノ角ゴ Pro W3"/>
                <a:cs typeface="Arial" pitchFamily="34" charset="0"/>
              </a:defRPr>
            </a:lvl1pPr>
            <a:lvl2pPr marL="742950" indent="-285750" eaLnBrk="0" hangingPunct="0">
              <a:buChar char="-"/>
              <a:defRPr>
                <a:solidFill>
                  <a:schemeClr val="tx1"/>
                </a:solidFill>
                <a:latin typeface="Arial" pitchFamily="34" charset="0"/>
                <a:ea typeface="ヒラギノ角ゴ Pro W3"/>
                <a:cs typeface="Arial" pitchFamily="34" charset="0"/>
              </a:defRPr>
            </a:lvl2pPr>
            <a:lvl3pPr marL="1143000" indent="-228600" eaLnBrk="0" hangingPunct="0">
              <a:buChar char="-"/>
              <a:defRPr>
                <a:solidFill>
                  <a:schemeClr val="tx1"/>
                </a:solidFill>
                <a:latin typeface="Arial" pitchFamily="34" charset="0"/>
                <a:ea typeface="ヒラギノ角ゴ Pro W3"/>
                <a:cs typeface="Arial" pitchFamily="34" charset="0"/>
              </a:defRPr>
            </a:lvl3pPr>
            <a:lvl4pPr marL="1600200" indent="-228600" eaLnBrk="0" hangingPunct="0">
              <a:buChar char="-"/>
              <a:defRPr>
                <a:solidFill>
                  <a:schemeClr val="tx1"/>
                </a:solidFill>
                <a:latin typeface="Arial" pitchFamily="34" charset="0"/>
                <a:ea typeface="ヒラギノ角ゴ Pro W3"/>
                <a:cs typeface="Arial" pitchFamily="34" charset="0"/>
              </a:defRPr>
            </a:lvl4pPr>
            <a:lvl5pPr marL="2057400" indent="-228600" eaLnBrk="0" hangingPunct="0">
              <a:buChar char="-"/>
              <a:defRPr>
                <a:solidFill>
                  <a:schemeClr val="tx1"/>
                </a:solidFill>
                <a:latin typeface="Arial" pitchFamily="34" charset="0"/>
                <a:ea typeface="ヒラギノ角ゴ Pro W3"/>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ts val="2600"/>
              </a:lnSpc>
              <a:spcBef>
                <a:spcPct val="0"/>
              </a:spcBef>
              <a:spcAft>
                <a:spcPct val="0"/>
              </a:spcAft>
              <a:buFontTx/>
              <a:buNone/>
            </a:pPr>
            <a:r>
              <a:rPr lang="de-DE" altLang="de-DE" sz="600">
                <a:solidFill>
                  <a:srgbClr val="FFFFFF"/>
                </a:solidFill>
                <a:latin typeface="Aharoni" pitchFamily="2" charset="-79"/>
                <a:cs typeface="Aharoni" pitchFamily="2" charset="-79"/>
              </a:rPr>
              <a:t>terrasar-x</a:t>
            </a:r>
          </a:p>
        </p:txBody>
      </p:sp>
      <p:sp>
        <p:nvSpPr>
          <p:cNvPr id="23598" name="Textfeld 62"/>
          <p:cNvSpPr txBox="1">
            <a:spLocks noChangeArrowheads="1"/>
          </p:cNvSpPr>
          <p:nvPr/>
        </p:nvSpPr>
        <p:spPr bwMode="auto">
          <a:xfrm>
            <a:off x="6423025" y="1824038"/>
            <a:ext cx="5365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a:solidFill>
                  <a:schemeClr val="tx1"/>
                </a:solidFill>
                <a:latin typeface="Arial" pitchFamily="34" charset="0"/>
                <a:ea typeface="ヒラギノ角ゴ Pro W3"/>
                <a:cs typeface="Arial" pitchFamily="34" charset="0"/>
              </a:defRPr>
            </a:lvl1pPr>
            <a:lvl2pPr marL="742950" indent="-285750" eaLnBrk="0" hangingPunct="0">
              <a:buChar char="-"/>
              <a:defRPr>
                <a:solidFill>
                  <a:schemeClr val="tx1"/>
                </a:solidFill>
                <a:latin typeface="Arial" pitchFamily="34" charset="0"/>
                <a:ea typeface="ヒラギノ角ゴ Pro W3"/>
                <a:cs typeface="Arial" pitchFamily="34" charset="0"/>
              </a:defRPr>
            </a:lvl2pPr>
            <a:lvl3pPr marL="1143000" indent="-228600" eaLnBrk="0" hangingPunct="0">
              <a:buChar char="-"/>
              <a:defRPr>
                <a:solidFill>
                  <a:schemeClr val="tx1"/>
                </a:solidFill>
                <a:latin typeface="Arial" pitchFamily="34" charset="0"/>
                <a:ea typeface="ヒラギノ角ゴ Pro W3"/>
                <a:cs typeface="Arial" pitchFamily="34" charset="0"/>
              </a:defRPr>
            </a:lvl3pPr>
            <a:lvl4pPr marL="1600200" indent="-228600" eaLnBrk="0" hangingPunct="0">
              <a:buChar char="-"/>
              <a:defRPr>
                <a:solidFill>
                  <a:schemeClr val="tx1"/>
                </a:solidFill>
                <a:latin typeface="Arial" pitchFamily="34" charset="0"/>
                <a:ea typeface="ヒラギノ角ゴ Pro W3"/>
                <a:cs typeface="Arial" pitchFamily="34" charset="0"/>
              </a:defRPr>
            </a:lvl4pPr>
            <a:lvl5pPr marL="2057400" indent="-228600" eaLnBrk="0" hangingPunct="0">
              <a:buChar char="-"/>
              <a:defRPr>
                <a:solidFill>
                  <a:schemeClr val="tx1"/>
                </a:solidFill>
                <a:latin typeface="Arial" pitchFamily="34" charset="0"/>
                <a:ea typeface="ヒラギノ角ゴ Pro W3"/>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ts val="2600"/>
              </a:lnSpc>
              <a:spcBef>
                <a:spcPct val="0"/>
              </a:spcBef>
              <a:spcAft>
                <a:spcPct val="0"/>
              </a:spcAft>
              <a:buFontTx/>
              <a:buNone/>
            </a:pPr>
            <a:r>
              <a:rPr lang="de-DE" altLang="de-DE" sz="600">
                <a:solidFill>
                  <a:srgbClr val="FFFFFF"/>
                </a:solidFill>
                <a:latin typeface="Aharoni" pitchFamily="2" charset="-79"/>
                <a:cs typeface="Aharoni" pitchFamily="2" charset="-79"/>
              </a:rPr>
              <a:t>tandem-x</a:t>
            </a:r>
          </a:p>
        </p:txBody>
      </p:sp>
      <p:sp>
        <p:nvSpPr>
          <p:cNvPr id="23599" name="Textfeld 63"/>
          <p:cNvSpPr txBox="1">
            <a:spLocks noChangeArrowheads="1"/>
          </p:cNvSpPr>
          <p:nvPr/>
        </p:nvSpPr>
        <p:spPr bwMode="auto">
          <a:xfrm>
            <a:off x="5980113" y="1676400"/>
            <a:ext cx="5143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a:solidFill>
                  <a:schemeClr val="tx1"/>
                </a:solidFill>
                <a:latin typeface="Arial" pitchFamily="34" charset="0"/>
                <a:ea typeface="ヒラギノ角ゴ Pro W3"/>
                <a:cs typeface="Arial" pitchFamily="34" charset="0"/>
              </a:defRPr>
            </a:lvl1pPr>
            <a:lvl2pPr marL="742950" indent="-285750" eaLnBrk="0" hangingPunct="0">
              <a:buChar char="-"/>
              <a:defRPr>
                <a:solidFill>
                  <a:schemeClr val="tx1"/>
                </a:solidFill>
                <a:latin typeface="Arial" pitchFamily="34" charset="0"/>
                <a:ea typeface="ヒラギノ角ゴ Pro W3"/>
                <a:cs typeface="Arial" pitchFamily="34" charset="0"/>
              </a:defRPr>
            </a:lvl2pPr>
            <a:lvl3pPr marL="1143000" indent="-228600" eaLnBrk="0" hangingPunct="0">
              <a:buChar char="-"/>
              <a:defRPr>
                <a:solidFill>
                  <a:schemeClr val="tx1"/>
                </a:solidFill>
                <a:latin typeface="Arial" pitchFamily="34" charset="0"/>
                <a:ea typeface="ヒラギノ角ゴ Pro W3"/>
                <a:cs typeface="Arial" pitchFamily="34" charset="0"/>
              </a:defRPr>
            </a:lvl3pPr>
            <a:lvl4pPr marL="1600200" indent="-228600" eaLnBrk="0" hangingPunct="0">
              <a:buChar char="-"/>
              <a:defRPr>
                <a:solidFill>
                  <a:schemeClr val="tx1"/>
                </a:solidFill>
                <a:latin typeface="Arial" pitchFamily="34" charset="0"/>
                <a:ea typeface="ヒラギノ角ゴ Pro W3"/>
                <a:cs typeface="Arial" pitchFamily="34" charset="0"/>
              </a:defRPr>
            </a:lvl4pPr>
            <a:lvl5pPr marL="2057400" indent="-228600" eaLnBrk="0" hangingPunct="0">
              <a:buChar char="-"/>
              <a:defRPr>
                <a:solidFill>
                  <a:schemeClr val="tx1"/>
                </a:solidFill>
                <a:latin typeface="Arial" pitchFamily="34" charset="0"/>
                <a:ea typeface="ヒラギノ角ゴ Pro W3"/>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ts val="2600"/>
              </a:lnSpc>
              <a:spcBef>
                <a:spcPct val="0"/>
              </a:spcBef>
              <a:spcAft>
                <a:spcPct val="0"/>
              </a:spcAft>
              <a:buFontTx/>
              <a:buNone/>
            </a:pPr>
            <a:r>
              <a:rPr lang="de-DE" altLang="de-DE" sz="600">
                <a:solidFill>
                  <a:srgbClr val="FFFFFF"/>
                </a:solidFill>
                <a:latin typeface="Aharoni" pitchFamily="2" charset="-79"/>
                <a:cs typeface="Aharoni" pitchFamily="2" charset="-79"/>
              </a:rPr>
              <a:t>rapideye</a:t>
            </a:r>
          </a:p>
        </p:txBody>
      </p:sp>
      <p:pic>
        <p:nvPicPr>
          <p:cNvPr id="23601" name="Picture 71" descr="Fichier:Logo CNES.sv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b="16164"/>
          <a:stretch>
            <a:fillRect/>
          </a:stretch>
        </p:blipFill>
        <p:spPr bwMode="auto">
          <a:xfrm>
            <a:off x="5645150" y="2481263"/>
            <a:ext cx="685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03" name="Picture 75" descr="http://upload.wikimedia.org/wikipedia/de/thumb/3/3b/ESA_LOGO.svg/170px-ESA_LOGO.svg.png"/>
          <p:cNvPicPr>
            <a:picLocks noChangeAspect="1" noChangeArrowheads="1"/>
          </p:cNvPicPr>
          <p:nvPr/>
        </p:nvPicPr>
        <p:blipFill>
          <a:blip r:embed="rId18">
            <a:extLst>
              <a:ext uri="{28A0092B-C50C-407E-A947-70E740481C1C}">
                <a14:useLocalDpi xmlns:a14="http://schemas.microsoft.com/office/drawing/2010/main" val="0"/>
              </a:ext>
            </a:extLst>
          </a:blip>
          <a:srcRect r="60532"/>
          <a:stretch>
            <a:fillRect/>
          </a:stretch>
        </p:blipFill>
        <p:spPr bwMode="auto">
          <a:xfrm>
            <a:off x="6372225" y="3611563"/>
            <a:ext cx="63817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08" name="Picture 85" descr="Asi logo.sv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99075" y="2300288"/>
            <a:ext cx="46037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uppieren 4"/>
          <p:cNvGrpSpPr/>
          <p:nvPr/>
        </p:nvGrpSpPr>
        <p:grpSpPr>
          <a:xfrm>
            <a:off x="145841" y="1870443"/>
            <a:ext cx="1473958" cy="394980"/>
            <a:chOff x="68241" y="1648372"/>
            <a:chExt cx="1473958" cy="394980"/>
          </a:xfrm>
        </p:grpSpPr>
        <p:pic>
          <p:nvPicPr>
            <p:cNvPr id="18447" name="Picture 1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2422" y="1735591"/>
              <a:ext cx="1325037" cy="300036"/>
            </a:xfrm>
            <a:prstGeom prst="rect">
              <a:avLst/>
            </a:prstGeom>
            <a:solidFill>
              <a:srgbClr val="0053CC">
                <a:alpha val="43000"/>
              </a:srgbClr>
            </a:solidFill>
            <a:ln>
              <a:noFill/>
            </a:ln>
            <a:effectLst>
              <a:glow rad="228600">
                <a:schemeClr val="accent3">
                  <a:satMod val="175000"/>
                  <a:alpha val="40000"/>
                </a:schemeClr>
              </a:glow>
            </a:effectLst>
          </p:spPr>
        </p:pic>
        <p:sp>
          <p:nvSpPr>
            <p:cNvPr id="13" name="Rechteck 12"/>
            <p:cNvSpPr/>
            <p:nvPr/>
          </p:nvSpPr>
          <p:spPr bwMode="auto">
            <a:xfrm>
              <a:off x="68241" y="1648372"/>
              <a:ext cx="1473958" cy="394980"/>
            </a:xfrm>
            <a:prstGeom prst="rect">
              <a:avLst/>
            </a:prstGeom>
            <a:noFill/>
          </p:spPr>
          <p:txBody>
            <a:bodyPr>
              <a:spAutoFit/>
            </a:bodyPr>
            <a:lstStyle/>
            <a:p>
              <a:pPr algn="ctr" fontAlgn="base">
                <a:lnSpc>
                  <a:spcPts val="2600"/>
                </a:lnSpc>
                <a:spcBef>
                  <a:spcPct val="0"/>
                </a:spcBef>
                <a:spcAft>
                  <a:spcPct val="0"/>
                </a:spcAft>
                <a:defRPr/>
              </a:pPr>
              <a:r>
                <a:rPr lang="de-DE" b="1" dirty="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rPr>
                <a:t>Technology</a:t>
              </a:r>
            </a:p>
          </p:txBody>
        </p:sp>
      </p:grpSp>
      <p:pic>
        <p:nvPicPr>
          <p:cNvPr id="80" name="Picture 2"/>
          <p:cNvPicPr>
            <a:picLocks noChangeAspect="1" noChangeArrowheads="1"/>
          </p:cNvPicPr>
          <p:nvPr/>
        </p:nvPicPr>
        <p:blipFill>
          <a:blip r:embed="rId3">
            <a:extLst>
              <a:ext uri="{28A0092B-C50C-407E-A947-70E740481C1C}">
                <a14:useLocalDpi xmlns:a14="http://schemas.microsoft.com/office/drawing/2010/main" val="0"/>
              </a:ext>
            </a:extLst>
          </a:blip>
          <a:srcRect l="3435" t="82051" b="11890"/>
          <a:stretch>
            <a:fillRect/>
          </a:stretch>
        </p:blipFill>
        <p:spPr bwMode="auto">
          <a:xfrm>
            <a:off x="0" y="5887779"/>
            <a:ext cx="9161369" cy="97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2"/>
          <p:cNvPicPr>
            <a:picLocks noChangeAspect="1" noChangeArrowheads="1"/>
          </p:cNvPicPr>
          <p:nvPr/>
        </p:nvPicPr>
        <p:blipFill>
          <a:blip r:embed="rId3">
            <a:extLst>
              <a:ext uri="{28A0092B-C50C-407E-A947-70E740481C1C}">
                <a14:useLocalDpi xmlns:a14="http://schemas.microsoft.com/office/drawing/2010/main" val="0"/>
              </a:ext>
            </a:extLst>
          </a:blip>
          <a:srcRect l="3435" t="82051" b="11890"/>
          <a:stretch>
            <a:fillRect/>
          </a:stretch>
        </p:blipFill>
        <p:spPr bwMode="auto">
          <a:xfrm>
            <a:off x="2225764" y="4709021"/>
            <a:ext cx="6838771" cy="962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620" name="Picture 37" descr="https://encrypted-tbn3.gstatic.com/images?q=tbn:ANd9GcSvejiheXd7cAi88s7_uDVguWqUeYaycwAYultDvd4DjJjPtwg6dQ"/>
          <p:cNvPicPr>
            <a:picLocks noChangeAspect="1" noChangeArrowheads="1"/>
          </p:cNvPicPr>
          <p:nvPr/>
        </p:nvPicPr>
        <p:blipFill>
          <a:blip r:embed="rId21">
            <a:extLst>
              <a:ext uri="{28A0092B-C50C-407E-A947-70E740481C1C}">
                <a14:useLocalDpi xmlns:a14="http://schemas.microsoft.com/office/drawing/2010/main" val="0"/>
              </a:ext>
            </a:extLst>
          </a:blip>
          <a:srcRect l="44579"/>
          <a:stretch>
            <a:fillRect/>
          </a:stretch>
        </p:blipFill>
        <p:spPr bwMode="auto">
          <a:xfrm>
            <a:off x="5568921" y="5148447"/>
            <a:ext cx="3051175" cy="82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21" name="Picture 22" descr="https://encrypted-tbn3.gstatic.com/images?q=tbn:ANd9GcTYdOyUwY7ONv3A5VFGARlW37jJExg2b17WPkx9nBTa0aVi3KuelA"/>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817144" y="4781713"/>
            <a:ext cx="1614488" cy="889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22" name="Picture 28"/>
          <p:cNvPicPr>
            <a:picLocks noChangeAspect="1" noChangeArrowheads="1"/>
          </p:cNvPicPr>
          <p:nvPr/>
        </p:nvPicPr>
        <p:blipFill>
          <a:blip r:embed="rId23">
            <a:extLst>
              <a:ext uri="{28A0092B-C50C-407E-A947-70E740481C1C}">
                <a14:useLocalDpi xmlns:a14="http://schemas.microsoft.com/office/drawing/2010/main" val="0"/>
              </a:ext>
            </a:extLst>
          </a:blip>
          <a:srcRect t="21510" b="21266"/>
          <a:stretch>
            <a:fillRect/>
          </a:stretch>
        </p:blipFill>
        <p:spPr bwMode="auto">
          <a:xfrm>
            <a:off x="5838008" y="5435613"/>
            <a:ext cx="828675" cy="376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3" algn="ctr">
                <a:solidFill>
                  <a:schemeClr val="tx1"/>
                </a:solidFill>
                <a:miter lim="800000"/>
                <a:headEnd/>
                <a:tailEnd/>
              </a14:hiddenLine>
            </a:ext>
          </a:extLst>
        </p:spPr>
      </p:pic>
      <p:pic>
        <p:nvPicPr>
          <p:cNvPr id="23623" name="Picture 3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02848" y="5834966"/>
            <a:ext cx="1453907" cy="646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3" algn="ctr">
                <a:solidFill>
                  <a:schemeClr val="tx1"/>
                </a:solidFill>
                <a:miter lim="800000"/>
                <a:headEnd/>
                <a:tailEnd/>
              </a14:hiddenLine>
            </a:ext>
          </a:extLst>
        </p:spPr>
      </p:pic>
      <p:pic>
        <p:nvPicPr>
          <p:cNvPr id="23624" name="Picture 35" descr="https://encrypted-tbn1.gstatic.com/images?q=tbn:ANd9GcRBYgQp6jxMRmBRi6DGXmuFVnBvsgCqPECtQhTzRGCEuJBi8wNpnw"/>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327356" y="4969866"/>
            <a:ext cx="1385546" cy="1389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79783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Tabelle 63"/>
          <p:cNvGraphicFramePr>
            <a:graphicFrameLocks noGrp="1"/>
          </p:cNvGraphicFramePr>
          <p:nvPr/>
        </p:nvGraphicFramePr>
        <p:xfrm>
          <a:off x="323850" y="1219200"/>
          <a:ext cx="8424870" cy="4819646"/>
        </p:xfrm>
        <a:graphic>
          <a:graphicData uri="http://schemas.openxmlformats.org/drawingml/2006/table">
            <a:tbl>
              <a:tblPr firstRow="1" bandRow="1"/>
              <a:tblGrid>
                <a:gridCol w="561658"/>
                <a:gridCol w="561658"/>
                <a:gridCol w="561658"/>
                <a:gridCol w="561658"/>
                <a:gridCol w="561658"/>
                <a:gridCol w="561658"/>
                <a:gridCol w="561658"/>
                <a:gridCol w="561658"/>
                <a:gridCol w="561658"/>
                <a:gridCol w="561658"/>
                <a:gridCol w="561658"/>
                <a:gridCol w="561658"/>
                <a:gridCol w="561658"/>
                <a:gridCol w="561658"/>
                <a:gridCol w="561658"/>
              </a:tblGrid>
              <a:tr h="37074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de-DE" sz="1400" dirty="0" smtClean="0"/>
                        <a:t>2015</a:t>
                      </a:r>
                      <a:endParaRPr lang="de-DE" sz="1400" dirty="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de-DE" sz="1400" dirty="0" smtClean="0"/>
                        <a:t>2016</a:t>
                      </a:r>
                      <a:endParaRPr lang="de-DE" sz="1400" dirty="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de-DE" sz="1400" dirty="0" smtClean="0"/>
                        <a:t>2017</a:t>
                      </a:r>
                      <a:endParaRPr lang="de-DE" sz="1400" dirty="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de-DE" sz="1400" dirty="0" smtClean="0"/>
                        <a:t>2018</a:t>
                      </a:r>
                      <a:endParaRPr lang="de-DE" sz="1400" dirty="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de-DE" sz="1400" dirty="0" smtClean="0"/>
                        <a:t>2019</a:t>
                      </a:r>
                      <a:endParaRPr lang="de-DE" sz="1400" dirty="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de-DE" sz="1400" dirty="0" smtClean="0"/>
                        <a:t>2020</a:t>
                      </a:r>
                      <a:endParaRPr lang="de-DE" sz="1400" dirty="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de-DE" sz="1400" dirty="0" smtClean="0"/>
                        <a:t>2021</a:t>
                      </a:r>
                      <a:endParaRPr lang="de-DE" sz="1400" dirty="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de-DE" sz="1400" dirty="0" smtClean="0"/>
                        <a:t>2022</a:t>
                      </a:r>
                      <a:endParaRPr lang="de-DE" sz="1400" dirty="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de-DE" sz="1400" dirty="0" smtClean="0"/>
                        <a:t>2023</a:t>
                      </a:r>
                      <a:endParaRPr lang="de-DE" sz="1400" dirty="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de-DE" sz="1400" dirty="0" smtClean="0"/>
                        <a:t>2024</a:t>
                      </a:r>
                      <a:endParaRPr lang="de-DE" sz="1400" dirty="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de-DE" sz="1400" dirty="0" smtClean="0"/>
                        <a:t>2025</a:t>
                      </a:r>
                      <a:endParaRPr lang="de-DE" sz="1400" dirty="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de-DE" sz="1400" dirty="0" smtClean="0"/>
                        <a:t>2026</a:t>
                      </a:r>
                      <a:endParaRPr lang="de-DE" sz="1400" dirty="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de-DE" sz="1400" dirty="0" smtClean="0"/>
                        <a:t>2027</a:t>
                      </a:r>
                      <a:endParaRPr lang="de-DE" sz="1400" dirty="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de-DE" sz="1400" dirty="0" smtClean="0"/>
                        <a:t>2028</a:t>
                      </a:r>
                      <a:endParaRPr lang="de-DE" sz="1400" dirty="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de-DE" sz="1400" dirty="0" smtClean="0"/>
                        <a:t>2029</a:t>
                      </a:r>
                      <a:endParaRPr lang="de-DE" sz="1400" dirty="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707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7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dirty="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707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7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dirty="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707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7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707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7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707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7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707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dirty="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7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dirty="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de-DE" sz="1800" dirty="0"/>
                    </a:p>
                  </a:txBody>
                  <a:tcPr marL="91439" marR="91439"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216292" name="Titel 1"/>
          <p:cNvSpPr>
            <a:spLocks noGrp="1"/>
          </p:cNvSpPr>
          <p:nvPr>
            <p:ph type="title"/>
          </p:nvPr>
        </p:nvSpPr>
        <p:spPr>
          <a:xfrm>
            <a:off x="485775" y="476250"/>
            <a:ext cx="8172450" cy="738188"/>
          </a:xfrm>
        </p:spPr>
        <p:txBody>
          <a:bodyPr/>
          <a:lstStyle/>
          <a:p>
            <a:r>
              <a:rPr lang="en-US" altLang="de-DE" dirty="0" smtClean="0"/>
              <a:t>German EO-Missions (current &amp; upcoming)</a:t>
            </a:r>
            <a:endParaRPr lang="en-US" altLang="de-DE" sz="1800" dirty="0" smtClean="0"/>
          </a:p>
        </p:txBody>
      </p:sp>
      <p:sp>
        <p:nvSpPr>
          <p:cNvPr id="121" name="Rechteck 120"/>
          <p:cNvSpPr/>
          <p:nvPr/>
        </p:nvSpPr>
        <p:spPr>
          <a:xfrm>
            <a:off x="4788024" y="3466495"/>
            <a:ext cx="3960440" cy="307777"/>
          </a:xfrm>
          <a:prstGeom prst="rect">
            <a:avLst/>
          </a:prstGeom>
          <a:gradFill flip="none" rotWithShape="1">
            <a:gsLst>
              <a:gs pos="0">
                <a:srgbClr val="1F497D">
                  <a:lumMod val="60000"/>
                  <a:lumOff val="40000"/>
                  <a:tint val="66000"/>
                  <a:satMod val="160000"/>
                </a:srgbClr>
              </a:gs>
              <a:gs pos="75000">
                <a:srgbClr val="1F497D">
                  <a:lumMod val="60000"/>
                  <a:lumOff val="40000"/>
                  <a:tint val="44500"/>
                  <a:satMod val="160000"/>
                  <a:alpha val="40000"/>
                </a:srgbClr>
              </a:gs>
              <a:gs pos="100000">
                <a:srgbClr val="1F497D">
                  <a:lumMod val="60000"/>
                  <a:lumOff val="40000"/>
                  <a:tint val="23500"/>
                  <a:satMod val="160000"/>
                </a:srgbClr>
              </a:gs>
            </a:gsLst>
            <a:path path="circle">
              <a:fillToRect l="50000" t="50000" r="50000" b="50000"/>
            </a:path>
            <a:tileRect/>
          </a:gradFill>
          <a:ln w="9525" cap="flat" cmpd="sng" algn="ctr">
            <a:solidFill>
              <a:srgbClr val="1F497D">
                <a:lumMod val="60000"/>
                <a:lumOff val="40000"/>
              </a:srgbClr>
            </a:solidFill>
            <a:prstDash val="solid"/>
          </a:ln>
          <a:effectLst/>
        </p:spPr>
        <p:txBody>
          <a:bodyPr anchor="ctr">
            <a:spAutoFit/>
          </a:bodyPr>
          <a:lstStyle/>
          <a:p>
            <a:pPr algn="ctr" fontAlgn="auto">
              <a:spcBef>
                <a:spcPts val="0"/>
              </a:spcBef>
              <a:spcAft>
                <a:spcPts val="0"/>
              </a:spcAft>
              <a:defRPr/>
            </a:pPr>
            <a:r>
              <a:rPr lang="de-DE" sz="1400" kern="0" dirty="0">
                <a:solidFill>
                  <a:prstClr val="white"/>
                </a:solidFill>
                <a:latin typeface="Calibri"/>
              </a:rPr>
              <a:t>HRWS-X</a:t>
            </a:r>
          </a:p>
        </p:txBody>
      </p:sp>
      <p:sp>
        <p:nvSpPr>
          <p:cNvPr id="122" name="Rechteck 121"/>
          <p:cNvSpPr/>
          <p:nvPr/>
        </p:nvSpPr>
        <p:spPr>
          <a:xfrm>
            <a:off x="900113" y="3251200"/>
            <a:ext cx="4464050" cy="306388"/>
          </a:xfrm>
          <a:prstGeom prst="rect">
            <a:avLst/>
          </a:prstGeom>
          <a:solidFill>
            <a:srgbClr val="1F497D">
              <a:lumMod val="40000"/>
              <a:lumOff val="60000"/>
              <a:alpha val="51000"/>
            </a:srgbClr>
          </a:solidFill>
          <a:ln w="19050" cap="flat" cmpd="sng" algn="ctr">
            <a:solidFill>
              <a:srgbClr val="4F81BD">
                <a:lumMod val="60000"/>
                <a:lumOff val="40000"/>
              </a:srgbClr>
            </a:solidFill>
            <a:prstDash val="solid"/>
          </a:ln>
          <a:effectLst/>
        </p:spPr>
        <p:txBody>
          <a:bodyPr anchor="ctr">
            <a:spAutoFit/>
          </a:bodyPr>
          <a:lstStyle/>
          <a:p>
            <a:pPr algn="ctr" fontAlgn="auto">
              <a:spcBef>
                <a:spcPts val="0"/>
              </a:spcBef>
              <a:spcAft>
                <a:spcPts val="0"/>
              </a:spcAft>
              <a:defRPr/>
            </a:pPr>
            <a:r>
              <a:rPr lang="de-DE" sz="1400" kern="0" dirty="0">
                <a:solidFill>
                  <a:prstClr val="white"/>
                </a:solidFill>
                <a:latin typeface="Calibri"/>
              </a:rPr>
              <a:t>PAZ</a:t>
            </a:r>
          </a:p>
        </p:txBody>
      </p:sp>
      <p:sp>
        <p:nvSpPr>
          <p:cNvPr id="123" name="Rechteck 122"/>
          <p:cNvSpPr/>
          <p:nvPr/>
        </p:nvSpPr>
        <p:spPr>
          <a:xfrm>
            <a:off x="5940152" y="4215150"/>
            <a:ext cx="2808312" cy="307777"/>
          </a:xfrm>
          <a:prstGeom prst="rect">
            <a:avLst/>
          </a:prstGeom>
          <a:gradFill flip="none" rotWithShape="1">
            <a:gsLst>
              <a:gs pos="0">
                <a:srgbClr val="00B050">
                  <a:tint val="66000"/>
                  <a:satMod val="160000"/>
                  <a:alpha val="45000"/>
                  <a:lumMod val="75000"/>
                </a:srgbClr>
              </a:gs>
              <a:gs pos="75000">
                <a:srgbClr val="00B050">
                  <a:tint val="44500"/>
                  <a:satMod val="160000"/>
                  <a:alpha val="27000"/>
                </a:srgbClr>
              </a:gs>
              <a:gs pos="100000">
                <a:srgbClr val="00B050">
                  <a:tint val="23500"/>
                  <a:satMod val="160000"/>
                </a:srgbClr>
              </a:gs>
            </a:gsLst>
            <a:path path="circle">
              <a:fillToRect l="50000" t="50000" r="50000" b="50000"/>
            </a:path>
            <a:tileRect/>
          </a:gradFill>
          <a:ln w="9525" cap="flat" cmpd="sng" algn="ctr">
            <a:solidFill>
              <a:srgbClr val="9BBB59">
                <a:lumMod val="75000"/>
              </a:srgbClr>
            </a:solidFill>
            <a:prstDash val="solid"/>
          </a:ln>
          <a:effectLst/>
        </p:spPr>
        <p:txBody>
          <a:bodyPr anchor="ctr">
            <a:spAutoFit/>
          </a:bodyPr>
          <a:lstStyle/>
          <a:p>
            <a:pPr algn="ctr" fontAlgn="auto">
              <a:spcBef>
                <a:spcPts val="0"/>
              </a:spcBef>
              <a:spcAft>
                <a:spcPts val="0"/>
              </a:spcAft>
              <a:defRPr/>
            </a:pPr>
            <a:r>
              <a:rPr lang="de-DE" sz="1400" kern="0" dirty="0">
                <a:solidFill>
                  <a:prstClr val="white"/>
                </a:solidFill>
                <a:latin typeface="Calibri"/>
              </a:rPr>
              <a:t>EnMAP-FO</a:t>
            </a:r>
          </a:p>
        </p:txBody>
      </p:sp>
      <p:grpSp>
        <p:nvGrpSpPr>
          <p:cNvPr id="216300" name="Gruppieren 123"/>
          <p:cNvGrpSpPr>
            <a:grpSpLocks/>
          </p:cNvGrpSpPr>
          <p:nvPr/>
        </p:nvGrpSpPr>
        <p:grpSpPr bwMode="auto">
          <a:xfrm>
            <a:off x="2627730" y="3854450"/>
            <a:ext cx="3706812" cy="307975"/>
            <a:chOff x="2411760" y="4005063"/>
            <a:chExt cx="3705944" cy="307777"/>
          </a:xfrm>
        </p:grpSpPr>
        <p:sp>
          <p:nvSpPr>
            <p:cNvPr id="125" name="Rechteck 124"/>
            <p:cNvSpPr/>
            <p:nvPr/>
          </p:nvSpPr>
          <p:spPr>
            <a:xfrm>
              <a:off x="2411760" y="4005063"/>
              <a:ext cx="3096487" cy="307777"/>
            </a:xfrm>
            <a:prstGeom prst="rect">
              <a:avLst/>
            </a:prstGeom>
            <a:solidFill>
              <a:srgbClr val="00B050">
                <a:alpha val="51000"/>
              </a:srgbClr>
            </a:solidFill>
            <a:ln w="19050" cap="flat" cmpd="sng" algn="ctr">
              <a:solidFill>
                <a:srgbClr val="9BBB59">
                  <a:lumMod val="75000"/>
                </a:srgbClr>
              </a:solidFill>
              <a:prstDash val="solid"/>
            </a:ln>
            <a:effectLst/>
          </p:spPr>
          <p:txBody>
            <a:bodyPr anchor="ctr">
              <a:spAutoFit/>
            </a:bodyPr>
            <a:lstStyle/>
            <a:p>
              <a:pPr algn="ctr" fontAlgn="auto">
                <a:spcBef>
                  <a:spcPts val="0"/>
                </a:spcBef>
                <a:spcAft>
                  <a:spcPts val="0"/>
                </a:spcAft>
                <a:defRPr/>
              </a:pPr>
              <a:r>
                <a:rPr lang="de-DE" sz="1400" kern="0" dirty="0">
                  <a:solidFill>
                    <a:prstClr val="white"/>
                  </a:solidFill>
                  <a:latin typeface="Calibri"/>
                </a:rPr>
                <a:t>EnMAP</a:t>
              </a:r>
            </a:p>
          </p:txBody>
        </p:sp>
        <p:sp>
          <p:nvSpPr>
            <p:cNvPr id="126" name="Rechteck 125"/>
            <p:cNvSpPr/>
            <p:nvPr/>
          </p:nvSpPr>
          <p:spPr>
            <a:xfrm>
              <a:off x="5579668" y="4005063"/>
              <a:ext cx="80943" cy="307777"/>
            </a:xfrm>
            <a:prstGeom prst="rect">
              <a:avLst/>
            </a:prstGeom>
            <a:solidFill>
              <a:srgbClr val="00B050">
                <a:alpha val="51000"/>
              </a:srgbClr>
            </a:solidFill>
            <a:ln w="19050" cap="flat" cmpd="sng" algn="ctr">
              <a:solidFill>
                <a:srgbClr val="9BBB59">
                  <a:lumMod val="75000"/>
                </a:srgbClr>
              </a:solidFill>
              <a:prstDash val="solid"/>
            </a:ln>
            <a:effectLst/>
          </p:spPr>
          <p:txBody>
            <a:bodyPr anchor="ctr">
              <a:spAutoFit/>
            </a:bodyPr>
            <a:lstStyle/>
            <a:p>
              <a:pPr algn="ctr" fontAlgn="auto">
                <a:spcBef>
                  <a:spcPts val="0"/>
                </a:spcBef>
                <a:spcAft>
                  <a:spcPts val="0"/>
                </a:spcAft>
                <a:defRPr/>
              </a:pPr>
              <a:endParaRPr lang="de-DE" sz="1400" kern="0" dirty="0">
                <a:solidFill>
                  <a:prstClr val="white"/>
                </a:solidFill>
                <a:latin typeface="Calibri"/>
              </a:endParaRPr>
            </a:p>
          </p:txBody>
        </p:sp>
        <p:sp>
          <p:nvSpPr>
            <p:cNvPr id="127" name="Rechteck 126"/>
            <p:cNvSpPr/>
            <p:nvPr/>
          </p:nvSpPr>
          <p:spPr>
            <a:xfrm>
              <a:off x="5732032" y="4005063"/>
              <a:ext cx="80943" cy="307777"/>
            </a:xfrm>
            <a:prstGeom prst="rect">
              <a:avLst/>
            </a:prstGeom>
            <a:solidFill>
              <a:srgbClr val="00B050">
                <a:alpha val="51000"/>
              </a:srgbClr>
            </a:solidFill>
            <a:ln w="19050" cap="flat" cmpd="sng" algn="ctr">
              <a:solidFill>
                <a:srgbClr val="9BBB59">
                  <a:lumMod val="75000"/>
                </a:srgbClr>
              </a:solidFill>
              <a:prstDash val="solid"/>
            </a:ln>
            <a:effectLst/>
          </p:spPr>
          <p:txBody>
            <a:bodyPr anchor="ctr">
              <a:spAutoFit/>
            </a:bodyPr>
            <a:lstStyle/>
            <a:p>
              <a:pPr algn="ctr" fontAlgn="auto">
                <a:spcBef>
                  <a:spcPts val="0"/>
                </a:spcBef>
                <a:spcAft>
                  <a:spcPts val="0"/>
                </a:spcAft>
                <a:defRPr/>
              </a:pPr>
              <a:endParaRPr lang="de-DE" sz="1400" kern="0" dirty="0">
                <a:solidFill>
                  <a:prstClr val="white"/>
                </a:solidFill>
                <a:latin typeface="Calibri"/>
              </a:endParaRPr>
            </a:p>
          </p:txBody>
        </p:sp>
        <p:sp>
          <p:nvSpPr>
            <p:cNvPr id="128" name="Rechteck 127"/>
            <p:cNvSpPr/>
            <p:nvPr/>
          </p:nvSpPr>
          <p:spPr>
            <a:xfrm>
              <a:off x="5884397" y="4005063"/>
              <a:ext cx="80943" cy="307777"/>
            </a:xfrm>
            <a:prstGeom prst="rect">
              <a:avLst/>
            </a:prstGeom>
            <a:solidFill>
              <a:srgbClr val="00B050">
                <a:alpha val="51000"/>
              </a:srgbClr>
            </a:solidFill>
            <a:ln w="19050" cap="flat" cmpd="sng" algn="ctr">
              <a:solidFill>
                <a:srgbClr val="9BBB59">
                  <a:lumMod val="75000"/>
                </a:srgbClr>
              </a:solidFill>
              <a:prstDash val="solid"/>
            </a:ln>
            <a:effectLst/>
          </p:spPr>
          <p:txBody>
            <a:bodyPr anchor="ctr">
              <a:spAutoFit/>
            </a:bodyPr>
            <a:lstStyle/>
            <a:p>
              <a:pPr algn="ctr" fontAlgn="auto">
                <a:spcBef>
                  <a:spcPts val="0"/>
                </a:spcBef>
                <a:spcAft>
                  <a:spcPts val="0"/>
                </a:spcAft>
                <a:defRPr/>
              </a:pPr>
              <a:endParaRPr lang="de-DE" sz="1400" kern="0" dirty="0">
                <a:solidFill>
                  <a:prstClr val="white"/>
                </a:solidFill>
                <a:latin typeface="Calibri"/>
              </a:endParaRPr>
            </a:p>
          </p:txBody>
        </p:sp>
        <p:sp>
          <p:nvSpPr>
            <p:cNvPr id="129" name="Rechteck 128"/>
            <p:cNvSpPr/>
            <p:nvPr/>
          </p:nvSpPr>
          <p:spPr>
            <a:xfrm>
              <a:off x="6036761" y="4005063"/>
              <a:ext cx="80943" cy="307777"/>
            </a:xfrm>
            <a:prstGeom prst="rect">
              <a:avLst/>
            </a:prstGeom>
            <a:solidFill>
              <a:srgbClr val="00B050">
                <a:alpha val="51000"/>
              </a:srgbClr>
            </a:solidFill>
            <a:ln w="19050" cap="flat" cmpd="sng" algn="ctr">
              <a:solidFill>
                <a:srgbClr val="9BBB59">
                  <a:lumMod val="75000"/>
                </a:srgbClr>
              </a:solidFill>
              <a:prstDash val="solid"/>
            </a:ln>
            <a:effectLst/>
          </p:spPr>
          <p:txBody>
            <a:bodyPr anchor="ctr">
              <a:spAutoFit/>
            </a:bodyPr>
            <a:lstStyle/>
            <a:p>
              <a:pPr algn="ctr" fontAlgn="auto">
                <a:spcBef>
                  <a:spcPts val="0"/>
                </a:spcBef>
                <a:spcAft>
                  <a:spcPts val="0"/>
                </a:spcAft>
                <a:defRPr/>
              </a:pPr>
              <a:endParaRPr lang="de-DE" sz="1400" kern="0" dirty="0">
                <a:solidFill>
                  <a:prstClr val="white"/>
                </a:solidFill>
                <a:latin typeface="Calibri"/>
              </a:endParaRPr>
            </a:p>
          </p:txBody>
        </p:sp>
      </p:grpSp>
      <p:grpSp>
        <p:nvGrpSpPr>
          <p:cNvPr id="216301" name="Gruppieren 129"/>
          <p:cNvGrpSpPr>
            <a:grpSpLocks/>
          </p:cNvGrpSpPr>
          <p:nvPr/>
        </p:nvGrpSpPr>
        <p:grpSpPr bwMode="auto">
          <a:xfrm>
            <a:off x="323850" y="1631950"/>
            <a:ext cx="1685925" cy="307975"/>
            <a:chOff x="323528" y="1772816"/>
            <a:chExt cx="2113384" cy="307777"/>
          </a:xfrm>
        </p:grpSpPr>
        <p:sp>
          <p:nvSpPr>
            <p:cNvPr id="131" name="Rechteck 130"/>
            <p:cNvSpPr/>
            <p:nvPr/>
          </p:nvSpPr>
          <p:spPr>
            <a:xfrm>
              <a:off x="323528" y="1772816"/>
              <a:ext cx="1655683" cy="307777"/>
            </a:xfrm>
            <a:prstGeom prst="rect">
              <a:avLst/>
            </a:prstGeom>
            <a:solidFill>
              <a:srgbClr val="F79646">
                <a:lumMod val="75000"/>
                <a:alpha val="51000"/>
              </a:srgbClr>
            </a:solidFill>
            <a:ln w="19050" cap="flat" cmpd="sng" algn="ctr">
              <a:solidFill>
                <a:srgbClr val="F79646">
                  <a:lumMod val="75000"/>
                </a:srgbClr>
              </a:solidFill>
              <a:prstDash val="solid"/>
            </a:ln>
            <a:effectLst/>
          </p:spPr>
          <p:txBody>
            <a:bodyPr anchor="ctr">
              <a:spAutoFit/>
            </a:bodyPr>
            <a:lstStyle/>
            <a:p>
              <a:pPr algn="ctr" fontAlgn="auto">
                <a:spcBef>
                  <a:spcPts val="0"/>
                </a:spcBef>
                <a:spcAft>
                  <a:spcPts val="0"/>
                </a:spcAft>
                <a:defRPr/>
              </a:pPr>
              <a:r>
                <a:rPr lang="de-DE" sz="1400" kern="0" dirty="0">
                  <a:solidFill>
                    <a:prstClr val="white"/>
                  </a:solidFill>
                  <a:latin typeface="Calibri"/>
                </a:rPr>
                <a:t>GRACE</a:t>
              </a:r>
            </a:p>
          </p:txBody>
        </p:sp>
        <p:sp>
          <p:nvSpPr>
            <p:cNvPr id="132" name="Rechteck 131"/>
            <p:cNvSpPr/>
            <p:nvPr/>
          </p:nvSpPr>
          <p:spPr>
            <a:xfrm>
              <a:off x="2050851" y="1772816"/>
              <a:ext cx="81591" cy="307777"/>
            </a:xfrm>
            <a:prstGeom prst="rect">
              <a:avLst/>
            </a:prstGeom>
            <a:solidFill>
              <a:srgbClr val="F79646">
                <a:lumMod val="75000"/>
                <a:alpha val="51000"/>
              </a:srgbClr>
            </a:solidFill>
            <a:ln w="19050" cap="flat" cmpd="sng" algn="ctr">
              <a:solidFill>
                <a:srgbClr val="F79646">
                  <a:lumMod val="75000"/>
                </a:srgbClr>
              </a:solidFill>
              <a:prstDash val="solid"/>
            </a:ln>
            <a:effectLst/>
          </p:spPr>
          <p:txBody>
            <a:bodyPr anchor="ctr">
              <a:spAutoFit/>
            </a:bodyPr>
            <a:lstStyle/>
            <a:p>
              <a:pPr algn="ctr" fontAlgn="auto">
                <a:spcBef>
                  <a:spcPts val="0"/>
                </a:spcBef>
                <a:spcAft>
                  <a:spcPts val="0"/>
                </a:spcAft>
                <a:defRPr/>
              </a:pPr>
              <a:endParaRPr lang="de-DE" sz="1400" kern="0" dirty="0">
                <a:solidFill>
                  <a:prstClr val="white"/>
                </a:solidFill>
                <a:latin typeface="Calibri"/>
              </a:endParaRPr>
            </a:p>
          </p:txBody>
        </p:sp>
        <p:sp>
          <p:nvSpPr>
            <p:cNvPr id="133" name="Rechteck 132"/>
            <p:cNvSpPr/>
            <p:nvPr/>
          </p:nvSpPr>
          <p:spPr>
            <a:xfrm>
              <a:off x="2204082" y="1772816"/>
              <a:ext cx="79600" cy="307777"/>
            </a:xfrm>
            <a:prstGeom prst="rect">
              <a:avLst/>
            </a:prstGeom>
            <a:solidFill>
              <a:srgbClr val="F79646">
                <a:lumMod val="75000"/>
                <a:alpha val="51000"/>
              </a:srgbClr>
            </a:solidFill>
            <a:ln w="19050" cap="flat" cmpd="sng" algn="ctr">
              <a:solidFill>
                <a:srgbClr val="F79646">
                  <a:lumMod val="75000"/>
                </a:srgbClr>
              </a:solidFill>
              <a:prstDash val="solid"/>
            </a:ln>
            <a:effectLst/>
          </p:spPr>
          <p:txBody>
            <a:bodyPr anchor="ctr">
              <a:spAutoFit/>
            </a:bodyPr>
            <a:lstStyle/>
            <a:p>
              <a:pPr algn="ctr" fontAlgn="auto">
                <a:spcBef>
                  <a:spcPts val="0"/>
                </a:spcBef>
                <a:spcAft>
                  <a:spcPts val="0"/>
                </a:spcAft>
                <a:defRPr/>
              </a:pPr>
              <a:endParaRPr lang="de-DE" sz="1400" kern="0" dirty="0">
                <a:solidFill>
                  <a:prstClr val="white"/>
                </a:solidFill>
                <a:latin typeface="Calibri"/>
              </a:endParaRPr>
            </a:p>
          </p:txBody>
        </p:sp>
        <p:sp>
          <p:nvSpPr>
            <p:cNvPr id="134" name="Rechteck 133"/>
            <p:cNvSpPr/>
            <p:nvPr/>
          </p:nvSpPr>
          <p:spPr>
            <a:xfrm>
              <a:off x="2357312" y="1772816"/>
              <a:ext cx="79600" cy="307777"/>
            </a:xfrm>
            <a:prstGeom prst="rect">
              <a:avLst/>
            </a:prstGeom>
            <a:solidFill>
              <a:srgbClr val="F79646">
                <a:lumMod val="75000"/>
                <a:alpha val="51000"/>
              </a:srgbClr>
            </a:solidFill>
            <a:ln w="19050" cap="flat" cmpd="sng" algn="ctr">
              <a:solidFill>
                <a:srgbClr val="F79646">
                  <a:lumMod val="75000"/>
                </a:srgbClr>
              </a:solidFill>
              <a:prstDash val="solid"/>
            </a:ln>
            <a:effectLst/>
          </p:spPr>
          <p:txBody>
            <a:bodyPr anchor="ctr">
              <a:spAutoFit/>
            </a:bodyPr>
            <a:lstStyle/>
            <a:p>
              <a:pPr algn="ctr" fontAlgn="auto">
                <a:spcBef>
                  <a:spcPts val="0"/>
                </a:spcBef>
                <a:spcAft>
                  <a:spcPts val="0"/>
                </a:spcAft>
                <a:defRPr/>
              </a:pPr>
              <a:endParaRPr lang="de-DE" sz="1400" kern="0" dirty="0">
                <a:solidFill>
                  <a:prstClr val="white"/>
                </a:solidFill>
                <a:latin typeface="Calibri"/>
              </a:endParaRPr>
            </a:p>
          </p:txBody>
        </p:sp>
      </p:grpSp>
      <p:grpSp>
        <p:nvGrpSpPr>
          <p:cNvPr id="216302" name="Gruppieren 134"/>
          <p:cNvGrpSpPr>
            <a:grpSpLocks/>
          </p:cNvGrpSpPr>
          <p:nvPr/>
        </p:nvGrpSpPr>
        <p:grpSpPr bwMode="auto">
          <a:xfrm>
            <a:off x="1763713" y="1987550"/>
            <a:ext cx="3473450" cy="307975"/>
            <a:chOff x="1763688" y="2185119"/>
            <a:chExt cx="3473152" cy="307777"/>
          </a:xfrm>
        </p:grpSpPr>
        <p:sp>
          <p:nvSpPr>
            <p:cNvPr id="136" name="Rechteck 135"/>
            <p:cNvSpPr/>
            <p:nvPr/>
          </p:nvSpPr>
          <p:spPr>
            <a:xfrm>
              <a:off x="1763688" y="2185119"/>
              <a:ext cx="3023928" cy="307777"/>
            </a:xfrm>
            <a:prstGeom prst="rect">
              <a:avLst/>
            </a:prstGeom>
            <a:solidFill>
              <a:srgbClr val="F79646">
                <a:lumMod val="75000"/>
                <a:alpha val="51000"/>
              </a:srgbClr>
            </a:solidFill>
            <a:ln w="19050" cap="flat" cmpd="sng" algn="ctr">
              <a:solidFill>
                <a:srgbClr val="F79646">
                  <a:lumMod val="75000"/>
                </a:srgbClr>
              </a:solidFill>
              <a:prstDash val="solid"/>
            </a:ln>
            <a:effectLst/>
          </p:spPr>
          <p:txBody>
            <a:bodyPr anchor="ctr">
              <a:spAutoFit/>
            </a:bodyPr>
            <a:lstStyle/>
            <a:p>
              <a:pPr algn="ctr" fontAlgn="auto">
                <a:spcBef>
                  <a:spcPts val="0"/>
                </a:spcBef>
                <a:spcAft>
                  <a:spcPts val="0"/>
                </a:spcAft>
                <a:defRPr/>
              </a:pPr>
              <a:r>
                <a:rPr lang="de-DE" sz="1400" kern="0" dirty="0">
                  <a:solidFill>
                    <a:prstClr val="white"/>
                  </a:solidFill>
                  <a:latin typeface="Calibri"/>
                </a:rPr>
                <a:t>GRACE-FO</a:t>
              </a:r>
            </a:p>
          </p:txBody>
        </p:sp>
        <p:sp>
          <p:nvSpPr>
            <p:cNvPr id="137" name="Rechteck 136"/>
            <p:cNvSpPr/>
            <p:nvPr/>
          </p:nvSpPr>
          <p:spPr>
            <a:xfrm>
              <a:off x="4851110" y="2185119"/>
              <a:ext cx="80956" cy="307777"/>
            </a:xfrm>
            <a:prstGeom prst="rect">
              <a:avLst/>
            </a:prstGeom>
            <a:solidFill>
              <a:srgbClr val="F79646">
                <a:lumMod val="75000"/>
                <a:alpha val="51000"/>
              </a:srgbClr>
            </a:solidFill>
            <a:ln w="19050" cap="flat" cmpd="sng" algn="ctr">
              <a:solidFill>
                <a:srgbClr val="F79646">
                  <a:lumMod val="75000"/>
                </a:srgbClr>
              </a:solidFill>
              <a:prstDash val="solid"/>
            </a:ln>
            <a:effectLst/>
          </p:spPr>
          <p:txBody>
            <a:bodyPr anchor="ctr">
              <a:spAutoFit/>
            </a:bodyPr>
            <a:lstStyle/>
            <a:p>
              <a:pPr algn="ctr" fontAlgn="auto">
                <a:spcBef>
                  <a:spcPts val="0"/>
                </a:spcBef>
                <a:spcAft>
                  <a:spcPts val="0"/>
                </a:spcAft>
                <a:defRPr/>
              </a:pPr>
              <a:endParaRPr lang="de-DE" sz="1400" kern="0" dirty="0">
                <a:solidFill>
                  <a:prstClr val="white"/>
                </a:solidFill>
                <a:latin typeface="Calibri"/>
              </a:endParaRPr>
            </a:p>
          </p:txBody>
        </p:sp>
        <p:sp>
          <p:nvSpPr>
            <p:cNvPr id="138" name="Rechteck 137"/>
            <p:cNvSpPr/>
            <p:nvPr/>
          </p:nvSpPr>
          <p:spPr>
            <a:xfrm>
              <a:off x="5003497" y="2185119"/>
              <a:ext cx="80956" cy="307777"/>
            </a:xfrm>
            <a:prstGeom prst="rect">
              <a:avLst/>
            </a:prstGeom>
            <a:solidFill>
              <a:srgbClr val="F79646">
                <a:lumMod val="75000"/>
                <a:alpha val="51000"/>
              </a:srgbClr>
            </a:solidFill>
            <a:ln w="19050" cap="flat" cmpd="sng" algn="ctr">
              <a:solidFill>
                <a:srgbClr val="F79646">
                  <a:lumMod val="75000"/>
                </a:srgbClr>
              </a:solidFill>
              <a:prstDash val="solid"/>
            </a:ln>
            <a:effectLst/>
          </p:spPr>
          <p:txBody>
            <a:bodyPr anchor="ctr">
              <a:spAutoFit/>
            </a:bodyPr>
            <a:lstStyle/>
            <a:p>
              <a:pPr algn="ctr" fontAlgn="auto">
                <a:spcBef>
                  <a:spcPts val="0"/>
                </a:spcBef>
                <a:spcAft>
                  <a:spcPts val="0"/>
                </a:spcAft>
                <a:defRPr/>
              </a:pPr>
              <a:endParaRPr lang="de-DE" sz="1400" kern="0" dirty="0">
                <a:solidFill>
                  <a:prstClr val="white"/>
                </a:solidFill>
                <a:latin typeface="Calibri"/>
              </a:endParaRPr>
            </a:p>
          </p:txBody>
        </p:sp>
        <p:sp>
          <p:nvSpPr>
            <p:cNvPr id="139" name="Rechteck 138"/>
            <p:cNvSpPr/>
            <p:nvPr/>
          </p:nvSpPr>
          <p:spPr>
            <a:xfrm>
              <a:off x="5155884" y="2185119"/>
              <a:ext cx="80956" cy="307777"/>
            </a:xfrm>
            <a:prstGeom prst="rect">
              <a:avLst/>
            </a:prstGeom>
            <a:solidFill>
              <a:srgbClr val="F79646">
                <a:lumMod val="75000"/>
                <a:alpha val="51000"/>
              </a:srgbClr>
            </a:solidFill>
            <a:ln w="19050" cap="flat" cmpd="sng" algn="ctr">
              <a:solidFill>
                <a:srgbClr val="F79646">
                  <a:lumMod val="75000"/>
                </a:srgbClr>
              </a:solidFill>
              <a:prstDash val="solid"/>
            </a:ln>
            <a:effectLst/>
          </p:spPr>
          <p:txBody>
            <a:bodyPr anchor="ctr">
              <a:spAutoFit/>
            </a:bodyPr>
            <a:lstStyle/>
            <a:p>
              <a:pPr algn="ctr" fontAlgn="auto">
                <a:spcBef>
                  <a:spcPts val="0"/>
                </a:spcBef>
                <a:spcAft>
                  <a:spcPts val="0"/>
                </a:spcAft>
                <a:defRPr/>
              </a:pPr>
              <a:endParaRPr lang="de-DE" sz="1400" kern="0" dirty="0">
                <a:solidFill>
                  <a:prstClr val="white"/>
                </a:solidFill>
                <a:latin typeface="Calibri"/>
              </a:endParaRPr>
            </a:p>
          </p:txBody>
        </p:sp>
      </p:grpSp>
      <p:grpSp>
        <p:nvGrpSpPr>
          <p:cNvPr id="216303" name="Gruppieren 139"/>
          <p:cNvGrpSpPr>
            <a:grpSpLocks/>
          </p:cNvGrpSpPr>
          <p:nvPr/>
        </p:nvGrpSpPr>
        <p:grpSpPr bwMode="auto">
          <a:xfrm>
            <a:off x="323850" y="2727325"/>
            <a:ext cx="3579813" cy="306388"/>
            <a:chOff x="323528" y="2905199"/>
            <a:chExt cx="3265512" cy="307777"/>
          </a:xfrm>
        </p:grpSpPr>
        <p:sp>
          <p:nvSpPr>
            <p:cNvPr id="141" name="Rechteck 140"/>
            <p:cNvSpPr/>
            <p:nvPr/>
          </p:nvSpPr>
          <p:spPr>
            <a:xfrm>
              <a:off x="323528" y="2905199"/>
              <a:ext cx="2807906" cy="307777"/>
            </a:xfrm>
            <a:prstGeom prst="rect">
              <a:avLst/>
            </a:prstGeom>
            <a:solidFill>
              <a:srgbClr val="0070C0">
                <a:alpha val="51000"/>
              </a:srgbClr>
            </a:solidFill>
            <a:ln w="19050" cap="flat" cmpd="sng" algn="ctr">
              <a:solidFill>
                <a:srgbClr val="4F81BD">
                  <a:lumMod val="75000"/>
                </a:srgbClr>
              </a:solidFill>
              <a:prstDash val="solid"/>
            </a:ln>
            <a:effectLst/>
          </p:spPr>
          <p:txBody>
            <a:bodyPr anchor="ctr">
              <a:spAutoFit/>
            </a:bodyPr>
            <a:lstStyle/>
            <a:p>
              <a:pPr algn="ctr" fontAlgn="auto">
                <a:spcBef>
                  <a:spcPts val="0"/>
                </a:spcBef>
                <a:spcAft>
                  <a:spcPts val="0"/>
                </a:spcAft>
                <a:defRPr/>
              </a:pPr>
              <a:r>
                <a:rPr lang="de-DE" sz="1400" kern="0" dirty="0">
                  <a:solidFill>
                    <a:prstClr val="white"/>
                  </a:solidFill>
                  <a:latin typeface="Calibri"/>
                </a:rPr>
                <a:t>TerraSAR-X</a:t>
              </a:r>
            </a:p>
          </p:txBody>
        </p:sp>
        <p:sp>
          <p:nvSpPr>
            <p:cNvPr id="142" name="Rechteck 141"/>
            <p:cNvSpPr/>
            <p:nvPr/>
          </p:nvSpPr>
          <p:spPr>
            <a:xfrm>
              <a:off x="3203840" y="2905199"/>
              <a:ext cx="81095" cy="307777"/>
            </a:xfrm>
            <a:prstGeom prst="rect">
              <a:avLst/>
            </a:prstGeom>
            <a:solidFill>
              <a:srgbClr val="0070C0">
                <a:alpha val="51000"/>
              </a:srgbClr>
            </a:solidFill>
            <a:ln w="19050" cap="flat" cmpd="sng" algn="ctr">
              <a:solidFill>
                <a:srgbClr val="4F81BD">
                  <a:lumMod val="75000"/>
                </a:srgbClr>
              </a:solidFill>
              <a:prstDash val="solid"/>
            </a:ln>
            <a:effectLst/>
          </p:spPr>
          <p:txBody>
            <a:bodyPr anchor="ctr">
              <a:spAutoFit/>
            </a:bodyPr>
            <a:lstStyle/>
            <a:p>
              <a:pPr algn="ctr" fontAlgn="auto">
                <a:spcBef>
                  <a:spcPts val="0"/>
                </a:spcBef>
                <a:spcAft>
                  <a:spcPts val="0"/>
                </a:spcAft>
                <a:defRPr/>
              </a:pPr>
              <a:endParaRPr lang="de-DE" sz="1400" kern="0" dirty="0">
                <a:solidFill>
                  <a:prstClr val="white"/>
                </a:solidFill>
                <a:latin typeface="Calibri"/>
              </a:endParaRPr>
            </a:p>
          </p:txBody>
        </p:sp>
        <p:sp>
          <p:nvSpPr>
            <p:cNvPr id="143" name="Rechteck 142"/>
            <p:cNvSpPr/>
            <p:nvPr/>
          </p:nvSpPr>
          <p:spPr>
            <a:xfrm>
              <a:off x="3355892" y="2905199"/>
              <a:ext cx="81095" cy="307777"/>
            </a:xfrm>
            <a:prstGeom prst="rect">
              <a:avLst/>
            </a:prstGeom>
            <a:solidFill>
              <a:srgbClr val="0070C0">
                <a:alpha val="51000"/>
              </a:srgbClr>
            </a:solidFill>
            <a:ln w="19050" cap="flat" cmpd="sng" algn="ctr">
              <a:solidFill>
                <a:srgbClr val="4F81BD">
                  <a:lumMod val="75000"/>
                </a:srgbClr>
              </a:solidFill>
              <a:prstDash val="solid"/>
            </a:ln>
            <a:effectLst/>
          </p:spPr>
          <p:txBody>
            <a:bodyPr anchor="ctr">
              <a:spAutoFit/>
            </a:bodyPr>
            <a:lstStyle/>
            <a:p>
              <a:pPr algn="ctr" fontAlgn="auto">
                <a:spcBef>
                  <a:spcPts val="0"/>
                </a:spcBef>
                <a:spcAft>
                  <a:spcPts val="0"/>
                </a:spcAft>
                <a:defRPr/>
              </a:pPr>
              <a:endParaRPr lang="de-DE" sz="1400" kern="0" dirty="0">
                <a:solidFill>
                  <a:prstClr val="white"/>
                </a:solidFill>
                <a:latin typeface="Calibri"/>
              </a:endParaRPr>
            </a:p>
          </p:txBody>
        </p:sp>
        <p:sp>
          <p:nvSpPr>
            <p:cNvPr id="144" name="Rechteck 143"/>
            <p:cNvSpPr/>
            <p:nvPr/>
          </p:nvSpPr>
          <p:spPr>
            <a:xfrm>
              <a:off x="3507945" y="2905199"/>
              <a:ext cx="81095" cy="307777"/>
            </a:xfrm>
            <a:prstGeom prst="rect">
              <a:avLst/>
            </a:prstGeom>
            <a:solidFill>
              <a:srgbClr val="0070C0">
                <a:alpha val="51000"/>
              </a:srgbClr>
            </a:solidFill>
            <a:ln w="19050" cap="flat" cmpd="sng" algn="ctr">
              <a:solidFill>
                <a:srgbClr val="4F81BD">
                  <a:lumMod val="75000"/>
                </a:srgbClr>
              </a:solidFill>
              <a:prstDash val="solid"/>
            </a:ln>
            <a:effectLst/>
          </p:spPr>
          <p:txBody>
            <a:bodyPr anchor="ctr">
              <a:spAutoFit/>
            </a:bodyPr>
            <a:lstStyle/>
            <a:p>
              <a:pPr algn="ctr" fontAlgn="auto">
                <a:spcBef>
                  <a:spcPts val="0"/>
                </a:spcBef>
                <a:spcAft>
                  <a:spcPts val="0"/>
                </a:spcAft>
                <a:defRPr/>
              </a:pPr>
              <a:endParaRPr lang="de-DE" sz="1400" kern="0" dirty="0">
                <a:solidFill>
                  <a:prstClr val="white"/>
                </a:solidFill>
                <a:latin typeface="Calibri"/>
              </a:endParaRPr>
            </a:p>
          </p:txBody>
        </p:sp>
      </p:grpSp>
      <p:grpSp>
        <p:nvGrpSpPr>
          <p:cNvPr id="216304" name="Gruppieren 144"/>
          <p:cNvGrpSpPr>
            <a:grpSpLocks/>
          </p:cNvGrpSpPr>
          <p:nvPr/>
        </p:nvGrpSpPr>
        <p:grpSpPr bwMode="auto">
          <a:xfrm>
            <a:off x="323850" y="3095625"/>
            <a:ext cx="4681538" cy="307975"/>
            <a:chOff x="323527" y="3150140"/>
            <a:chExt cx="4682059" cy="307777"/>
          </a:xfrm>
        </p:grpSpPr>
        <p:sp>
          <p:nvSpPr>
            <p:cNvPr id="146" name="Rechteck 145"/>
            <p:cNvSpPr/>
            <p:nvPr/>
          </p:nvSpPr>
          <p:spPr>
            <a:xfrm>
              <a:off x="323527" y="3150140"/>
              <a:ext cx="4200992" cy="307777"/>
            </a:xfrm>
            <a:prstGeom prst="rect">
              <a:avLst/>
            </a:prstGeom>
            <a:solidFill>
              <a:srgbClr val="0070C0">
                <a:alpha val="51000"/>
              </a:srgbClr>
            </a:solidFill>
            <a:ln w="19050" cap="flat" cmpd="sng" algn="ctr">
              <a:solidFill>
                <a:srgbClr val="4F81BD">
                  <a:lumMod val="75000"/>
                </a:srgbClr>
              </a:solidFill>
              <a:prstDash val="solid"/>
            </a:ln>
            <a:effectLst/>
          </p:spPr>
          <p:txBody>
            <a:bodyPr anchor="ctr">
              <a:spAutoFit/>
            </a:bodyPr>
            <a:lstStyle/>
            <a:p>
              <a:pPr algn="ctr" fontAlgn="auto">
                <a:spcBef>
                  <a:spcPts val="0"/>
                </a:spcBef>
                <a:spcAft>
                  <a:spcPts val="0"/>
                </a:spcAft>
                <a:defRPr/>
              </a:pPr>
              <a:r>
                <a:rPr lang="de-DE" sz="1400" kern="0" dirty="0">
                  <a:solidFill>
                    <a:prstClr val="white"/>
                  </a:solidFill>
                  <a:latin typeface="Calibri"/>
                </a:rPr>
                <a:t>TanDEM-X</a:t>
              </a:r>
            </a:p>
          </p:txBody>
        </p:sp>
        <p:sp>
          <p:nvSpPr>
            <p:cNvPr id="147" name="Rechteck 146"/>
            <p:cNvSpPr/>
            <p:nvPr/>
          </p:nvSpPr>
          <p:spPr>
            <a:xfrm>
              <a:off x="4619780" y="3150140"/>
              <a:ext cx="80972" cy="307777"/>
            </a:xfrm>
            <a:prstGeom prst="rect">
              <a:avLst/>
            </a:prstGeom>
            <a:solidFill>
              <a:srgbClr val="0070C0">
                <a:alpha val="51000"/>
              </a:srgbClr>
            </a:solidFill>
            <a:ln w="19050" cap="flat" cmpd="sng" algn="ctr">
              <a:solidFill>
                <a:srgbClr val="4F81BD">
                  <a:lumMod val="75000"/>
                </a:srgbClr>
              </a:solidFill>
              <a:prstDash val="solid"/>
            </a:ln>
            <a:effectLst/>
          </p:spPr>
          <p:txBody>
            <a:bodyPr anchor="ctr">
              <a:spAutoFit/>
            </a:bodyPr>
            <a:lstStyle/>
            <a:p>
              <a:pPr algn="ctr" fontAlgn="auto">
                <a:spcBef>
                  <a:spcPts val="0"/>
                </a:spcBef>
                <a:spcAft>
                  <a:spcPts val="0"/>
                </a:spcAft>
                <a:defRPr/>
              </a:pPr>
              <a:endParaRPr lang="de-DE" sz="1400" kern="0" dirty="0">
                <a:solidFill>
                  <a:prstClr val="white"/>
                </a:solidFill>
                <a:latin typeface="Calibri"/>
              </a:endParaRPr>
            </a:p>
          </p:txBody>
        </p:sp>
        <p:sp>
          <p:nvSpPr>
            <p:cNvPr id="148" name="Rechteck 147"/>
            <p:cNvSpPr/>
            <p:nvPr/>
          </p:nvSpPr>
          <p:spPr>
            <a:xfrm>
              <a:off x="4772197" y="3150140"/>
              <a:ext cx="80972" cy="307777"/>
            </a:xfrm>
            <a:prstGeom prst="rect">
              <a:avLst/>
            </a:prstGeom>
            <a:solidFill>
              <a:srgbClr val="0070C0">
                <a:alpha val="51000"/>
              </a:srgbClr>
            </a:solidFill>
            <a:ln w="19050" cap="flat" cmpd="sng" algn="ctr">
              <a:solidFill>
                <a:srgbClr val="4F81BD">
                  <a:lumMod val="75000"/>
                </a:srgbClr>
              </a:solidFill>
              <a:prstDash val="solid"/>
            </a:ln>
            <a:effectLst/>
          </p:spPr>
          <p:txBody>
            <a:bodyPr anchor="ctr">
              <a:spAutoFit/>
            </a:bodyPr>
            <a:lstStyle/>
            <a:p>
              <a:pPr algn="ctr" fontAlgn="auto">
                <a:spcBef>
                  <a:spcPts val="0"/>
                </a:spcBef>
                <a:spcAft>
                  <a:spcPts val="0"/>
                </a:spcAft>
                <a:defRPr/>
              </a:pPr>
              <a:endParaRPr lang="de-DE" sz="1400" kern="0" dirty="0">
                <a:solidFill>
                  <a:prstClr val="white"/>
                </a:solidFill>
                <a:latin typeface="Calibri"/>
              </a:endParaRPr>
            </a:p>
          </p:txBody>
        </p:sp>
        <p:sp>
          <p:nvSpPr>
            <p:cNvPr id="149" name="Rechteck 148"/>
            <p:cNvSpPr/>
            <p:nvPr/>
          </p:nvSpPr>
          <p:spPr>
            <a:xfrm>
              <a:off x="4924614" y="3150140"/>
              <a:ext cx="80972" cy="307777"/>
            </a:xfrm>
            <a:prstGeom prst="rect">
              <a:avLst/>
            </a:prstGeom>
            <a:solidFill>
              <a:srgbClr val="0070C0">
                <a:alpha val="51000"/>
              </a:srgbClr>
            </a:solidFill>
            <a:ln w="19050" cap="flat" cmpd="sng" algn="ctr">
              <a:solidFill>
                <a:srgbClr val="4F81BD">
                  <a:lumMod val="75000"/>
                </a:srgbClr>
              </a:solidFill>
              <a:prstDash val="solid"/>
            </a:ln>
            <a:effectLst/>
          </p:spPr>
          <p:txBody>
            <a:bodyPr anchor="ctr">
              <a:spAutoFit/>
            </a:bodyPr>
            <a:lstStyle/>
            <a:p>
              <a:pPr algn="ctr" fontAlgn="auto">
                <a:spcBef>
                  <a:spcPts val="0"/>
                </a:spcBef>
                <a:spcAft>
                  <a:spcPts val="0"/>
                </a:spcAft>
                <a:defRPr/>
              </a:pPr>
              <a:endParaRPr lang="de-DE" sz="1400" kern="0" dirty="0">
                <a:solidFill>
                  <a:prstClr val="white"/>
                </a:solidFill>
                <a:latin typeface="Calibri"/>
              </a:endParaRPr>
            </a:p>
          </p:txBody>
        </p:sp>
      </p:grpSp>
      <p:grpSp>
        <p:nvGrpSpPr>
          <p:cNvPr id="216305" name="Gruppieren 149"/>
          <p:cNvGrpSpPr>
            <a:grpSpLocks/>
          </p:cNvGrpSpPr>
          <p:nvPr/>
        </p:nvGrpSpPr>
        <p:grpSpPr bwMode="auto">
          <a:xfrm>
            <a:off x="3419475" y="4598988"/>
            <a:ext cx="2097088" cy="307975"/>
            <a:chOff x="3419872" y="4725144"/>
            <a:chExt cx="2096616" cy="307777"/>
          </a:xfrm>
        </p:grpSpPr>
        <p:sp>
          <p:nvSpPr>
            <p:cNvPr id="151" name="Rechteck 150"/>
            <p:cNvSpPr/>
            <p:nvPr/>
          </p:nvSpPr>
          <p:spPr>
            <a:xfrm>
              <a:off x="3419872" y="4725144"/>
              <a:ext cx="1656977" cy="307777"/>
            </a:xfrm>
            <a:prstGeom prst="rect">
              <a:avLst/>
            </a:prstGeom>
            <a:solidFill>
              <a:srgbClr val="8064A2">
                <a:lumMod val="75000"/>
                <a:alpha val="51000"/>
              </a:srgbClr>
            </a:solidFill>
            <a:ln w="19050" cap="flat" cmpd="sng" algn="ctr">
              <a:solidFill>
                <a:srgbClr val="8A769A"/>
              </a:solidFill>
              <a:prstDash val="solid"/>
            </a:ln>
            <a:effectLst/>
          </p:spPr>
          <p:txBody>
            <a:bodyPr anchor="ctr">
              <a:spAutoFit/>
            </a:bodyPr>
            <a:lstStyle/>
            <a:p>
              <a:pPr algn="ctr" fontAlgn="auto">
                <a:spcBef>
                  <a:spcPts val="0"/>
                </a:spcBef>
                <a:spcAft>
                  <a:spcPts val="0"/>
                </a:spcAft>
                <a:defRPr/>
              </a:pPr>
              <a:r>
                <a:rPr lang="de-DE" sz="1400" kern="0" dirty="0">
                  <a:solidFill>
                    <a:prstClr val="white"/>
                  </a:solidFill>
                  <a:latin typeface="Calibri"/>
                </a:rPr>
                <a:t>MERLIN</a:t>
              </a:r>
            </a:p>
          </p:txBody>
        </p:sp>
        <p:sp>
          <p:nvSpPr>
            <p:cNvPr id="152" name="Rechteck 151"/>
            <p:cNvSpPr/>
            <p:nvPr/>
          </p:nvSpPr>
          <p:spPr>
            <a:xfrm>
              <a:off x="5130812" y="4725144"/>
              <a:ext cx="80945" cy="307777"/>
            </a:xfrm>
            <a:prstGeom prst="rect">
              <a:avLst/>
            </a:prstGeom>
            <a:solidFill>
              <a:srgbClr val="8064A2">
                <a:lumMod val="75000"/>
                <a:alpha val="51000"/>
              </a:srgbClr>
            </a:solidFill>
            <a:ln w="19050" cap="flat" cmpd="sng" algn="ctr">
              <a:solidFill>
                <a:srgbClr val="8A769A"/>
              </a:solidFill>
              <a:prstDash val="solid"/>
            </a:ln>
            <a:effectLst/>
          </p:spPr>
          <p:txBody>
            <a:bodyPr anchor="ctr">
              <a:spAutoFit/>
            </a:bodyPr>
            <a:lstStyle/>
            <a:p>
              <a:pPr algn="ctr" fontAlgn="auto">
                <a:spcBef>
                  <a:spcPts val="0"/>
                </a:spcBef>
                <a:spcAft>
                  <a:spcPts val="0"/>
                </a:spcAft>
                <a:defRPr/>
              </a:pPr>
              <a:endParaRPr lang="de-DE" sz="1400" kern="0" dirty="0">
                <a:solidFill>
                  <a:prstClr val="white"/>
                </a:solidFill>
                <a:latin typeface="Calibri"/>
              </a:endParaRPr>
            </a:p>
          </p:txBody>
        </p:sp>
        <p:sp>
          <p:nvSpPr>
            <p:cNvPr id="153" name="Rechteck 152"/>
            <p:cNvSpPr/>
            <p:nvPr/>
          </p:nvSpPr>
          <p:spPr>
            <a:xfrm>
              <a:off x="5283178" y="4725144"/>
              <a:ext cx="80945" cy="307777"/>
            </a:xfrm>
            <a:prstGeom prst="rect">
              <a:avLst/>
            </a:prstGeom>
            <a:solidFill>
              <a:srgbClr val="8064A2">
                <a:lumMod val="75000"/>
                <a:alpha val="51000"/>
              </a:srgbClr>
            </a:solidFill>
            <a:ln w="19050" cap="flat" cmpd="sng" algn="ctr">
              <a:solidFill>
                <a:srgbClr val="8A769A"/>
              </a:solidFill>
              <a:prstDash val="solid"/>
            </a:ln>
            <a:effectLst/>
          </p:spPr>
          <p:txBody>
            <a:bodyPr anchor="ctr">
              <a:spAutoFit/>
            </a:bodyPr>
            <a:lstStyle/>
            <a:p>
              <a:pPr algn="ctr" fontAlgn="auto">
                <a:spcBef>
                  <a:spcPts val="0"/>
                </a:spcBef>
                <a:spcAft>
                  <a:spcPts val="0"/>
                </a:spcAft>
                <a:defRPr/>
              </a:pPr>
              <a:endParaRPr lang="de-DE" sz="1400" kern="0" dirty="0">
                <a:solidFill>
                  <a:prstClr val="white"/>
                </a:solidFill>
                <a:latin typeface="Calibri"/>
              </a:endParaRPr>
            </a:p>
          </p:txBody>
        </p:sp>
        <p:sp>
          <p:nvSpPr>
            <p:cNvPr id="154" name="Rechteck 153"/>
            <p:cNvSpPr/>
            <p:nvPr/>
          </p:nvSpPr>
          <p:spPr>
            <a:xfrm>
              <a:off x="5435543" y="4725144"/>
              <a:ext cx="80945" cy="307777"/>
            </a:xfrm>
            <a:prstGeom prst="rect">
              <a:avLst/>
            </a:prstGeom>
            <a:solidFill>
              <a:srgbClr val="8064A2">
                <a:lumMod val="75000"/>
                <a:alpha val="51000"/>
              </a:srgbClr>
            </a:solidFill>
            <a:ln w="19050" cap="flat" cmpd="sng" algn="ctr">
              <a:solidFill>
                <a:srgbClr val="8A769A"/>
              </a:solidFill>
              <a:prstDash val="solid"/>
            </a:ln>
            <a:effectLst/>
          </p:spPr>
          <p:txBody>
            <a:bodyPr anchor="ctr">
              <a:spAutoFit/>
            </a:bodyPr>
            <a:lstStyle/>
            <a:p>
              <a:pPr algn="ctr" fontAlgn="auto">
                <a:spcBef>
                  <a:spcPts val="0"/>
                </a:spcBef>
                <a:spcAft>
                  <a:spcPts val="0"/>
                </a:spcAft>
                <a:defRPr/>
              </a:pPr>
              <a:endParaRPr lang="de-DE" sz="1400" kern="0" dirty="0">
                <a:solidFill>
                  <a:prstClr val="white"/>
                </a:solidFill>
                <a:latin typeface="Calibri"/>
              </a:endParaRPr>
            </a:p>
          </p:txBody>
        </p:sp>
      </p:grpSp>
      <p:grpSp>
        <p:nvGrpSpPr>
          <p:cNvPr id="155" name="Gruppieren 154"/>
          <p:cNvGrpSpPr/>
          <p:nvPr/>
        </p:nvGrpSpPr>
        <p:grpSpPr>
          <a:xfrm>
            <a:off x="323528" y="5265739"/>
            <a:ext cx="3157860" cy="379710"/>
            <a:chOff x="3419872" y="4725144"/>
            <a:chExt cx="2096616" cy="307777"/>
          </a:xfrm>
          <a:solidFill>
            <a:srgbClr val="9999FF">
              <a:alpha val="67843"/>
            </a:srgbClr>
          </a:solidFill>
        </p:grpSpPr>
        <p:sp>
          <p:nvSpPr>
            <p:cNvPr id="156" name="Rechteck 155"/>
            <p:cNvSpPr/>
            <p:nvPr/>
          </p:nvSpPr>
          <p:spPr>
            <a:xfrm>
              <a:off x="3419872" y="4754297"/>
              <a:ext cx="1656184" cy="249471"/>
            </a:xfrm>
            <a:prstGeom prst="rect">
              <a:avLst/>
            </a:prstGeom>
            <a:grpFill/>
            <a:ln w="19050" cap="flat" cmpd="sng" algn="ctr">
              <a:solidFill>
                <a:srgbClr val="9999FF"/>
              </a:solidFill>
              <a:prstDash val="solid"/>
            </a:ln>
            <a:effectLst/>
          </p:spPr>
          <p:txBody>
            <a:bodyPr anchor="ctr">
              <a:spAutoFit/>
            </a:bodyPr>
            <a:lstStyle/>
            <a:p>
              <a:pPr algn="ctr" fontAlgn="auto">
                <a:spcBef>
                  <a:spcPts val="0"/>
                </a:spcBef>
                <a:spcAft>
                  <a:spcPts val="0"/>
                </a:spcAft>
                <a:defRPr/>
              </a:pPr>
              <a:r>
                <a:rPr lang="de-DE" sz="1400" kern="0" dirty="0" err="1" smtClean="0">
                  <a:solidFill>
                    <a:prstClr val="white"/>
                  </a:solidFill>
                  <a:latin typeface="Calibri"/>
                </a:rPr>
                <a:t>FireBird</a:t>
              </a:r>
              <a:r>
                <a:rPr lang="de-DE" sz="1400" kern="0" dirty="0" smtClean="0">
                  <a:solidFill>
                    <a:prstClr val="white"/>
                  </a:solidFill>
                  <a:latin typeface="Calibri"/>
                </a:rPr>
                <a:t> (TET-1, BIROS)</a:t>
              </a:r>
              <a:endParaRPr lang="de-DE" sz="1400" kern="0" dirty="0">
                <a:solidFill>
                  <a:prstClr val="white"/>
                </a:solidFill>
                <a:latin typeface="Calibri"/>
              </a:endParaRPr>
            </a:p>
          </p:txBody>
        </p:sp>
        <p:sp>
          <p:nvSpPr>
            <p:cNvPr id="157" name="Rechteck 156"/>
            <p:cNvSpPr/>
            <p:nvPr/>
          </p:nvSpPr>
          <p:spPr>
            <a:xfrm>
              <a:off x="5131296" y="4725144"/>
              <a:ext cx="80392" cy="307777"/>
            </a:xfrm>
            <a:prstGeom prst="rect">
              <a:avLst/>
            </a:prstGeom>
            <a:grpFill/>
            <a:ln w="19050" cap="flat" cmpd="sng" algn="ctr">
              <a:solidFill>
                <a:srgbClr val="9999FF"/>
              </a:solidFill>
              <a:prstDash val="solid"/>
            </a:ln>
            <a:effectLst/>
          </p:spPr>
          <p:txBody>
            <a:bodyPr anchor="ctr">
              <a:spAutoFit/>
            </a:bodyPr>
            <a:lstStyle/>
            <a:p>
              <a:pPr algn="ctr" fontAlgn="auto">
                <a:spcBef>
                  <a:spcPts val="0"/>
                </a:spcBef>
                <a:spcAft>
                  <a:spcPts val="0"/>
                </a:spcAft>
                <a:defRPr/>
              </a:pPr>
              <a:endParaRPr lang="de-DE" sz="1400" kern="0" dirty="0">
                <a:solidFill>
                  <a:prstClr val="white"/>
                </a:solidFill>
                <a:latin typeface="Calibri"/>
              </a:endParaRPr>
            </a:p>
          </p:txBody>
        </p:sp>
        <p:sp>
          <p:nvSpPr>
            <p:cNvPr id="158" name="Rechteck 157"/>
            <p:cNvSpPr/>
            <p:nvPr/>
          </p:nvSpPr>
          <p:spPr>
            <a:xfrm>
              <a:off x="5283696" y="4725144"/>
              <a:ext cx="80392" cy="307777"/>
            </a:xfrm>
            <a:prstGeom prst="rect">
              <a:avLst/>
            </a:prstGeom>
            <a:grpFill/>
            <a:ln w="19050" cap="flat" cmpd="sng" algn="ctr">
              <a:solidFill>
                <a:srgbClr val="9999FF"/>
              </a:solidFill>
              <a:prstDash val="solid"/>
            </a:ln>
            <a:effectLst/>
          </p:spPr>
          <p:txBody>
            <a:bodyPr anchor="ctr">
              <a:spAutoFit/>
            </a:bodyPr>
            <a:lstStyle/>
            <a:p>
              <a:pPr algn="ctr" fontAlgn="auto">
                <a:spcBef>
                  <a:spcPts val="0"/>
                </a:spcBef>
                <a:spcAft>
                  <a:spcPts val="0"/>
                </a:spcAft>
                <a:defRPr/>
              </a:pPr>
              <a:endParaRPr lang="de-DE" sz="1400" kern="0" dirty="0">
                <a:solidFill>
                  <a:prstClr val="white"/>
                </a:solidFill>
                <a:latin typeface="Calibri"/>
              </a:endParaRPr>
            </a:p>
          </p:txBody>
        </p:sp>
        <p:sp>
          <p:nvSpPr>
            <p:cNvPr id="159" name="Rechteck 158"/>
            <p:cNvSpPr/>
            <p:nvPr/>
          </p:nvSpPr>
          <p:spPr>
            <a:xfrm>
              <a:off x="5436096" y="4725144"/>
              <a:ext cx="80392" cy="307777"/>
            </a:xfrm>
            <a:prstGeom prst="rect">
              <a:avLst/>
            </a:prstGeom>
            <a:grpFill/>
            <a:ln w="19050" cap="flat" cmpd="sng" algn="ctr">
              <a:solidFill>
                <a:srgbClr val="9999FF"/>
              </a:solidFill>
              <a:prstDash val="solid"/>
            </a:ln>
            <a:effectLst/>
          </p:spPr>
          <p:txBody>
            <a:bodyPr anchor="ctr">
              <a:spAutoFit/>
            </a:bodyPr>
            <a:lstStyle/>
            <a:p>
              <a:pPr algn="ctr" fontAlgn="auto">
                <a:spcBef>
                  <a:spcPts val="0"/>
                </a:spcBef>
                <a:spcAft>
                  <a:spcPts val="0"/>
                </a:spcAft>
                <a:defRPr/>
              </a:pPr>
              <a:endParaRPr lang="de-DE" sz="1400" kern="0" dirty="0">
                <a:solidFill>
                  <a:prstClr val="white"/>
                </a:solidFill>
                <a:latin typeface="Calibri"/>
              </a:endParaRPr>
            </a:p>
          </p:txBody>
        </p:sp>
      </p:grpSp>
      <p:grpSp>
        <p:nvGrpSpPr>
          <p:cNvPr id="160" name="Gruppieren 159"/>
          <p:cNvGrpSpPr/>
          <p:nvPr/>
        </p:nvGrpSpPr>
        <p:grpSpPr>
          <a:xfrm>
            <a:off x="1763688" y="5698406"/>
            <a:ext cx="2016224" cy="307777"/>
            <a:chOff x="3419872" y="4725144"/>
            <a:chExt cx="2096616" cy="307777"/>
          </a:xfrm>
          <a:solidFill>
            <a:srgbClr val="CC66FF">
              <a:alpha val="67843"/>
            </a:srgbClr>
          </a:solidFill>
        </p:grpSpPr>
        <p:sp>
          <p:nvSpPr>
            <p:cNvPr id="161" name="Rechteck 160"/>
            <p:cNvSpPr/>
            <p:nvPr/>
          </p:nvSpPr>
          <p:spPr>
            <a:xfrm>
              <a:off x="3419872" y="4725144"/>
              <a:ext cx="1656184" cy="307777"/>
            </a:xfrm>
            <a:prstGeom prst="rect">
              <a:avLst/>
            </a:prstGeom>
            <a:grpFill/>
            <a:ln w="19050" cap="flat" cmpd="sng" algn="ctr">
              <a:solidFill>
                <a:srgbClr val="FF33CC"/>
              </a:solidFill>
              <a:prstDash val="solid"/>
            </a:ln>
            <a:effectLst/>
          </p:spPr>
          <p:txBody>
            <a:bodyPr anchor="ctr">
              <a:spAutoFit/>
            </a:bodyPr>
            <a:lstStyle/>
            <a:p>
              <a:pPr algn="ctr" fontAlgn="auto">
                <a:spcBef>
                  <a:spcPts val="0"/>
                </a:spcBef>
                <a:spcAft>
                  <a:spcPts val="0"/>
                </a:spcAft>
                <a:defRPr/>
              </a:pPr>
              <a:r>
                <a:rPr lang="de-DE" sz="1400" kern="0" dirty="0">
                  <a:solidFill>
                    <a:prstClr val="white"/>
                  </a:solidFill>
                  <a:latin typeface="Calibri"/>
                </a:rPr>
                <a:t>DESIS</a:t>
              </a:r>
            </a:p>
          </p:txBody>
        </p:sp>
        <p:sp>
          <p:nvSpPr>
            <p:cNvPr id="162" name="Rechteck 161"/>
            <p:cNvSpPr/>
            <p:nvPr/>
          </p:nvSpPr>
          <p:spPr>
            <a:xfrm>
              <a:off x="5131296" y="4725144"/>
              <a:ext cx="80392" cy="307777"/>
            </a:xfrm>
            <a:prstGeom prst="rect">
              <a:avLst/>
            </a:prstGeom>
            <a:grpFill/>
            <a:ln w="19050" cap="flat" cmpd="sng" algn="ctr">
              <a:solidFill>
                <a:srgbClr val="FF33CC"/>
              </a:solidFill>
              <a:prstDash val="solid"/>
            </a:ln>
            <a:effectLst/>
          </p:spPr>
          <p:txBody>
            <a:bodyPr anchor="ctr">
              <a:spAutoFit/>
            </a:bodyPr>
            <a:lstStyle/>
            <a:p>
              <a:pPr algn="ctr" fontAlgn="auto">
                <a:spcBef>
                  <a:spcPts val="0"/>
                </a:spcBef>
                <a:spcAft>
                  <a:spcPts val="0"/>
                </a:spcAft>
                <a:defRPr/>
              </a:pPr>
              <a:endParaRPr lang="de-DE" sz="1400" kern="0" dirty="0">
                <a:solidFill>
                  <a:prstClr val="white"/>
                </a:solidFill>
                <a:latin typeface="Calibri"/>
              </a:endParaRPr>
            </a:p>
          </p:txBody>
        </p:sp>
        <p:sp>
          <p:nvSpPr>
            <p:cNvPr id="163" name="Rechteck 162"/>
            <p:cNvSpPr/>
            <p:nvPr/>
          </p:nvSpPr>
          <p:spPr>
            <a:xfrm>
              <a:off x="5283696" y="4725144"/>
              <a:ext cx="80392" cy="307777"/>
            </a:xfrm>
            <a:prstGeom prst="rect">
              <a:avLst/>
            </a:prstGeom>
            <a:grpFill/>
            <a:ln w="19050" cap="flat" cmpd="sng" algn="ctr">
              <a:solidFill>
                <a:srgbClr val="FF33CC"/>
              </a:solidFill>
              <a:prstDash val="solid"/>
            </a:ln>
            <a:effectLst/>
          </p:spPr>
          <p:txBody>
            <a:bodyPr anchor="ctr">
              <a:spAutoFit/>
            </a:bodyPr>
            <a:lstStyle/>
            <a:p>
              <a:pPr algn="ctr" fontAlgn="auto">
                <a:spcBef>
                  <a:spcPts val="0"/>
                </a:spcBef>
                <a:spcAft>
                  <a:spcPts val="0"/>
                </a:spcAft>
                <a:defRPr/>
              </a:pPr>
              <a:endParaRPr lang="de-DE" sz="1400" kern="0" dirty="0">
                <a:solidFill>
                  <a:prstClr val="white"/>
                </a:solidFill>
                <a:latin typeface="Calibri"/>
              </a:endParaRPr>
            </a:p>
          </p:txBody>
        </p:sp>
        <p:sp>
          <p:nvSpPr>
            <p:cNvPr id="164" name="Rechteck 163"/>
            <p:cNvSpPr/>
            <p:nvPr/>
          </p:nvSpPr>
          <p:spPr>
            <a:xfrm>
              <a:off x="5436096" y="4725144"/>
              <a:ext cx="80392" cy="307777"/>
            </a:xfrm>
            <a:prstGeom prst="rect">
              <a:avLst/>
            </a:prstGeom>
            <a:grpFill/>
            <a:ln w="19050" cap="flat" cmpd="sng" algn="ctr">
              <a:solidFill>
                <a:srgbClr val="FF33CC"/>
              </a:solidFill>
              <a:prstDash val="solid"/>
            </a:ln>
            <a:effectLst/>
          </p:spPr>
          <p:txBody>
            <a:bodyPr anchor="ctr">
              <a:spAutoFit/>
            </a:bodyPr>
            <a:lstStyle/>
            <a:p>
              <a:pPr algn="ctr" fontAlgn="auto">
                <a:spcBef>
                  <a:spcPts val="0"/>
                </a:spcBef>
                <a:spcAft>
                  <a:spcPts val="0"/>
                </a:spcAft>
                <a:defRPr/>
              </a:pPr>
              <a:endParaRPr lang="de-DE" sz="1400" kern="0" dirty="0">
                <a:solidFill>
                  <a:prstClr val="white"/>
                </a:solidFill>
                <a:latin typeface="Calibri"/>
              </a:endParaRPr>
            </a:p>
          </p:txBody>
        </p:sp>
      </p:grpSp>
      <p:grpSp>
        <p:nvGrpSpPr>
          <p:cNvPr id="216308" name="Gruppieren 164"/>
          <p:cNvGrpSpPr>
            <a:grpSpLocks/>
          </p:cNvGrpSpPr>
          <p:nvPr/>
        </p:nvGrpSpPr>
        <p:grpSpPr bwMode="auto">
          <a:xfrm>
            <a:off x="323850" y="2366963"/>
            <a:ext cx="3841750" cy="307975"/>
            <a:chOff x="323528" y="2545159"/>
            <a:chExt cx="3841576" cy="307777"/>
          </a:xfrm>
        </p:grpSpPr>
        <p:sp>
          <p:nvSpPr>
            <p:cNvPr id="166" name="Rechteck 165"/>
            <p:cNvSpPr/>
            <p:nvPr/>
          </p:nvSpPr>
          <p:spPr>
            <a:xfrm>
              <a:off x="323528" y="2545159"/>
              <a:ext cx="3384397" cy="307777"/>
            </a:xfrm>
            <a:prstGeom prst="rect">
              <a:avLst/>
            </a:prstGeom>
            <a:solidFill>
              <a:srgbClr val="FF0000">
                <a:alpha val="51000"/>
              </a:srgbClr>
            </a:solidFill>
            <a:ln w="19050" cap="flat" cmpd="sng" algn="ctr">
              <a:solidFill>
                <a:srgbClr val="FF0000"/>
              </a:solidFill>
              <a:prstDash val="solid"/>
            </a:ln>
            <a:effectLst/>
          </p:spPr>
          <p:txBody>
            <a:bodyPr anchor="ctr">
              <a:spAutoFit/>
            </a:bodyPr>
            <a:lstStyle/>
            <a:p>
              <a:pPr algn="ctr" fontAlgn="auto">
                <a:spcBef>
                  <a:spcPts val="0"/>
                </a:spcBef>
                <a:spcAft>
                  <a:spcPts val="0"/>
                </a:spcAft>
                <a:defRPr/>
              </a:pPr>
              <a:r>
                <a:rPr lang="de-DE" sz="1400" kern="0" dirty="0">
                  <a:solidFill>
                    <a:prstClr val="white"/>
                  </a:solidFill>
                  <a:latin typeface="Calibri"/>
                </a:rPr>
                <a:t>RapidEye</a:t>
              </a:r>
            </a:p>
          </p:txBody>
        </p:sp>
        <p:sp>
          <p:nvSpPr>
            <p:cNvPr id="167" name="Rechteck 166"/>
            <p:cNvSpPr/>
            <p:nvPr/>
          </p:nvSpPr>
          <p:spPr>
            <a:xfrm>
              <a:off x="3779359" y="2545159"/>
              <a:ext cx="80958" cy="307777"/>
            </a:xfrm>
            <a:prstGeom prst="rect">
              <a:avLst/>
            </a:prstGeom>
            <a:solidFill>
              <a:srgbClr val="FF0000">
                <a:alpha val="51000"/>
              </a:srgbClr>
            </a:solidFill>
            <a:ln w="19050" cap="flat" cmpd="sng" algn="ctr">
              <a:solidFill>
                <a:srgbClr val="FF0000"/>
              </a:solidFill>
              <a:prstDash val="solid"/>
            </a:ln>
            <a:effectLst/>
          </p:spPr>
          <p:txBody>
            <a:bodyPr anchor="ctr">
              <a:spAutoFit/>
            </a:bodyPr>
            <a:lstStyle/>
            <a:p>
              <a:pPr algn="ctr" fontAlgn="auto">
                <a:spcBef>
                  <a:spcPts val="0"/>
                </a:spcBef>
                <a:spcAft>
                  <a:spcPts val="0"/>
                </a:spcAft>
                <a:defRPr/>
              </a:pPr>
              <a:endParaRPr lang="de-DE" sz="1400" kern="0" dirty="0">
                <a:solidFill>
                  <a:prstClr val="white"/>
                </a:solidFill>
                <a:latin typeface="Calibri"/>
              </a:endParaRPr>
            </a:p>
          </p:txBody>
        </p:sp>
        <p:sp>
          <p:nvSpPr>
            <p:cNvPr id="168" name="Rechteck 167"/>
            <p:cNvSpPr/>
            <p:nvPr/>
          </p:nvSpPr>
          <p:spPr>
            <a:xfrm>
              <a:off x="3931753" y="2545159"/>
              <a:ext cx="80958" cy="307777"/>
            </a:xfrm>
            <a:prstGeom prst="rect">
              <a:avLst/>
            </a:prstGeom>
            <a:solidFill>
              <a:srgbClr val="FF0000">
                <a:alpha val="51000"/>
              </a:srgbClr>
            </a:solidFill>
            <a:ln w="19050" cap="flat" cmpd="sng" algn="ctr">
              <a:solidFill>
                <a:srgbClr val="FF0000"/>
              </a:solidFill>
              <a:prstDash val="solid"/>
            </a:ln>
            <a:effectLst/>
          </p:spPr>
          <p:txBody>
            <a:bodyPr anchor="ctr">
              <a:spAutoFit/>
            </a:bodyPr>
            <a:lstStyle/>
            <a:p>
              <a:pPr algn="ctr" fontAlgn="auto">
                <a:spcBef>
                  <a:spcPts val="0"/>
                </a:spcBef>
                <a:spcAft>
                  <a:spcPts val="0"/>
                </a:spcAft>
                <a:defRPr/>
              </a:pPr>
              <a:endParaRPr lang="de-DE" sz="1400" kern="0" dirty="0">
                <a:solidFill>
                  <a:prstClr val="white"/>
                </a:solidFill>
                <a:latin typeface="Calibri"/>
              </a:endParaRPr>
            </a:p>
          </p:txBody>
        </p:sp>
        <p:sp>
          <p:nvSpPr>
            <p:cNvPr id="169" name="Rechteck 168"/>
            <p:cNvSpPr/>
            <p:nvPr/>
          </p:nvSpPr>
          <p:spPr>
            <a:xfrm>
              <a:off x="4084146" y="2545159"/>
              <a:ext cx="80958" cy="307777"/>
            </a:xfrm>
            <a:prstGeom prst="rect">
              <a:avLst/>
            </a:prstGeom>
            <a:solidFill>
              <a:srgbClr val="FF0000">
                <a:alpha val="51000"/>
              </a:srgbClr>
            </a:solidFill>
            <a:ln w="19050" cap="flat" cmpd="sng" algn="ctr">
              <a:solidFill>
                <a:srgbClr val="FF0000"/>
              </a:solidFill>
              <a:prstDash val="solid"/>
            </a:ln>
            <a:effectLst/>
          </p:spPr>
          <p:txBody>
            <a:bodyPr anchor="ctr">
              <a:spAutoFit/>
            </a:bodyPr>
            <a:lstStyle/>
            <a:p>
              <a:pPr algn="ctr" fontAlgn="auto">
                <a:spcBef>
                  <a:spcPts val="0"/>
                </a:spcBef>
                <a:spcAft>
                  <a:spcPts val="0"/>
                </a:spcAft>
                <a:defRPr/>
              </a:pPr>
              <a:endParaRPr lang="de-DE" sz="1400" kern="0" dirty="0">
                <a:solidFill>
                  <a:prstClr val="white"/>
                </a:solidFill>
                <a:latin typeface="Calibri"/>
              </a:endParaRPr>
            </a:p>
          </p:txBody>
        </p:sp>
      </p:grpSp>
      <p:grpSp>
        <p:nvGrpSpPr>
          <p:cNvPr id="216309" name="Gruppieren 169"/>
          <p:cNvGrpSpPr>
            <a:grpSpLocks/>
          </p:cNvGrpSpPr>
          <p:nvPr/>
        </p:nvGrpSpPr>
        <p:grpSpPr bwMode="auto">
          <a:xfrm>
            <a:off x="3995738" y="4959350"/>
            <a:ext cx="3841750" cy="306388"/>
            <a:chOff x="323528" y="2545159"/>
            <a:chExt cx="3841576" cy="307777"/>
          </a:xfrm>
        </p:grpSpPr>
        <p:sp>
          <p:nvSpPr>
            <p:cNvPr id="171" name="Rechteck 170"/>
            <p:cNvSpPr/>
            <p:nvPr/>
          </p:nvSpPr>
          <p:spPr>
            <a:xfrm>
              <a:off x="323528" y="2545159"/>
              <a:ext cx="3384397" cy="307777"/>
            </a:xfrm>
            <a:prstGeom prst="rect">
              <a:avLst/>
            </a:prstGeom>
            <a:solidFill>
              <a:srgbClr val="EEECE1">
                <a:lumMod val="25000"/>
                <a:alpha val="51000"/>
              </a:srgbClr>
            </a:solidFill>
            <a:ln w="19050" cap="flat" cmpd="sng" algn="ctr">
              <a:solidFill>
                <a:srgbClr val="EEECE1">
                  <a:lumMod val="25000"/>
                </a:srgbClr>
              </a:solidFill>
              <a:prstDash val="solid"/>
            </a:ln>
            <a:effectLst/>
          </p:spPr>
          <p:txBody>
            <a:bodyPr anchor="ctr">
              <a:spAutoFit/>
            </a:bodyPr>
            <a:lstStyle/>
            <a:p>
              <a:pPr algn="ctr" fontAlgn="auto">
                <a:spcBef>
                  <a:spcPts val="0"/>
                </a:spcBef>
                <a:spcAft>
                  <a:spcPts val="0"/>
                </a:spcAft>
                <a:defRPr/>
              </a:pPr>
              <a:r>
                <a:rPr lang="de-DE" sz="1400" kern="0" dirty="0">
                  <a:solidFill>
                    <a:prstClr val="white"/>
                  </a:solidFill>
                  <a:latin typeface="Calibri"/>
                </a:rPr>
                <a:t>METimage</a:t>
              </a:r>
            </a:p>
          </p:txBody>
        </p:sp>
        <p:sp>
          <p:nvSpPr>
            <p:cNvPr id="172" name="Rechteck 171"/>
            <p:cNvSpPr/>
            <p:nvPr/>
          </p:nvSpPr>
          <p:spPr>
            <a:xfrm>
              <a:off x="3779358" y="2545159"/>
              <a:ext cx="80959" cy="307777"/>
            </a:xfrm>
            <a:prstGeom prst="rect">
              <a:avLst/>
            </a:prstGeom>
            <a:solidFill>
              <a:srgbClr val="686868">
                <a:alpha val="51000"/>
              </a:srgbClr>
            </a:solidFill>
            <a:ln w="19050" cap="flat" cmpd="sng" algn="ctr">
              <a:solidFill>
                <a:srgbClr val="EEECE1">
                  <a:lumMod val="25000"/>
                </a:srgbClr>
              </a:solidFill>
              <a:prstDash val="solid"/>
            </a:ln>
            <a:effectLst/>
          </p:spPr>
          <p:txBody>
            <a:bodyPr anchor="ctr">
              <a:spAutoFit/>
            </a:bodyPr>
            <a:lstStyle/>
            <a:p>
              <a:pPr algn="ctr" fontAlgn="auto">
                <a:spcBef>
                  <a:spcPts val="0"/>
                </a:spcBef>
                <a:spcAft>
                  <a:spcPts val="0"/>
                </a:spcAft>
                <a:defRPr/>
              </a:pPr>
              <a:endParaRPr lang="de-DE" sz="1400" kern="0" dirty="0">
                <a:solidFill>
                  <a:prstClr val="white"/>
                </a:solidFill>
                <a:latin typeface="Calibri"/>
              </a:endParaRPr>
            </a:p>
          </p:txBody>
        </p:sp>
        <p:sp>
          <p:nvSpPr>
            <p:cNvPr id="173" name="Rechteck 172"/>
            <p:cNvSpPr/>
            <p:nvPr/>
          </p:nvSpPr>
          <p:spPr>
            <a:xfrm>
              <a:off x="3931752" y="2545159"/>
              <a:ext cx="80959" cy="307777"/>
            </a:xfrm>
            <a:prstGeom prst="rect">
              <a:avLst/>
            </a:prstGeom>
            <a:solidFill>
              <a:srgbClr val="686868">
                <a:alpha val="51000"/>
              </a:srgbClr>
            </a:solidFill>
            <a:ln w="19050" cap="flat" cmpd="sng" algn="ctr">
              <a:solidFill>
                <a:srgbClr val="EEECE1">
                  <a:lumMod val="25000"/>
                </a:srgbClr>
              </a:solidFill>
              <a:prstDash val="solid"/>
            </a:ln>
            <a:effectLst/>
          </p:spPr>
          <p:txBody>
            <a:bodyPr anchor="ctr">
              <a:spAutoFit/>
            </a:bodyPr>
            <a:lstStyle/>
            <a:p>
              <a:pPr algn="ctr" fontAlgn="auto">
                <a:spcBef>
                  <a:spcPts val="0"/>
                </a:spcBef>
                <a:spcAft>
                  <a:spcPts val="0"/>
                </a:spcAft>
                <a:defRPr/>
              </a:pPr>
              <a:endParaRPr lang="de-DE" sz="1400" kern="0" dirty="0">
                <a:solidFill>
                  <a:prstClr val="white"/>
                </a:solidFill>
                <a:latin typeface="Calibri"/>
              </a:endParaRPr>
            </a:p>
          </p:txBody>
        </p:sp>
        <p:sp>
          <p:nvSpPr>
            <p:cNvPr id="174" name="Rechteck 173"/>
            <p:cNvSpPr/>
            <p:nvPr/>
          </p:nvSpPr>
          <p:spPr>
            <a:xfrm>
              <a:off x="4084145" y="2545159"/>
              <a:ext cx="80959" cy="307777"/>
            </a:xfrm>
            <a:prstGeom prst="rect">
              <a:avLst/>
            </a:prstGeom>
            <a:solidFill>
              <a:srgbClr val="686868">
                <a:alpha val="51000"/>
              </a:srgbClr>
            </a:solidFill>
            <a:ln w="19050" cap="flat" cmpd="sng" algn="ctr">
              <a:solidFill>
                <a:srgbClr val="EEECE1">
                  <a:lumMod val="25000"/>
                </a:srgbClr>
              </a:solidFill>
              <a:prstDash val="solid"/>
            </a:ln>
            <a:effectLst/>
          </p:spPr>
          <p:txBody>
            <a:bodyPr anchor="ctr">
              <a:spAutoFit/>
            </a:bodyPr>
            <a:lstStyle/>
            <a:p>
              <a:pPr algn="ctr" fontAlgn="auto">
                <a:spcBef>
                  <a:spcPts val="0"/>
                </a:spcBef>
                <a:spcAft>
                  <a:spcPts val="0"/>
                </a:spcAft>
                <a:defRPr/>
              </a:pPr>
              <a:endParaRPr lang="de-DE" sz="1400" kern="0" dirty="0">
                <a:solidFill>
                  <a:prstClr val="white"/>
                </a:solidFill>
                <a:latin typeface="Calibri"/>
              </a:endParaRPr>
            </a:p>
          </p:txBody>
        </p:sp>
      </p:grpSp>
      <p:sp>
        <p:nvSpPr>
          <p:cNvPr id="175" name="Rechteck 174"/>
          <p:cNvSpPr/>
          <p:nvPr/>
        </p:nvSpPr>
        <p:spPr>
          <a:xfrm>
            <a:off x="5148063" y="5698406"/>
            <a:ext cx="3586361" cy="307777"/>
          </a:xfrm>
          <a:prstGeom prst="rect">
            <a:avLst/>
          </a:prstGeom>
          <a:gradFill flip="none" rotWithShape="1">
            <a:gsLst>
              <a:gs pos="0">
                <a:srgbClr val="4F81BD">
                  <a:tint val="66000"/>
                  <a:satMod val="160000"/>
                </a:srgbClr>
              </a:gs>
              <a:gs pos="75000">
                <a:srgbClr val="4F81BD">
                  <a:tint val="44500"/>
                  <a:satMod val="160000"/>
                  <a:alpha val="9000"/>
                </a:srgbClr>
              </a:gs>
              <a:gs pos="100000">
                <a:srgbClr val="4F81BD">
                  <a:tint val="23500"/>
                  <a:satMod val="160000"/>
                </a:srgbClr>
              </a:gs>
            </a:gsLst>
            <a:path path="circle">
              <a:fillToRect l="50000" t="50000" r="50000" b="50000"/>
            </a:path>
            <a:tileRect/>
          </a:gradFill>
          <a:ln w="9525" cap="flat" cmpd="sng" algn="ctr">
            <a:solidFill>
              <a:srgbClr val="1F497D">
                <a:lumMod val="60000"/>
                <a:lumOff val="40000"/>
              </a:srgbClr>
            </a:solidFill>
            <a:prstDash val="solid"/>
          </a:ln>
          <a:effectLst/>
        </p:spPr>
        <p:txBody>
          <a:bodyPr anchor="ctr">
            <a:spAutoFit/>
          </a:bodyPr>
          <a:lstStyle/>
          <a:p>
            <a:pPr algn="ctr" fontAlgn="auto">
              <a:spcBef>
                <a:spcPts val="0"/>
              </a:spcBef>
              <a:spcAft>
                <a:spcPts val="0"/>
              </a:spcAft>
              <a:defRPr/>
            </a:pPr>
            <a:r>
              <a:rPr lang="de-DE" sz="1400" kern="0" dirty="0">
                <a:solidFill>
                  <a:prstClr val="white"/>
                </a:solidFill>
                <a:latin typeface="Calibri"/>
              </a:rPr>
              <a:t>Tandem-L</a:t>
            </a:r>
          </a:p>
        </p:txBody>
      </p:sp>
    </p:spTree>
    <p:extLst>
      <p:ext uri="{BB962C8B-B14F-4D97-AF65-F5344CB8AC3E}">
        <p14:creationId xmlns:p14="http://schemas.microsoft.com/office/powerpoint/2010/main" val="2696624103"/>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EOC-Präsentation 4:3">
  <a:themeElements>
    <a:clrScheme name="DLR">
      <a:dk1>
        <a:srgbClr val="000000"/>
      </a:dk1>
      <a:lt1>
        <a:srgbClr val="FFFFFF"/>
      </a:lt1>
      <a:dk2>
        <a:srgbClr val="496BA9"/>
      </a:dk2>
      <a:lt2>
        <a:srgbClr val="FFFFFF"/>
      </a:lt2>
      <a:accent1>
        <a:srgbClr val="496BA9"/>
      </a:accent1>
      <a:accent2>
        <a:srgbClr val="7B90BF"/>
      </a:accent2>
      <a:accent3>
        <a:srgbClr val="ABBBDC"/>
      </a:accent3>
      <a:accent4>
        <a:srgbClr val="DDDBEC"/>
      </a:accent4>
      <a:accent5>
        <a:srgbClr val="565656"/>
      </a:accent5>
      <a:accent6>
        <a:srgbClr val="898989"/>
      </a:accent6>
      <a:hlink>
        <a:srgbClr val="7B90BF"/>
      </a:hlink>
      <a:folHlink>
        <a:srgbClr val="ABBBDC"/>
      </a:folHlink>
    </a:clrScheme>
    <a:fontScheme name="DLR">
      <a:majorFont>
        <a:latin typeface="Corbel"/>
        <a:ea typeface=""/>
        <a:cs typeface=""/>
      </a:majorFont>
      <a:minorFont>
        <a:latin typeface="Corbe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1"/>
          </a:solidFill>
        </a:ln>
      </a:spPr>
      <a:bodyPr rtlCol="0" anchor="ctr">
        <a:spAutoFit/>
      </a:bodyPr>
      <a:lstStyle>
        <a:defPPr algn="ctr">
          <a:defRPr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smtClean="0">
            <a:latin typeface="Arial" pitchFamily="34" charset="0"/>
            <a:cs typeface="Arial" pitchFamily="34" charset="0"/>
          </a:defRPr>
        </a:defPPr>
      </a:lstStyle>
    </a:txDef>
  </a:objectDefaults>
  <a:extraClrSchemeLst/>
</a:theme>
</file>

<file path=ppt/theme/theme10.xml><?xml version="1.0" encoding="utf-8"?>
<a:theme xmlns:a="http://schemas.openxmlformats.org/drawingml/2006/main" name="5_DFD Master">
  <a:themeElements>
    <a:clrScheme name="DLR">
      <a:dk1>
        <a:srgbClr val="000000"/>
      </a:dk1>
      <a:lt1>
        <a:srgbClr val="FFFFFF"/>
      </a:lt1>
      <a:dk2>
        <a:srgbClr val="496BA9"/>
      </a:dk2>
      <a:lt2>
        <a:srgbClr val="FFFFFF"/>
      </a:lt2>
      <a:accent1>
        <a:srgbClr val="496BA9"/>
      </a:accent1>
      <a:accent2>
        <a:srgbClr val="7B90BF"/>
      </a:accent2>
      <a:accent3>
        <a:srgbClr val="ABBBDC"/>
      </a:accent3>
      <a:accent4>
        <a:srgbClr val="DDDBEC"/>
      </a:accent4>
      <a:accent5>
        <a:srgbClr val="565656"/>
      </a:accent5>
      <a:accent6>
        <a:srgbClr val="898989"/>
      </a:accent6>
      <a:hlink>
        <a:srgbClr val="7B90BF"/>
      </a:hlink>
      <a:folHlink>
        <a:srgbClr val="ABBBDC"/>
      </a:folHlink>
    </a:clrScheme>
    <a:fontScheme name="DLR">
      <a:majorFont>
        <a:latin typeface="Corbel"/>
        <a:ea typeface=""/>
        <a:cs typeface=""/>
      </a:majorFont>
      <a:minorFont>
        <a:latin typeface="Corbe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1"/>
          </a:solidFill>
        </a:ln>
      </a:spPr>
      <a:bodyPr rtlCol="0" anchor="ctr">
        <a:spAutoFit/>
      </a:bodyPr>
      <a:lstStyle>
        <a:defPPr algn="ctr">
          <a:defRPr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smtClean="0">
            <a:latin typeface="Arial" pitchFamily="34" charset="0"/>
            <a:cs typeface="Arial" pitchFamily="34" charset="0"/>
          </a:defRPr>
        </a:defPPr>
      </a:lstStyle>
    </a:txDef>
  </a:objectDefaults>
  <a:extraClrSchemeLst/>
</a:theme>
</file>

<file path=ppt/theme/theme11.xml><?xml version="1.0" encoding="utf-8"?>
<a:theme xmlns:a="http://schemas.openxmlformats.org/drawingml/2006/main" name="6_DFD Master">
  <a:themeElements>
    <a:clrScheme name="DLR">
      <a:dk1>
        <a:srgbClr val="000000"/>
      </a:dk1>
      <a:lt1>
        <a:srgbClr val="FFFFFF"/>
      </a:lt1>
      <a:dk2>
        <a:srgbClr val="496BA9"/>
      </a:dk2>
      <a:lt2>
        <a:srgbClr val="FFFFFF"/>
      </a:lt2>
      <a:accent1>
        <a:srgbClr val="496BA9"/>
      </a:accent1>
      <a:accent2>
        <a:srgbClr val="7B90BF"/>
      </a:accent2>
      <a:accent3>
        <a:srgbClr val="ABBBDC"/>
      </a:accent3>
      <a:accent4>
        <a:srgbClr val="DDDBEC"/>
      </a:accent4>
      <a:accent5>
        <a:srgbClr val="565656"/>
      </a:accent5>
      <a:accent6>
        <a:srgbClr val="898989"/>
      </a:accent6>
      <a:hlink>
        <a:srgbClr val="7B90BF"/>
      </a:hlink>
      <a:folHlink>
        <a:srgbClr val="ABBBDC"/>
      </a:folHlink>
    </a:clrScheme>
    <a:fontScheme name="DLR">
      <a:majorFont>
        <a:latin typeface="Corbel"/>
        <a:ea typeface=""/>
        <a:cs typeface=""/>
      </a:majorFont>
      <a:minorFont>
        <a:latin typeface="Corbe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1"/>
          </a:solidFill>
        </a:ln>
      </a:spPr>
      <a:bodyPr rtlCol="0" anchor="ctr">
        <a:spAutoFit/>
      </a:bodyPr>
      <a:lstStyle>
        <a:defPPr algn="ctr">
          <a:defRPr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smtClean="0">
            <a:latin typeface="Arial" pitchFamily="34" charset="0"/>
            <a:cs typeface="Arial" pitchFamily="34" charset="0"/>
          </a:defRPr>
        </a:defPPr>
      </a:lstStyle>
    </a:txDef>
  </a:objectDefaults>
  <a:extraClrSchemeLst/>
</a:theme>
</file>

<file path=ppt/theme/theme12.xml><?xml version="1.0" encoding="utf-8"?>
<a:theme xmlns:a="http://schemas.openxmlformats.org/drawingml/2006/main" name="12_EOC-Präsentation 4:3">
  <a:themeElements>
    <a:clrScheme name="DLR">
      <a:dk1>
        <a:srgbClr val="000000"/>
      </a:dk1>
      <a:lt1>
        <a:srgbClr val="FFFFFF"/>
      </a:lt1>
      <a:dk2>
        <a:srgbClr val="496BA9"/>
      </a:dk2>
      <a:lt2>
        <a:srgbClr val="FFFFFF"/>
      </a:lt2>
      <a:accent1>
        <a:srgbClr val="496BA9"/>
      </a:accent1>
      <a:accent2>
        <a:srgbClr val="7B90BF"/>
      </a:accent2>
      <a:accent3>
        <a:srgbClr val="ABBBDC"/>
      </a:accent3>
      <a:accent4>
        <a:srgbClr val="DDDBEC"/>
      </a:accent4>
      <a:accent5>
        <a:srgbClr val="565656"/>
      </a:accent5>
      <a:accent6>
        <a:srgbClr val="898989"/>
      </a:accent6>
      <a:hlink>
        <a:srgbClr val="7B90BF"/>
      </a:hlink>
      <a:folHlink>
        <a:srgbClr val="ABBBDC"/>
      </a:folHlink>
    </a:clrScheme>
    <a:fontScheme name="DLR">
      <a:majorFont>
        <a:latin typeface="Corbel"/>
        <a:ea typeface=""/>
        <a:cs typeface=""/>
      </a:majorFont>
      <a:minorFont>
        <a:latin typeface="Corbe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1"/>
          </a:solidFill>
        </a:ln>
      </a:spPr>
      <a:bodyPr rtlCol="0" anchor="ctr">
        <a:spAutoFit/>
      </a:bodyPr>
      <a:lstStyle>
        <a:defPPr algn="ctr">
          <a:defRPr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smtClean="0">
            <a:latin typeface="Arial" pitchFamily="34" charset="0"/>
            <a:cs typeface="Arial" pitchFamily="34" charset="0"/>
          </a:defRPr>
        </a:defPPr>
      </a:lstStyle>
    </a:txDef>
  </a:objectDefaults>
  <a:extraClrSchemeLst/>
</a:theme>
</file>

<file path=ppt/theme/theme13.xml><?xml version="1.0" encoding="utf-8"?>
<a:theme xmlns:a="http://schemas.openxmlformats.org/drawingml/2006/main" name="DLR_Pr%C3%A4sentation_4zu3_E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1"/>
          </a:solidFill>
        </a:ln>
      </a:spPr>
      <a:bodyPr rtlCol="0" anchor="ctr">
        <a:spAutoFit/>
      </a:bodyPr>
      <a:lstStyle>
        <a:defPPr algn="ctr">
          <a:defRPr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smtClean="0">
            <a:latin typeface="Arial" pitchFamily="34" charset="0"/>
            <a:cs typeface="Arial" pitchFamily="34" charset="0"/>
          </a:defRPr>
        </a:defPPr>
      </a:lstStyle>
    </a:txDef>
  </a:objectDefaults>
  <a:extraClrSchemeLst/>
</a:theme>
</file>

<file path=ppt/theme/theme14.xml><?xml version="1.0" encoding="utf-8"?>
<a:theme xmlns:a="http://schemas.openxmlformats.org/drawingml/2006/main" name="2_Standarddesign">
  <a:themeElements>
    <a:clrScheme name="Standarddesign 6">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Standarddesign">
      <a:majorFont>
        <a:latin typeface="Arial"/>
        <a:ea typeface="ヒラギノ角ゴ Pro W3"/>
        <a:cs typeface="Arial"/>
      </a:majorFont>
      <a:minorFont>
        <a:latin typeface="Arial"/>
        <a:ea typeface="ヒラギノ角ゴ Pro W3"/>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ts val="2600"/>
          </a:lnSpc>
          <a:spcBef>
            <a:spcPct val="0"/>
          </a:spcBef>
          <a:spcAft>
            <a:spcPct val="0"/>
          </a:spcAft>
          <a:buClrTx/>
          <a:buSzTx/>
          <a:buFontTx/>
          <a:buChar char="-"/>
          <a:tabLst/>
          <a:defRPr kumimoji="0" lang="de-DE" sz="1800" b="0" i="0" u="none" strike="noStrike" cap="none" normalizeH="0" baseline="0" smtClean="0">
            <a:ln>
              <a:noFill/>
            </a:ln>
            <a:solidFill>
              <a:schemeClr val="tx1"/>
            </a:solidFill>
            <a:effectLst/>
            <a:latin typeface="Arial" charset="0"/>
            <a:ea typeface="ヒラギノ角ゴ Pro W3" charset="-128"/>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ts val="2600"/>
          </a:lnSpc>
          <a:spcBef>
            <a:spcPct val="0"/>
          </a:spcBef>
          <a:spcAft>
            <a:spcPct val="0"/>
          </a:spcAft>
          <a:buClrTx/>
          <a:buSzTx/>
          <a:buFontTx/>
          <a:buChar char="-"/>
          <a:tabLst/>
          <a:defRPr kumimoji="0" lang="de-DE" sz="1800" b="0" i="0" u="none" strike="noStrike" cap="none" normalizeH="0" baseline="0" smtClean="0">
            <a:ln>
              <a:noFill/>
            </a:ln>
            <a:solidFill>
              <a:schemeClr val="tx1"/>
            </a:solidFill>
            <a:effectLst/>
            <a:latin typeface="Arial" charset="0"/>
            <a:ea typeface="ヒラギノ角ゴ Pro W3" charset="-128"/>
            <a:cs typeface="Arial"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EOC-Präsentation 4:3">
  <a:themeElements>
    <a:clrScheme name="DLR">
      <a:dk1>
        <a:srgbClr val="000000"/>
      </a:dk1>
      <a:lt1>
        <a:srgbClr val="FFFFFF"/>
      </a:lt1>
      <a:dk2>
        <a:srgbClr val="496BA9"/>
      </a:dk2>
      <a:lt2>
        <a:srgbClr val="FFFFFF"/>
      </a:lt2>
      <a:accent1>
        <a:srgbClr val="496BA9"/>
      </a:accent1>
      <a:accent2>
        <a:srgbClr val="7B90BF"/>
      </a:accent2>
      <a:accent3>
        <a:srgbClr val="ABBBDC"/>
      </a:accent3>
      <a:accent4>
        <a:srgbClr val="DDDBEC"/>
      </a:accent4>
      <a:accent5>
        <a:srgbClr val="565656"/>
      </a:accent5>
      <a:accent6>
        <a:srgbClr val="898989"/>
      </a:accent6>
      <a:hlink>
        <a:srgbClr val="7B90BF"/>
      </a:hlink>
      <a:folHlink>
        <a:srgbClr val="ABBBDC"/>
      </a:folHlink>
    </a:clrScheme>
    <a:fontScheme name="DLR">
      <a:majorFont>
        <a:latin typeface="Corbel"/>
        <a:ea typeface=""/>
        <a:cs typeface=""/>
      </a:majorFont>
      <a:minorFont>
        <a:latin typeface="Corbe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1"/>
          </a:solidFill>
        </a:ln>
      </a:spPr>
      <a:bodyPr rtlCol="0" anchor="ctr">
        <a:spAutoFit/>
      </a:bodyPr>
      <a:lstStyle>
        <a:defPPr algn="ctr">
          <a:defRPr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smtClean="0">
            <a:latin typeface="Arial" pitchFamily="34" charset="0"/>
            <a:cs typeface="Arial" pitchFamily="34" charset="0"/>
          </a:defRPr>
        </a:defPPr>
      </a:lstStyle>
    </a:txDef>
  </a:objectDefaults>
  <a:extraClrSchemeLst/>
</a:theme>
</file>

<file path=ppt/theme/theme16.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FD Master">
  <a:themeElements>
    <a:clrScheme name="DLR">
      <a:dk1>
        <a:srgbClr val="000000"/>
      </a:dk1>
      <a:lt1>
        <a:srgbClr val="FFFFFF"/>
      </a:lt1>
      <a:dk2>
        <a:srgbClr val="496BA9"/>
      </a:dk2>
      <a:lt2>
        <a:srgbClr val="FFFFFF"/>
      </a:lt2>
      <a:accent1>
        <a:srgbClr val="496BA9"/>
      </a:accent1>
      <a:accent2>
        <a:srgbClr val="7B90BF"/>
      </a:accent2>
      <a:accent3>
        <a:srgbClr val="ABBBDC"/>
      </a:accent3>
      <a:accent4>
        <a:srgbClr val="DDDBEC"/>
      </a:accent4>
      <a:accent5>
        <a:srgbClr val="565656"/>
      </a:accent5>
      <a:accent6>
        <a:srgbClr val="898989"/>
      </a:accent6>
      <a:hlink>
        <a:srgbClr val="7B90BF"/>
      </a:hlink>
      <a:folHlink>
        <a:srgbClr val="ABBBDC"/>
      </a:folHlink>
    </a:clrScheme>
    <a:fontScheme name="DLR">
      <a:majorFont>
        <a:latin typeface="Corbel"/>
        <a:ea typeface=""/>
        <a:cs typeface=""/>
      </a:majorFont>
      <a:minorFont>
        <a:latin typeface="Corbe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1"/>
          </a:solidFill>
        </a:ln>
      </a:spPr>
      <a:bodyPr rtlCol="0" anchor="ctr">
        <a:spAutoFit/>
      </a:bodyPr>
      <a:lstStyle>
        <a:defPPr algn="ctr">
          <a:defRPr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smtClean="0">
            <a:latin typeface="Arial" pitchFamily="34" charset="0"/>
            <a:cs typeface="Arial" pitchFamily="34" charset="0"/>
          </a:defRPr>
        </a:defPPr>
      </a:lstStyle>
    </a:txDef>
  </a:objectDefaults>
  <a:extraClrSchemeLst/>
</a:theme>
</file>

<file path=ppt/theme/theme3.xml><?xml version="1.0" encoding="utf-8"?>
<a:theme xmlns:a="http://schemas.openxmlformats.org/drawingml/2006/main" name="1_Standarddesign">
  <a:themeElements>
    <a:clrScheme name="Standarddesign 6">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Standarddesign">
      <a:majorFont>
        <a:latin typeface="Arial"/>
        <a:ea typeface="ヒラギノ角ゴ Pro W3"/>
        <a:cs typeface="Arial"/>
      </a:majorFont>
      <a:minorFont>
        <a:latin typeface="Arial"/>
        <a:ea typeface="ヒラギノ角ゴ Pro W3"/>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ts val="2600"/>
          </a:lnSpc>
          <a:spcBef>
            <a:spcPct val="0"/>
          </a:spcBef>
          <a:spcAft>
            <a:spcPct val="0"/>
          </a:spcAft>
          <a:buClrTx/>
          <a:buSzTx/>
          <a:buFontTx/>
          <a:buChar char="-"/>
          <a:tabLst/>
          <a:defRPr kumimoji="0" lang="de-DE" sz="1800" b="0" i="0" u="none" strike="noStrike" cap="none" normalizeH="0" baseline="0" smtClean="0">
            <a:ln>
              <a:noFill/>
            </a:ln>
            <a:solidFill>
              <a:schemeClr val="tx1"/>
            </a:solidFill>
            <a:effectLst/>
            <a:latin typeface="Arial" charset="0"/>
            <a:ea typeface="ヒラギノ角ゴ Pro W3" charset="-128"/>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ts val="2600"/>
          </a:lnSpc>
          <a:spcBef>
            <a:spcPct val="0"/>
          </a:spcBef>
          <a:spcAft>
            <a:spcPct val="0"/>
          </a:spcAft>
          <a:buClrTx/>
          <a:buSzTx/>
          <a:buFontTx/>
          <a:buChar char="-"/>
          <a:tabLst/>
          <a:defRPr kumimoji="0" lang="de-DE" sz="1800" b="0" i="0" u="none" strike="noStrike" cap="none" normalizeH="0" baseline="0" smtClean="0">
            <a:ln>
              <a:noFill/>
            </a:ln>
            <a:solidFill>
              <a:schemeClr val="tx1"/>
            </a:solidFill>
            <a:effectLst/>
            <a:latin typeface="Arial" charset="0"/>
            <a:ea typeface="ヒラギノ角ゴ Pro W3" charset="-128"/>
            <a:cs typeface="Arial"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FD Master">
  <a:themeElements>
    <a:clrScheme name="DLR">
      <a:dk1>
        <a:srgbClr val="000000"/>
      </a:dk1>
      <a:lt1>
        <a:srgbClr val="FFFFFF"/>
      </a:lt1>
      <a:dk2>
        <a:srgbClr val="496BA9"/>
      </a:dk2>
      <a:lt2>
        <a:srgbClr val="FFFFFF"/>
      </a:lt2>
      <a:accent1>
        <a:srgbClr val="496BA9"/>
      </a:accent1>
      <a:accent2>
        <a:srgbClr val="7B90BF"/>
      </a:accent2>
      <a:accent3>
        <a:srgbClr val="ABBBDC"/>
      </a:accent3>
      <a:accent4>
        <a:srgbClr val="DDDBEC"/>
      </a:accent4>
      <a:accent5>
        <a:srgbClr val="565656"/>
      </a:accent5>
      <a:accent6>
        <a:srgbClr val="898989"/>
      </a:accent6>
      <a:hlink>
        <a:srgbClr val="7B90BF"/>
      </a:hlink>
      <a:folHlink>
        <a:srgbClr val="ABBBDC"/>
      </a:folHlink>
    </a:clrScheme>
    <a:fontScheme name="DLR">
      <a:majorFont>
        <a:latin typeface="Corbel"/>
        <a:ea typeface=""/>
        <a:cs typeface=""/>
      </a:majorFont>
      <a:minorFont>
        <a:latin typeface="Corbe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1"/>
          </a:solidFill>
        </a:ln>
      </a:spPr>
      <a:bodyPr rtlCol="0" anchor="ctr">
        <a:spAutoFit/>
      </a:bodyPr>
      <a:lstStyle>
        <a:defPPr algn="ctr">
          <a:defRPr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smtClean="0">
            <a:latin typeface="Arial" pitchFamily="34" charset="0"/>
            <a:cs typeface="Arial" pitchFamily="34" charset="0"/>
          </a:defRPr>
        </a:defPPr>
      </a:lstStyle>
    </a:txDef>
  </a:objectDefaults>
  <a:extraClrSchemeLst/>
</a:theme>
</file>

<file path=ppt/theme/theme5.xml><?xml version="1.0" encoding="utf-8"?>
<a:theme xmlns:a="http://schemas.openxmlformats.org/drawingml/2006/main" name="2_DFD Master">
  <a:themeElements>
    <a:clrScheme name="DLR">
      <a:dk1>
        <a:srgbClr val="000000"/>
      </a:dk1>
      <a:lt1>
        <a:srgbClr val="FFFFFF"/>
      </a:lt1>
      <a:dk2>
        <a:srgbClr val="496BA9"/>
      </a:dk2>
      <a:lt2>
        <a:srgbClr val="FFFFFF"/>
      </a:lt2>
      <a:accent1>
        <a:srgbClr val="496BA9"/>
      </a:accent1>
      <a:accent2>
        <a:srgbClr val="7B90BF"/>
      </a:accent2>
      <a:accent3>
        <a:srgbClr val="ABBBDC"/>
      </a:accent3>
      <a:accent4>
        <a:srgbClr val="DDDBEC"/>
      </a:accent4>
      <a:accent5>
        <a:srgbClr val="565656"/>
      </a:accent5>
      <a:accent6>
        <a:srgbClr val="898989"/>
      </a:accent6>
      <a:hlink>
        <a:srgbClr val="7B90BF"/>
      </a:hlink>
      <a:folHlink>
        <a:srgbClr val="ABBBDC"/>
      </a:folHlink>
    </a:clrScheme>
    <a:fontScheme name="DLR">
      <a:majorFont>
        <a:latin typeface="Corbel"/>
        <a:ea typeface=""/>
        <a:cs typeface=""/>
      </a:majorFont>
      <a:minorFont>
        <a:latin typeface="Corbe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1"/>
          </a:solidFill>
        </a:ln>
      </a:spPr>
      <a:bodyPr rtlCol="0" anchor="ctr">
        <a:spAutoFit/>
      </a:bodyPr>
      <a:lstStyle>
        <a:defPPr algn="ctr">
          <a:defRPr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smtClean="0">
            <a:latin typeface="Arial" pitchFamily="34" charset="0"/>
            <a:cs typeface="Arial" pitchFamily="34" charset="0"/>
          </a:defRPr>
        </a:defPPr>
      </a:lstStyle>
    </a:txDef>
  </a:objectDefaults>
  <a:extraClrSchemeLst/>
</a:theme>
</file>

<file path=ppt/theme/theme6.xml><?xml version="1.0" encoding="utf-8"?>
<a:theme xmlns:a="http://schemas.openxmlformats.org/drawingml/2006/main" name="Standarddesign">
  <a:themeElements>
    <a:clrScheme name="Benutzerdefiniert 3">
      <a:dk1>
        <a:srgbClr val="256EB1"/>
      </a:dk1>
      <a:lt1>
        <a:srgbClr val="FFFFFF"/>
      </a:lt1>
      <a:dk2>
        <a:srgbClr val="1A6094"/>
      </a:dk2>
      <a:lt2>
        <a:srgbClr val="DDDDDD"/>
      </a:lt2>
      <a:accent1>
        <a:srgbClr val="77B7E7"/>
      </a:accent1>
      <a:accent2>
        <a:srgbClr val="45AB7D"/>
      </a:accent2>
      <a:accent3>
        <a:srgbClr val="FFFFFF"/>
      </a:accent3>
      <a:accent4>
        <a:srgbClr val="E65A04"/>
      </a:accent4>
      <a:accent5>
        <a:srgbClr val="BDD8F1"/>
      </a:accent5>
      <a:accent6>
        <a:srgbClr val="3E9B71"/>
      </a:accent6>
      <a:hlink>
        <a:srgbClr val="5F5F5F"/>
      </a:hlink>
      <a:folHlink>
        <a:srgbClr val="969696"/>
      </a:folHlink>
    </a:clrScheme>
    <a:fontScheme name="Standarddesign">
      <a:majorFont>
        <a:latin typeface="Arial"/>
        <a:ea typeface="ヒラギノ角ゴ Pro W3"/>
        <a:cs typeface="Arial"/>
      </a:majorFont>
      <a:minorFont>
        <a:latin typeface="Arial"/>
        <a:ea typeface="ヒラギノ角ゴ Pro W3"/>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ts val="2600"/>
          </a:lnSpc>
          <a:spcBef>
            <a:spcPct val="0"/>
          </a:spcBef>
          <a:spcAft>
            <a:spcPct val="0"/>
          </a:spcAft>
          <a:buClrTx/>
          <a:buSzTx/>
          <a:buFontTx/>
          <a:buChar char="-"/>
          <a:tabLst/>
          <a:defRPr kumimoji="0" lang="de-DE" sz="1800" b="0" i="0" u="none" strike="noStrike" cap="none" normalizeH="0" baseline="0" smtClean="0">
            <a:ln>
              <a:noFill/>
            </a:ln>
            <a:solidFill>
              <a:schemeClr val="tx1"/>
            </a:solidFill>
            <a:effectLst/>
            <a:latin typeface="Arial" charset="0"/>
            <a:ea typeface="ヒラギノ角ゴ Pro W3" charset="-128"/>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ts val="2600"/>
          </a:lnSpc>
          <a:spcBef>
            <a:spcPct val="0"/>
          </a:spcBef>
          <a:spcAft>
            <a:spcPct val="0"/>
          </a:spcAft>
          <a:buClrTx/>
          <a:buSzTx/>
          <a:buFontTx/>
          <a:buChar char="-"/>
          <a:tabLst/>
          <a:defRPr kumimoji="0" lang="de-DE" sz="1800" b="0" i="0" u="none" strike="noStrike" cap="none" normalizeH="0" baseline="0" smtClean="0">
            <a:ln>
              <a:noFill/>
            </a:ln>
            <a:solidFill>
              <a:schemeClr val="tx1"/>
            </a:solidFill>
            <a:effectLst/>
            <a:latin typeface="Arial" charset="0"/>
            <a:ea typeface="ヒラギノ角ゴ Pro W3" charset="-128"/>
            <a:cs typeface="Arial"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FD Master">
  <a:themeElements>
    <a:clrScheme name="DLR">
      <a:dk1>
        <a:srgbClr val="000000"/>
      </a:dk1>
      <a:lt1>
        <a:srgbClr val="FFFFFF"/>
      </a:lt1>
      <a:dk2>
        <a:srgbClr val="496BA9"/>
      </a:dk2>
      <a:lt2>
        <a:srgbClr val="FFFFFF"/>
      </a:lt2>
      <a:accent1>
        <a:srgbClr val="496BA9"/>
      </a:accent1>
      <a:accent2>
        <a:srgbClr val="7B90BF"/>
      </a:accent2>
      <a:accent3>
        <a:srgbClr val="ABBBDC"/>
      </a:accent3>
      <a:accent4>
        <a:srgbClr val="DDDBEC"/>
      </a:accent4>
      <a:accent5>
        <a:srgbClr val="565656"/>
      </a:accent5>
      <a:accent6>
        <a:srgbClr val="898989"/>
      </a:accent6>
      <a:hlink>
        <a:srgbClr val="7B90BF"/>
      </a:hlink>
      <a:folHlink>
        <a:srgbClr val="ABBBDC"/>
      </a:folHlink>
    </a:clrScheme>
    <a:fontScheme name="DLR">
      <a:majorFont>
        <a:latin typeface="Corbel"/>
        <a:ea typeface=""/>
        <a:cs typeface=""/>
      </a:majorFont>
      <a:minorFont>
        <a:latin typeface="Corbe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1"/>
          </a:solidFill>
        </a:ln>
      </a:spPr>
      <a:bodyPr rtlCol="0" anchor="ctr">
        <a:spAutoFit/>
      </a:bodyPr>
      <a:lstStyle>
        <a:defPPr algn="ctr">
          <a:defRPr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smtClean="0">
            <a:latin typeface="Arial" pitchFamily="34" charset="0"/>
            <a:cs typeface="Arial" pitchFamily="34" charset="0"/>
          </a:defRPr>
        </a:defPPr>
      </a:lstStyle>
    </a:txDef>
  </a:objectDefaults>
  <a:extraClrSchemeLst/>
</a:theme>
</file>

<file path=ppt/theme/theme8.xml><?xml version="1.0" encoding="utf-8"?>
<a:theme xmlns:a="http://schemas.openxmlformats.org/drawingml/2006/main" name="4_DFD Master">
  <a:themeElements>
    <a:clrScheme name="DLR">
      <a:dk1>
        <a:srgbClr val="000000"/>
      </a:dk1>
      <a:lt1>
        <a:srgbClr val="FFFFFF"/>
      </a:lt1>
      <a:dk2>
        <a:srgbClr val="496BA9"/>
      </a:dk2>
      <a:lt2>
        <a:srgbClr val="FFFFFF"/>
      </a:lt2>
      <a:accent1>
        <a:srgbClr val="496BA9"/>
      </a:accent1>
      <a:accent2>
        <a:srgbClr val="7B90BF"/>
      </a:accent2>
      <a:accent3>
        <a:srgbClr val="ABBBDC"/>
      </a:accent3>
      <a:accent4>
        <a:srgbClr val="DDDBEC"/>
      </a:accent4>
      <a:accent5>
        <a:srgbClr val="565656"/>
      </a:accent5>
      <a:accent6>
        <a:srgbClr val="898989"/>
      </a:accent6>
      <a:hlink>
        <a:srgbClr val="7B90BF"/>
      </a:hlink>
      <a:folHlink>
        <a:srgbClr val="ABBBDC"/>
      </a:folHlink>
    </a:clrScheme>
    <a:fontScheme name="DLR">
      <a:majorFont>
        <a:latin typeface="Corbel"/>
        <a:ea typeface=""/>
        <a:cs typeface=""/>
      </a:majorFont>
      <a:minorFont>
        <a:latin typeface="Corbe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1"/>
          </a:solidFill>
        </a:ln>
      </a:spPr>
      <a:bodyPr rtlCol="0" anchor="ctr">
        <a:spAutoFit/>
      </a:bodyPr>
      <a:lstStyle>
        <a:defPPr algn="ctr">
          <a:defRPr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smtClean="0">
            <a:latin typeface="Arial" pitchFamily="34" charset="0"/>
            <a:cs typeface="Arial" pitchFamily="34" charset="0"/>
          </a:defRPr>
        </a:defPPr>
      </a:lstStyle>
    </a:txDef>
  </a:objectDefaults>
  <a:extraClrSchemeLst/>
</a:theme>
</file>

<file path=ppt/theme/theme9.xml><?xml version="1.0" encoding="utf-8"?>
<a:theme xmlns:a="http://schemas.openxmlformats.org/drawingml/2006/main" name="2_IMF Master">
  <a:themeElements>
    <a:clrScheme name="DLR">
      <a:dk1>
        <a:srgbClr val="000000"/>
      </a:dk1>
      <a:lt1>
        <a:srgbClr val="FFFFFF"/>
      </a:lt1>
      <a:dk2>
        <a:srgbClr val="496BA9"/>
      </a:dk2>
      <a:lt2>
        <a:srgbClr val="FFFFFF"/>
      </a:lt2>
      <a:accent1>
        <a:srgbClr val="496BA9"/>
      </a:accent1>
      <a:accent2>
        <a:srgbClr val="7B90BF"/>
      </a:accent2>
      <a:accent3>
        <a:srgbClr val="ABBBDC"/>
      </a:accent3>
      <a:accent4>
        <a:srgbClr val="DDDBEC"/>
      </a:accent4>
      <a:accent5>
        <a:srgbClr val="565656"/>
      </a:accent5>
      <a:accent6>
        <a:srgbClr val="898989"/>
      </a:accent6>
      <a:hlink>
        <a:srgbClr val="7B90BF"/>
      </a:hlink>
      <a:folHlink>
        <a:srgbClr val="ABBBDC"/>
      </a:folHlink>
    </a:clrScheme>
    <a:fontScheme name="DLR">
      <a:majorFont>
        <a:latin typeface="Corbel"/>
        <a:ea typeface=""/>
        <a:cs typeface=""/>
      </a:majorFont>
      <a:minorFont>
        <a:latin typeface="Corbe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1"/>
          </a:solidFill>
        </a:ln>
      </a:spPr>
      <a:bodyPr rtlCol="0" anchor="ctr">
        <a:spAutoFit/>
      </a:bodyPr>
      <a:lstStyle>
        <a:defPPr algn="ctr">
          <a:defRPr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smtClean="0">
            <a:latin typeface="Arial" pitchFamily="34" charset="0"/>
            <a:cs typeface="Arial" pitchFamily="34" charset="0"/>
          </a:defRPr>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ED3BF77F0DEA9A4B8748258238955038" ma:contentTypeVersion="0" ma:contentTypeDescription="Ein neues Dokument erstellen." ma:contentTypeScope="" ma:versionID="538a5220a3ddfc7e20939252f667381c">
  <xsd:schema xmlns:xsd="http://www.w3.org/2001/XMLSchema" xmlns:xs="http://www.w3.org/2001/XMLSchema" xmlns:p="http://schemas.microsoft.com/office/2006/metadata/properties" targetNamespace="http://schemas.microsoft.com/office/2006/metadata/properties" ma:root="true" ma:fieldsID="66c4a6dd5ef775a5269b08f7de37f93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tns:customPropertyEditors xmlns:tns="http://schemas.microsoft.com/office/2006/customDocumentInformationPanel">
  <tns:showOnOpen>false</tns:showOnOpen>
  <tns:defaultPropertyEditorNamespace>Standardeigenschaften</tns:defaultPropertyEditorNamespace>
</tns:customPropertyEditors>
</file>

<file path=customXml/itemProps1.xml><?xml version="1.0" encoding="utf-8"?>
<ds:datastoreItem xmlns:ds="http://schemas.openxmlformats.org/officeDocument/2006/customXml" ds:itemID="{9A205705-AB46-4CCB-AC04-9F9DA15AD763}">
  <ds:schemaRefs>
    <ds:schemaRef ds:uri="http://schemas.microsoft.com/office/2006/documentManagement/types"/>
    <ds:schemaRef ds:uri="http://schemas.openxmlformats.org/package/2006/metadata/core-properties"/>
    <ds:schemaRef ds:uri="http://purl.org/dc/elements/1.1/"/>
    <ds:schemaRef ds:uri="http://www.w3.org/XML/1998/namespace"/>
    <ds:schemaRef ds:uri="http://purl.org/dc/terms/"/>
    <ds:schemaRef ds:uri="http://schemas.microsoft.com/office/infopath/2007/PartnerControl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A3F94156-5483-4C07-8677-AA5F818BB0AE}">
  <ds:schemaRefs>
    <ds:schemaRef ds:uri="http://schemas.microsoft.com/sharepoint/v3/contenttype/forms"/>
  </ds:schemaRefs>
</ds:datastoreItem>
</file>

<file path=customXml/itemProps3.xml><?xml version="1.0" encoding="utf-8"?>
<ds:datastoreItem xmlns:ds="http://schemas.openxmlformats.org/officeDocument/2006/customXml" ds:itemID="{2EA426BF-C906-475D-BE82-830FCD83A3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4.xml><?xml version="1.0" encoding="utf-8"?>
<ds:datastoreItem xmlns:ds="http://schemas.openxmlformats.org/officeDocument/2006/customXml" ds:itemID="{7663FC9A-5202-4A7C-883B-573909639CD6}">
  <ds:schemaRefs>
    <ds:schemaRef ds:uri="http://schemas.microsoft.com/office/2006/customDocumentInformationPanel"/>
  </ds:schemaRefs>
</ds:datastoreItem>
</file>

<file path=docProps/app.xml><?xml version="1.0" encoding="utf-8"?>
<Properties xmlns="http://schemas.openxmlformats.org/officeDocument/2006/extended-properties" xmlns:vt="http://schemas.openxmlformats.org/officeDocument/2006/docPropsVTypes">
  <Template/>
  <TotalTime>0</TotalTime>
  <Words>1373</Words>
  <Application>Microsoft Office PowerPoint</Application>
  <PresentationFormat>On-screen Show (4:3)</PresentationFormat>
  <Paragraphs>354</Paragraphs>
  <Slides>23</Slides>
  <Notes>17</Notes>
  <HiddenSlides>0</HiddenSlides>
  <MMClips>0</MMClips>
  <ScaleCrop>false</ScaleCrop>
  <HeadingPairs>
    <vt:vector size="6" baseType="variant">
      <vt:variant>
        <vt:lpstr>Theme</vt:lpstr>
      </vt:variant>
      <vt:variant>
        <vt:i4>15</vt:i4>
      </vt:variant>
      <vt:variant>
        <vt:lpstr>Embedded OLE Servers</vt:lpstr>
      </vt:variant>
      <vt:variant>
        <vt:i4>1</vt:i4>
      </vt:variant>
      <vt:variant>
        <vt:lpstr>Slide Titles</vt:lpstr>
      </vt:variant>
      <vt:variant>
        <vt:i4>23</vt:i4>
      </vt:variant>
    </vt:vector>
  </HeadingPairs>
  <TitlesOfParts>
    <vt:vector size="39" baseType="lpstr">
      <vt:lpstr>EOC-Präsentation 4:3</vt:lpstr>
      <vt:lpstr>DFD Master</vt:lpstr>
      <vt:lpstr>1_Standarddesign</vt:lpstr>
      <vt:lpstr>1_DFD Master</vt:lpstr>
      <vt:lpstr>2_DFD Master</vt:lpstr>
      <vt:lpstr>Standarddesign</vt:lpstr>
      <vt:lpstr>3_DFD Master</vt:lpstr>
      <vt:lpstr>4_DFD Master</vt:lpstr>
      <vt:lpstr>2_IMF Master</vt:lpstr>
      <vt:lpstr>5_DFD Master</vt:lpstr>
      <vt:lpstr>6_DFD Master</vt:lpstr>
      <vt:lpstr>12_EOC-Präsentation 4:3</vt:lpstr>
      <vt:lpstr>DLR_Pr%C3%A4sentation_4zu3_EN</vt:lpstr>
      <vt:lpstr>2_Standarddesign</vt:lpstr>
      <vt:lpstr>1_EOC-Präsentation 4:3</vt:lpstr>
      <vt:lpstr>Visio</vt:lpstr>
      <vt:lpstr>The DLR Earth Observation Center (EOC)   </vt:lpstr>
      <vt:lpstr>DLR – German national aeronautics and space research centre </vt:lpstr>
      <vt:lpstr>Eine Folie GMES PDGS</vt:lpstr>
      <vt:lpstr>The global station network of DLR-DFD  </vt:lpstr>
      <vt:lpstr>PowerPoint Presentation</vt:lpstr>
      <vt:lpstr>PowerPoint Presentation</vt:lpstr>
      <vt:lpstr>PowerPoint Presentation</vt:lpstr>
      <vt:lpstr>Earth Observation in Germany: Part of the Global Family</vt:lpstr>
      <vt:lpstr>German EO-Missions (current &amp; upcoming)</vt:lpstr>
      <vt:lpstr>RapidEye</vt:lpstr>
      <vt:lpstr>PowerPoint Presentation</vt:lpstr>
      <vt:lpstr>FireBIRD Mission</vt:lpstr>
      <vt:lpstr>FireBIRD data and acquisition modes</vt:lpstr>
      <vt:lpstr>PowerPoint Presentation</vt:lpstr>
      <vt:lpstr>EnMAP Hyperspectral Imager</vt:lpstr>
      <vt:lpstr>EnMAP &amp; DESIS – Characteristics</vt:lpstr>
      <vt:lpstr>The MUSES Platform</vt:lpstr>
      <vt:lpstr>MERLIN Parameter</vt:lpstr>
      <vt:lpstr>ResourceSat-1; IRS-P6 (IND)</vt:lpstr>
      <vt:lpstr>PowerPoint Presentation</vt:lpstr>
      <vt:lpstr>PowerPoint Presentation</vt:lpstr>
      <vt:lpstr>Copernicus Core Services</vt:lpstr>
      <vt:lpstr>PowerPoint Presentation</vt:lpstr>
    </vt:vector>
  </TitlesOfParts>
  <Company>DLR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Beispiel-Präsentation 4:3 Englisch</dc:title>
  <dc:creator>Schreier, Gunter</dc:creator>
  <cp:lastModifiedBy>Bachmann, Martin</cp:lastModifiedBy>
  <cp:revision>410</cp:revision>
  <cp:lastPrinted>2016-05-30T12:01:33Z</cp:lastPrinted>
  <dcterms:created xsi:type="dcterms:W3CDTF">2012-06-19T06:51:55Z</dcterms:created>
  <dcterms:modified xsi:type="dcterms:W3CDTF">2016-07-19T03:22:19Z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ojekt">
    <vt:lpwstr>DLR allgemein</vt:lpwstr>
  </property>
  <property fmtid="{D5CDD505-2E9C-101B-9397-08002B2CF9AE}" pid="3" name="ContentTypeId">
    <vt:lpwstr>0x010100ED3BF77F0DEA9A4B8748258238955038</vt:lpwstr>
  </property>
</Properties>
</file>