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7" r:id="rId1"/>
    <p:sldMasterId id="2147483659" r:id="rId2"/>
    <p:sldMasterId id="2147483669" r:id="rId3"/>
  </p:sldMasterIdLst>
  <p:notesMasterIdLst>
    <p:notesMasterId r:id="rId23"/>
  </p:notesMasterIdLst>
  <p:sldIdLst>
    <p:sldId id="266" r:id="rId4"/>
    <p:sldId id="257" r:id="rId5"/>
    <p:sldId id="262" r:id="rId6"/>
    <p:sldId id="272" r:id="rId7"/>
    <p:sldId id="268"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Lst>
  <p:sldSz cx="9144000" cy="6858000" type="screen4x3"/>
  <p:notesSz cx="6985000" cy="92837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p:restoredTop sz="92703"/>
  </p:normalViewPr>
  <p:slideViewPr>
    <p:cSldViewPr>
      <p:cViewPr varScale="1">
        <p:scale>
          <a:sx n="53" d="100"/>
          <a:sy n="53" d="100"/>
        </p:scale>
        <p:origin x="246" y="4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3027362" cy="465138"/>
          </a:xfrm>
          <a:prstGeom prst="rect">
            <a:avLst/>
          </a:prstGeom>
          <a:noFill/>
          <a:ln>
            <a:noFill/>
          </a:ln>
        </p:spPr>
        <p:txBody>
          <a:bodyPr lIns="91425" tIns="91425" rIns="91425" bIns="91425" anchor="t" anchorCtr="0"/>
          <a:lstStyle>
            <a:lvl1pPr marL="0" marR="0" indent="0" algn="l" rtl="0">
              <a:defRPr sz="1200" b="0" i="0" u="none" strike="noStrike" cap="none" baseline="0"/>
            </a:lvl1pPr>
            <a:lvl2pPr>
              <a:defRPr/>
            </a:lvl2pPr>
            <a:lvl3pPr>
              <a:defRPr/>
            </a:lvl3pPr>
            <a:lvl4pPr>
              <a:defRPr/>
            </a:lvl4pPr>
            <a:lvl5pPr>
              <a:defRPr/>
            </a:lvl5pPr>
            <a:lvl6pPr>
              <a:defRPr/>
            </a:lvl6pPr>
            <a:lvl7pPr>
              <a:defRPr/>
            </a:lvl7pPr>
            <a:lvl8pPr>
              <a:defRPr/>
            </a:lvl8pPr>
            <a:lvl9pPr>
              <a:defRPr/>
            </a:lvl9pPr>
          </a:lstStyle>
          <a:p>
            <a:endParaRPr/>
          </a:p>
        </p:txBody>
      </p:sp>
      <p:sp>
        <p:nvSpPr>
          <p:cNvPr id="3" name="Shape 3"/>
          <p:cNvSpPr txBox="1">
            <a:spLocks noGrp="1"/>
          </p:cNvSpPr>
          <p:nvPr>
            <p:ph type="dt" idx="10"/>
          </p:nvPr>
        </p:nvSpPr>
        <p:spPr>
          <a:xfrm>
            <a:off x="3957637" y="0"/>
            <a:ext cx="3027362" cy="465138"/>
          </a:xfrm>
          <a:prstGeom prst="rect">
            <a:avLst/>
          </a:prstGeom>
          <a:noFill/>
          <a:ln>
            <a:noFill/>
          </a:ln>
        </p:spPr>
        <p:txBody>
          <a:bodyPr lIns="91425" tIns="91425" rIns="91425" bIns="91425" anchor="t" anchorCtr="0"/>
          <a:lstStyle>
            <a:lvl1pPr marL="0" marR="0" indent="0" algn="r" rtl="0">
              <a:defRPr sz="1200" b="0" i="0" u="none" strike="noStrike" cap="none" baseline="0"/>
            </a:lvl1pPr>
            <a:lvl2pPr>
              <a:defRPr/>
            </a:lvl2pPr>
            <a:lvl3pPr>
              <a:defRPr/>
            </a:lvl3pPr>
            <a:lvl4pPr>
              <a:defRPr/>
            </a:lvl4pPr>
            <a:lvl5pPr>
              <a:defRPr/>
            </a:lvl5pPr>
            <a:lvl6pPr>
              <a:defRPr/>
            </a:lvl6pPr>
            <a:lvl7pPr>
              <a:defRPr/>
            </a:lvl7pPr>
            <a:lvl8pPr>
              <a:defRPr/>
            </a:lvl8pPr>
            <a:lvl9pPr>
              <a:defRPr/>
            </a:lvl9pPr>
          </a:lstStyle>
          <a:p>
            <a:endParaRPr/>
          </a:p>
        </p:txBody>
      </p:sp>
      <p:sp>
        <p:nvSpPr>
          <p:cNvPr id="4" name="Shape 4"/>
          <p:cNvSpPr>
            <a:spLocks noGrp="1" noRot="1" noChangeAspect="1"/>
          </p:cNvSpPr>
          <p:nvPr>
            <p:ph type="sldImg" idx="3"/>
          </p:nvPr>
        </p:nvSpPr>
        <p:spPr>
          <a:xfrm>
            <a:off x="1171575" y="695325"/>
            <a:ext cx="4641849" cy="34813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5" name="Shape 5"/>
          <p:cNvSpPr txBox="1">
            <a:spLocks noGrp="1"/>
          </p:cNvSpPr>
          <p:nvPr>
            <p:ph type="body" idx="1"/>
          </p:nvPr>
        </p:nvSpPr>
        <p:spPr>
          <a:xfrm>
            <a:off x="930275" y="4410075"/>
            <a:ext cx="5124450" cy="4178300"/>
          </a:xfrm>
          <a:prstGeom prst="rect">
            <a:avLst/>
          </a:prstGeom>
          <a:noFill/>
          <a:ln>
            <a:noFill/>
          </a:ln>
        </p:spPr>
        <p:txBody>
          <a:bodyPr lIns="91425" tIns="91425" rIns="91425" b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6" name="Shape 6"/>
          <p:cNvSpPr txBox="1">
            <a:spLocks noGrp="1"/>
          </p:cNvSpPr>
          <p:nvPr>
            <p:ph type="ftr" idx="11"/>
          </p:nvPr>
        </p:nvSpPr>
        <p:spPr>
          <a:xfrm>
            <a:off x="0" y="8818563"/>
            <a:ext cx="3027362" cy="465137"/>
          </a:xfrm>
          <a:prstGeom prst="rect">
            <a:avLst/>
          </a:prstGeom>
          <a:noFill/>
          <a:ln>
            <a:noFill/>
          </a:ln>
        </p:spPr>
        <p:txBody>
          <a:bodyPr lIns="91425" tIns="91425" rIns="91425" bIns="91425" anchor="b" anchorCtr="0"/>
          <a:lstStyle>
            <a:lvl1pPr marL="0" marR="0" indent="0" algn="l" rtl="0">
              <a:defRPr sz="1200" b="0" i="0" u="none" strike="noStrike" cap="none" baseline="0"/>
            </a:lvl1pPr>
            <a:lvl2pPr>
              <a:defRPr/>
            </a:lvl2pPr>
            <a:lvl3pPr>
              <a:defRPr/>
            </a:lvl3pPr>
            <a:lvl4pPr>
              <a:defRPr/>
            </a:lvl4pPr>
            <a:lvl5pPr>
              <a:defRPr/>
            </a:lvl5pPr>
            <a:lvl6pPr>
              <a:defRPr/>
            </a:lvl6pPr>
            <a:lvl7pPr>
              <a:defRPr/>
            </a:lvl7pPr>
            <a:lvl8pPr>
              <a:defRPr/>
            </a:lvl8pPr>
            <a:lvl9pPr>
              <a:defRPr/>
            </a:lvl9pPr>
          </a:lstStyle>
          <a:p>
            <a:endParaRPr/>
          </a:p>
        </p:txBody>
      </p:sp>
      <p:sp>
        <p:nvSpPr>
          <p:cNvPr id="7" name="Shape 7"/>
          <p:cNvSpPr txBox="1">
            <a:spLocks noGrp="1"/>
          </p:cNvSpPr>
          <p:nvPr>
            <p:ph type="sldNum" idx="12"/>
          </p:nvPr>
        </p:nvSpPr>
        <p:spPr>
          <a:xfrm>
            <a:off x="3957637" y="8818563"/>
            <a:ext cx="3027362" cy="465137"/>
          </a:xfrm>
          <a:prstGeom prst="rect">
            <a:avLst/>
          </a:prstGeom>
          <a:noFill/>
          <a:ln>
            <a:noFill/>
          </a:ln>
        </p:spPr>
        <p:txBody>
          <a:bodyPr lIns="91425" tIns="91425" rIns="91425" bIns="91425" anchor="b" anchorCtr="0"/>
          <a:lstStyle>
            <a:lvl1pPr marL="0" marR="0" indent="0" algn="r" rtl="0">
              <a:defRPr sz="1200" b="0" i="0" u="none" strike="noStrike" cap="none" baseline="0"/>
            </a:lvl1pPr>
            <a:lvl2pPr>
              <a:defRPr/>
            </a:lvl2pPr>
            <a:lvl3pPr>
              <a:defRPr/>
            </a:lvl3pPr>
            <a:lvl4pPr>
              <a:defRPr/>
            </a:lvl4pPr>
            <a:lvl5pPr>
              <a:defRPr/>
            </a:lvl5pPr>
            <a:lvl6pPr>
              <a:defRPr/>
            </a:lvl6pPr>
            <a:lvl7pPr>
              <a:defRPr/>
            </a:lvl7pPr>
            <a:lvl8pPr>
              <a:defRPr/>
            </a:lvl8pPr>
            <a:lvl9pPr>
              <a:defRPr/>
            </a:lvl9pPr>
          </a:lstStyle>
          <a:p>
            <a:endParaRPr/>
          </a:p>
        </p:txBody>
      </p:sp>
    </p:spTree>
    <p:extLst>
      <p:ext uri="{BB962C8B-B14F-4D97-AF65-F5344CB8AC3E}">
        <p14:creationId xmlns:p14="http://schemas.microsoft.com/office/powerpoint/2010/main" val="81885173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txBox="1">
            <a:spLocks noGrp="1"/>
          </p:cNvSpPr>
          <p:nvPr>
            <p:ph type="body" idx="1"/>
          </p:nvPr>
        </p:nvSpPr>
        <p:spPr>
          <a:xfrm>
            <a:off x="930275" y="4410075"/>
            <a:ext cx="5124450" cy="4178300"/>
          </a:xfrm>
          <a:prstGeom prst="rect">
            <a:avLst/>
          </a:prstGeom>
        </p:spPr>
        <p:txBody>
          <a:bodyPr lIns="91425" tIns="91425" rIns="91425" bIns="91425" anchor="ctr" anchorCtr="0">
            <a:noAutofit/>
          </a:bodyPr>
          <a:lstStyle/>
          <a:p>
            <a:endParaRPr/>
          </a:p>
        </p:txBody>
      </p:sp>
      <p:sp>
        <p:nvSpPr>
          <p:cNvPr id="67" name="Shape 67"/>
          <p:cNvSpPr>
            <a:spLocks noGrp="1" noRot="1" noChangeAspect="1"/>
          </p:cNvSpPr>
          <p:nvPr>
            <p:ph type="sldImg" idx="2"/>
          </p:nvPr>
        </p:nvSpPr>
        <p:spPr>
          <a:xfrm>
            <a:off x="1171575" y="695325"/>
            <a:ext cx="4641850" cy="34813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8640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930275" y="4410075"/>
            <a:ext cx="5124450" cy="4178300"/>
          </a:xfrm>
          <a:prstGeom prst="rect">
            <a:avLst/>
          </a:prstGeom>
        </p:spPr>
        <p:txBody>
          <a:bodyPr lIns="91425" tIns="91425" rIns="91425" bIns="91425" anchor="ctr" anchorCtr="0">
            <a:noAutofit/>
          </a:bodyPr>
          <a:lstStyle/>
          <a:p>
            <a:endParaRPr/>
          </a:p>
        </p:txBody>
      </p:sp>
      <p:sp>
        <p:nvSpPr>
          <p:cNvPr id="102" name="Shape 102"/>
          <p:cNvSpPr>
            <a:spLocks noGrp="1" noRot="1" noChangeAspect="1"/>
          </p:cNvSpPr>
          <p:nvPr>
            <p:ph type="sldImg" idx="2"/>
          </p:nvPr>
        </p:nvSpPr>
        <p:spPr>
          <a:xfrm>
            <a:off x="1171575" y="695325"/>
            <a:ext cx="4641850" cy="34813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8590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930275" y="4410075"/>
            <a:ext cx="5124450" cy="4178300"/>
          </a:xfrm>
          <a:prstGeom prst="rect">
            <a:avLst/>
          </a:prstGeom>
        </p:spPr>
        <p:txBody>
          <a:bodyPr lIns="91425" tIns="91425" rIns="91425" bIns="91425" anchor="ctr" anchorCtr="0">
            <a:noAutofit/>
          </a:bodyPr>
          <a:lstStyle/>
          <a:p>
            <a:endParaRPr/>
          </a:p>
        </p:txBody>
      </p:sp>
      <p:sp>
        <p:nvSpPr>
          <p:cNvPr id="102" name="Shape 102"/>
          <p:cNvSpPr>
            <a:spLocks noGrp="1" noRot="1" noChangeAspect="1"/>
          </p:cNvSpPr>
          <p:nvPr>
            <p:ph type="sldImg" idx="2"/>
          </p:nvPr>
        </p:nvSpPr>
        <p:spPr>
          <a:xfrm>
            <a:off x="1171575" y="695325"/>
            <a:ext cx="4641850" cy="34813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6160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1200" dirty="0">
                <a:solidFill>
                  <a:schemeClr val="bg2"/>
                </a:solidFill>
                <a:latin typeface="Calibri" panose="020F0502020204030204" pitchFamily="34" charset="0"/>
              </a:rPr>
              <a:t>The inter-comparison of the derived Bottom-of-Atmosphere (BOA) products is expected to contribute to the understanding of the different uncertainty contributors and help in improving the AC processors.</a:t>
            </a:r>
          </a:p>
          <a:p>
            <a:endParaRPr lang="en-GB"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a:solidFill>
                  <a:srgbClr val="000000"/>
                </a:solidFill>
              </a:rPr>
              <a:pPr>
                <a:defRPr/>
              </a:pPr>
              <a:t>8</a:t>
            </a:fld>
            <a:endParaRPr lang="en-US" dirty="0">
              <a:solidFill>
                <a:srgbClr val="000000"/>
              </a:solidFill>
            </a:endParaRPr>
          </a:p>
        </p:txBody>
      </p:sp>
    </p:spTree>
    <p:extLst>
      <p:ext uri="{BB962C8B-B14F-4D97-AF65-F5344CB8AC3E}">
        <p14:creationId xmlns:p14="http://schemas.microsoft.com/office/powerpoint/2010/main" val="12722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a:solidFill>
                  <a:srgbClr val="000000"/>
                </a:solidFill>
              </a:rPr>
              <a:pPr>
                <a:defRPr/>
              </a:pPr>
              <a:t>10</a:t>
            </a:fld>
            <a:endParaRPr lang="en-US" dirty="0">
              <a:solidFill>
                <a:srgbClr val="000000"/>
              </a:solidFill>
            </a:endParaRPr>
          </a:p>
        </p:txBody>
      </p:sp>
    </p:spTree>
    <p:extLst>
      <p:ext uri="{BB962C8B-B14F-4D97-AF65-F5344CB8AC3E}">
        <p14:creationId xmlns:p14="http://schemas.microsoft.com/office/powerpoint/2010/main" val="1253794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Calibri" pitchFamily="34" charset="0"/>
                <a:ea typeface="+mn-ea"/>
                <a:cs typeface="+mn-cs"/>
              </a:rPr>
              <a:t>*Selected considering the AERONET data availability. The nomenclature for the site names is according to AERONET sites.</a:t>
            </a:r>
          </a:p>
          <a:p>
            <a:r>
              <a:rPr lang="en-GB" sz="1200" kern="1200" dirty="0">
                <a:solidFill>
                  <a:schemeClr val="tx1"/>
                </a:solidFill>
                <a:effectLst/>
                <a:latin typeface="Calibri" pitchFamily="34" charset="0"/>
                <a:ea typeface="+mn-ea"/>
                <a:cs typeface="+mn-cs"/>
              </a:rPr>
              <a:t>**The nomenclature for latitude region was specified according to the ones from Nasa Goddard for the Landsat global dataset used for ACCA validation ( i.e. Polar &gt; 60°, Boreal &gt; 45°N, </a:t>
            </a:r>
            <a:r>
              <a:rPr lang="en-GB" sz="1200" kern="1200" dirty="0" err="1">
                <a:solidFill>
                  <a:schemeClr val="tx1"/>
                </a:solidFill>
                <a:effectLst/>
                <a:latin typeface="Calibri" pitchFamily="34" charset="0"/>
                <a:ea typeface="+mn-ea"/>
                <a:cs typeface="+mn-cs"/>
              </a:rPr>
              <a:t>MidlatitudeN</a:t>
            </a:r>
            <a:r>
              <a:rPr lang="en-GB" sz="1200" kern="1200" dirty="0">
                <a:solidFill>
                  <a:schemeClr val="tx1"/>
                </a:solidFill>
                <a:effectLst/>
                <a:latin typeface="Calibri" pitchFamily="34" charset="0"/>
                <a:ea typeface="+mn-ea"/>
                <a:cs typeface="+mn-cs"/>
              </a:rPr>
              <a:t> &gt; 30°N, </a:t>
            </a:r>
            <a:r>
              <a:rPr lang="en-GB" sz="1200" kern="1200" dirty="0" err="1">
                <a:solidFill>
                  <a:schemeClr val="tx1"/>
                </a:solidFill>
                <a:effectLst/>
                <a:latin typeface="Calibri" pitchFamily="34" charset="0"/>
                <a:ea typeface="+mn-ea"/>
                <a:cs typeface="+mn-cs"/>
              </a:rPr>
              <a:t>SubtropicalN</a:t>
            </a:r>
            <a:r>
              <a:rPr lang="en-GB" sz="1200" kern="1200" dirty="0">
                <a:solidFill>
                  <a:schemeClr val="tx1"/>
                </a:solidFill>
                <a:effectLst/>
                <a:latin typeface="Calibri" pitchFamily="34" charset="0"/>
                <a:ea typeface="+mn-ea"/>
                <a:cs typeface="+mn-cs"/>
              </a:rPr>
              <a:t> &gt;15°N and 15°N &lt; Tropical &lt; 15°S) and equivalent for southern hemisphere latitudes.</a:t>
            </a:r>
          </a:p>
          <a:p>
            <a:endParaRPr lang="en-GB"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a:solidFill>
                  <a:srgbClr val="000000"/>
                </a:solidFill>
              </a:rPr>
              <a:pPr>
                <a:defRPr/>
              </a:pPr>
              <a:t>15</a:t>
            </a:fld>
            <a:endParaRPr lang="en-US" dirty="0">
              <a:solidFill>
                <a:srgbClr val="000000"/>
              </a:solidFill>
            </a:endParaRPr>
          </a:p>
        </p:txBody>
      </p:sp>
    </p:spTree>
    <p:extLst>
      <p:ext uri="{BB962C8B-B14F-4D97-AF65-F5344CB8AC3E}">
        <p14:creationId xmlns:p14="http://schemas.microsoft.com/office/powerpoint/2010/main" val="2059351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Master" Target="../slideMasters/slideMaster2.xml"/><Relationship Id="rId4" Type="http://schemas.openxmlformats.org/officeDocument/2006/relationships/image" Target="../media/image5.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0" y="0"/>
            <a:ext cx="9144000" cy="685799"/>
          </a:xfrm>
          <a:prstGeom prst="rect">
            <a:avLst/>
          </a:prstGeom>
          <a:gradFill>
            <a:gsLst>
              <a:gs pos="0">
                <a:schemeClr val="lt1"/>
              </a:gs>
              <a:gs pos="64999">
                <a:srgbClr val="F0EBD5"/>
              </a:gs>
              <a:gs pos="100000">
                <a:srgbClr val="D1C39F"/>
              </a:gs>
            </a:gsLst>
            <a:lin ang="16200000" scaled="0"/>
          </a:gradFill>
          <a:ln>
            <a:noFill/>
          </a:ln>
        </p:spPr>
        <p:txBody>
          <a:bodyPr lIns="91425" tIns="91425" rIns="91425" bIns="91425" anchor="ctr" anchorCtr="0"/>
          <a:lstStyle>
            <a:lvl1pPr rtl="0">
              <a:defRPr sz="3400" baseline="0"/>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22" name="Shape 22"/>
          <p:cNvSpPr txBox="1">
            <a:spLocks noGrp="1"/>
          </p:cNvSpPr>
          <p:nvPr>
            <p:ph type="body" idx="1"/>
          </p:nvPr>
        </p:nvSpPr>
        <p:spPr>
          <a:xfrm>
            <a:off x="304800" y="1752600"/>
            <a:ext cx="8534399" cy="4953000"/>
          </a:xfrm>
          <a:prstGeom prst="rect">
            <a:avLst/>
          </a:prstGeom>
          <a:noFill/>
          <a:ln>
            <a:noFill/>
          </a:ln>
        </p:spPr>
        <p:txBody>
          <a:bodyPr lIns="91425" tIns="91425" rIns="91425" bIns="91425" anchor="t" anchorCtr="0"/>
          <a:lstStyle>
            <a:lvl1pPr rtl="0">
              <a:defRPr sz="2400"/>
            </a:lvl1pPr>
            <a:lvl2pPr rtl="0">
              <a:defRPr sz="2400"/>
            </a:lvl2pPr>
            <a:lvl3pPr rtl="0">
              <a:defRPr sz="2400"/>
            </a:lvl3pPr>
            <a:lvl4pPr rtl="0">
              <a:defRPr sz="2400"/>
            </a:lvl4pPr>
            <a:lvl5pPr rtl="0">
              <a:defRPr sz="2000"/>
            </a:lvl5pPr>
            <a:lvl6pPr rtl="0">
              <a:defRPr sz="1600"/>
            </a:lvl6pPr>
            <a:lvl7pPr rtl="0">
              <a:defRPr sz="1600"/>
            </a:lvl7pPr>
            <a:lvl8pPr rtl="0">
              <a:defRPr sz="1600"/>
            </a:lvl8pPr>
            <a:lvl9pPr rtl="0">
              <a:defRPr sz="1600"/>
            </a:lvl9pPr>
          </a:lstStyle>
          <a:p>
            <a:endParaRPr/>
          </a:p>
        </p:txBody>
      </p:sp>
      <p:sp>
        <p:nvSpPr>
          <p:cNvPr id="23" name="Shape 23"/>
          <p:cNvSpPr txBox="1">
            <a:spLocks noGrp="1"/>
          </p:cNvSpPr>
          <p:nvPr>
            <p:ph type="body" idx="2"/>
          </p:nvPr>
        </p:nvSpPr>
        <p:spPr>
          <a:xfrm>
            <a:off x="152400" y="762000"/>
            <a:ext cx="8991600" cy="838198"/>
          </a:xfrm>
          <a:prstGeom prst="rect">
            <a:avLst/>
          </a:prstGeom>
          <a:noFill/>
          <a:ln>
            <a:noFill/>
          </a:ln>
        </p:spPr>
        <p:txBody>
          <a:bodyPr lIns="91425" tIns="91425" rIns="91425" bIns="91425" anchor="t" anchorCtr="0"/>
          <a:lstStyle>
            <a:lvl1pPr algn="ctr" rtl="0">
              <a:buClr>
                <a:srgbClr val="C00000"/>
              </a:buClr>
              <a:buNone/>
              <a:defRPr sz="2800" baseline="0">
                <a:solidFill>
                  <a:srgbClr val="C00000"/>
                </a:solidFill>
              </a:defRPr>
            </a:lvl1pPr>
            <a:lvl2pPr rtl="0">
              <a:defRPr sz="2200"/>
            </a:lvl2pPr>
            <a:lvl3pPr rtl="0">
              <a:defRPr sz="2000"/>
            </a:lvl3pPr>
            <a:lvl4pPr rtl="0">
              <a:defRPr sz="1800"/>
            </a:lvl4pPr>
            <a:lvl5pPr rtl="0">
              <a:defRPr sz="2000"/>
            </a:lvl5pPr>
            <a:lvl6pPr rtl="0">
              <a:defRPr sz="1600"/>
            </a:lvl6pPr>
            <a:lvl7pPr rtl="0">
              <a:defRPr sz="1600"/>
            </a:lvl7pPr>
            <a:lvl8pPr rtl="0">
              <a:defRPr sz="1600"/>
            </a:lvl8pPr>
            <a:lvl9pPr rtl="0">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6867" name="Picture 3"/>
          <p:cNvPicPr>
            <a:picLocks noChangeAspect="1" noChangeArrowheads="1"/>
          </p:cNvPicPr>
          <p:nvPr userDrawn="1"/>
        </p:nvPicPr>
        <p:blipFill>
          <a:blip r:embed="rId2" cstate="print"/>
          <a:srcRect/>
          <a:stretch>
            <a:fillRect/>
          </a:stretch>
        </p:blipFill>
        <p:spPr bwMode="auto">
          <a:xfrm>
            <a:off x="0" y="0"/>
            <a:ext cx="9153526" cy="6867526"/>
          </a:xfrm>
          <a:prstGeom prst="rect">
            <a:avLst/>
          </a:prstGeom>
          <a:noFill/>
          <a:ln w="9525">
            <a:noFill/>
            <a:miter lim="800000"/>
            <a:headEnd/>
            <a:tailEnd/>
          </a:ln>
          <a:effectLst/>
        </p:spPr>
      </p:pic>
      <p:pic>
        <p:nvPicPr>
          <p:cNvPr id="5" name="Picture 25" descr="312312main_nasameatball_226"/>
          <p:cNvPicPr>
            <a:picLocks noChangeAspect="1" noChangeArrowheads="1"/>
          </p:cNvPicPr>
          <p:nvPr userDrawn="1"/>
        </p:nvPicPr>
        <p:blipFill>
          <a:blip r:embed="rId3" cstate="print"/>
          <a:srcRect/>
          <a:stretch>
            <a:fillRect/>
          </a:stretch>
        </p:blipFill>
        <p:spPr bwMode="auto">
          <a:xfrm>
            <a:off x="8334947" y="0"/>
            <a:ext cx="809053" cy="609599"/>
          </a:xfrm>
          <a:prstGeom prst="rect">
            <a:avLst/>
          </a:prstGeom>
          <a:noFill/>
          <a:ln w="9525">
            <a:noFill/>
            <a:miter lim="800000"/>
            <a:headEnd/>
            <a:tailEnd/>
          </a:ln>
        </p:spPr>
      </p:pic>
      <p:pic>
        <p:nvPicPr>
          <p:cNvPr id="6" name="Picture 36"/>
          <p:cNvPicPr>
            <a:picLocks noChangeAspect="1" noChangeArrowheads="1"/>
          </p:cNvPicPr>
          <p:nvPr userDrawn="1"/>
        </p:nvPicPr>
        <p:blipFill>
          <a:blip r:embed="rId4" cstate="print"/>
          <a:srcRect/>
          <a:stretch>
            <a:fillRect/>
          </a:stretch>
        </p:blipFill>
        <p:spPr bwMode="auto">
          <a:xfrm>
            <a:off x="5029200" y="152400"/>
            <a:ext cx="3367088" cy="323850"/>
          </a:xfrm>
          <a:prstGeom prst="rect">
            <a:avLst/>
          </a:prstGeom>
          <a:noFill/>
          <a:ln w="9525">
            <a:noFill/>
            <a:miter lim="800000"/>
            <a:headEnd/>
            <a:tailEnd/>
          </a:ln>
        </p:spPr>
      </p:pic>
      <p:sp>
        <p:nvSpPr>
          <p:cNvPr id="5139" name="Rectangle 19"/>
          <p:cNvSpPr>
            <a:spLocks noGrp="1" noChangeArrowheads="1"/>
          </p:cNvSpPr>
          <p:nvPr>
            <p:ph type="ctrTitle"/>
          </p:nvPr>
        </p:nvSpPr>
        <p:spPr>
          <a:xfrm>
            <a:off x="304800" y="1447800"/>
            <a:ext cx="7543800" cy="1828800"/>
          </a:xfrm>
          <a:prstGeom prst="rect">
            <a:avLst/>
          </a:prstGeom>
        </p:spPr>
        <p:txBody>
          <a:bodyPr/>
          <a:lstStyle>
            <a:lvl1pPr>
              <a:defRPr sz="3700">
                <a:solidFill>
                  <a:schemeClr val="bg2"/>
                </a:solidFill>
              </a:defRPr>
            </a:lvl1pPr>
          </a:lstStyle>
          <a:p>
            <a:r>
              <a:rPr lang="en-US" dirty="0"/>
              <a:t>Click to edit Master title style</a:t>
            </a:r>
          </a:p>
        </p:txBody>
      </p:sp>
      <p:sp>
        <p:nvSpPr>
          <p:cNvPr id="5140" name="Rectangle 20"/>
          <p:cNvSpPr>
            <a:spLocks noGrp="1" noChangeArrowheads="1"/>
          </p:cNvSpPr>
          <p:nvPr>
            <p:ph type="subTitle" idx="1"/>
          </p:nvPr>
        </p:nvSpPr>
        <p:spPr>
          <a:xfrm>
            <a:off x="1524000" y="3505200"/>
            <a:ext cx="6781800" cy="990600"/>
          </a:xfrm>
        </p:spPr>
        <p:txBody>
          <a:bodyPr/>
          <a:lstStyle>
            <a:lvl1pPr marL="0" indent="0">
              <a:buFont typeface="Wingdings" pitchFamily="2" charset="2"/>
              <a:buNone/>
              <a:defRPr>
                <a:solidFill>
                  <a:srgbClr val="A40000"/>
                </a:solidFill>
              </a:defRPr>
            </a:lvl1pPr>
          </a:lstStyle>
          <a:p>
            <a:r>
              <a:rPr lang="en-US" dirty="0"/>
              <a:t>Click to edit Master subtitle style</a:t>
            </a:r>
          </a:p>
        </p:txBody>
      </p:sp>
      <p:sp>
        <p:nvSpPr>
          <p:cNvPr id="7" name="Rectangle 17"/>
          <p:cNvSpPr>
            <a:spLocks noGrp="1" noChangeArrowheads="1"/>
          </p:cNvSpPr>
          <p:nvPr>
            <p:ph type="ftr" sz="quarter" idx="10"/>
          </p:nvPr>
        </p:nvSpPr>
        <p:spPr>
          <a:xfrm>
            <a:off x="457200" y="6324600"/>
            <a:ext cx="5943600" cy="457200"/>
          </a:xfrm>
          <a:prstGeom prst="rect">
            <a:avLst/>
          </a:prstGeom>
        </p:spPr>
        <p:txBody>
          <a:bodyPr/>
          <a:lstStyle>
            <a:lvl1pPr>
              <a:defRPr/>
            </a:lvl1pPr>
          </a:lstStyle>
          <a:p>
            <a:pPr eaLnBrk="0" fontAlgn="base" hangingPunct="0">
              <a:spcBef>
                <a:spcPct val="0"/>
              </a:spcBef>
              <a:spcAft>
                <a:spcPct val="0"/>
              </a:spcAft>
              <a:defRPr/>
            </a:pPr>
            <a:endParaRPr lang="en-US" sz="2000" kern="1200" dirty="0">
              <a:latin typeface="Arial" charset="0"/>
              <a:ea typeface="+mn-ea"/>
              <a:cs typeface="+mn-cs"/>
            </a:endParaRPr>
          </a:p>
        </p:txBody>
      </p:sp>
      <p:sp>
        <p:nvSpPr>
          <p:cNvPr id="8" name="Rectangle 18"/>
          <p:cNvSpPr>
            <a:spLocks noGrp="1" noChangeArrowheads="1"/>
          </p:cNvSpPr>
          <p:nvPr>
            <p:ph type="sldNum" sz="quarter" idx="11"/>
          </p:nvPr>
        </p:nvSpPr>
        <p:spPr>
          <a:xfrm>
            <a:off x="6934200" y="6324600"/>
            <a:ext cx="2209800" cy="533400"/>
          </a:xfrm>
          <a:prstGeom prst="rect">
            <a:avLst/>
          </a:prstGeom>
        </p:spPr>
        <p:txBody>
          <a:bodyPr/>
          <a:lstStyle>
            <a:lvl1pPr>
              <a:defRPr/>
            </a:lvl1pPr>
          </a:lstStyle>
          <a:p>
            <a:pPr eaLnBrk="0" fontAlgn="base" hangingPunct="0">
              <a:spcBef>
                <a:spcPct val="0"/>
              </a:spcBef>
              <a:spcAft>
                <a:spcPct val="0"/>
              </a:spcAft>
              <a:defRPr/>
            </a:pPr>
            <a:r>
              <a:rPr lang="en-US" sz="2000" kern="1200" dirty="0">
                <a:latin typeface="Arial" charset="0"/>
                <a:ea typeface="+mn-ea"/>
                <a:cs typeface="+mn-cs"/>
              </a:rPr>
              <a:t>May 4, 2012</a:t>
            </a:r>
          </a:p>
        </p:txBody>
      </p:sp>
      <p:sp>
        <p:nvSpPr>
          <p:cNvPr id="15" name="Text Placeholder 13"/>
          <p:cNvSpPr>
            <a:spLocks noGrp="1"/>
          </p:cNvSpPr>
          <p:nvPr>
            <p:ph type="body" sz="quarter" idx="12" hasCustomPrompt="1"/>
          </p:nvPr>
        </p:nvSpPr>
        <p:spPr>
          <a:xfrm>
            <a:off x="2209800" y="5638800"/>
            <a:ext cx="6781800" cy="685800"/>
          </a:xfrm>
        </p:spPr>
        <p:txBody>
          <a:bodyPr/>
          <a:lstStyle>
            <a:lvl1pPr>
              <a:buNone/>
              <a:defRPr sz="1800">
                <a:solidFill>
                  <a:srgbClr val="A40000"/>
                </a:solidFill>
              </a:defRPr>
            </a:lvl1pPr>
          </a:lstStyle>
          <a:p>
            <a:pPr lvl="0"/>
            <a:r>
              <a:rPr lang="en-US" dirty="0"/>
              <a:t>Affiliations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685800"/>
            <a:ext cx="8382000" cy="990600"/>
          </a:xfrm>
        </p:spPr>
        <p:txBody>
          <a:bodyPr/>
          <a:lstStyle>
            <a:lvl1pPr algn="ctr">
              <a:buNone/>
              <a:defRPr sz="2800">
                <a:solidFill>
                  <a:srgbClr val="C00000"/>
                </a:solidFill>
              </a:defRPr>
            </a:lvl1pPr>
            <a:lvl2pPr>
              <a:buNone/>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p:nvPr>
        </p:nvSpPr>
        <p:spPr>
          <a:xfrm>
            <a:off x="381000" y="1752600"/>
            <a:ext cx="8229600" cy="4800600"/>
          </a:xfrm>
        </p:spPr>
        <p:txBody>
          <a:bodyPr/>
          <a:lstStyle>
            <a:lvl1pPr>
              <a:buSzPct val="60000"/>
              <a:defRPr sz="2400" baseline="0">
                <a:latin typeface="Century Gothic" pitchFamily="34" charset="0"/>
              </a:defRPr>
            </a:lvl1pPr>
            <a:lvl2pPr>
              <a:buClr>
                <a:srgbClr val="005426"/>
              </a:buClr>
              <a:buSzPct val="60000"/>
              <a:defRPr sz="2400" baseline="0">
                <a:solidFill>
                  <a:srgbClr val="005426"/>
                </a:solidFill>
                <a:latin typeface="Century Gothic" pitchFamily="34" charset="0"/>
              </a:defRPr>
            </a:lvl2pPr>
            <a:lvl3pPr>
              <a:buSzPct val="60000"/>
              <a:defRPr sz="2400" baseline="0">
                <a:latin typeface="Century Gothic" pitchFamily="34" charset="0"/>
              </a:defRPr>
            </a:lvl3pPr>
            <a:lvl4pPr>
              <a:defRPr sz="2400">
                <a:solidFill>
                  <a:srgbClr val="C00000"/>
                </a:solidFill>
              </a:defRPr>
            </a:lvl4pPr>
            <a:lvl5pPr>
              <a:defRPr sz="24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Title 1"/>
          <p:cNvSpPr>
            <a:spLocks noGrp="1"/>
          </p:cNvSpPr>
          <p:nvPr>
            <p:ph type="title"/>
          </p:nvPr>
        </p:nvSpPr>
        <p:spPr>
          <a:xfrm>
            <a:off x="0" y="0"/>
            <a:ext cx="9144000" cy="685800"/>
          </a:xfrm>
          <a:prstGeom prst="rect">
            <a:avLst/>
          </a:prstGeom>
          <a:gradFill flip="none" rotWithShape="1">
            <a:gsLst>
              <a:gs pos="0">
                <a:schemeClr val="bg1"/>
              </a:gs>
              <a:gs pos="64999">
                <a:srgbClr val="F0EBD5"/>
              </a:gs>
              <a:gs pos="100000">
                <a:srgbClr val="D1C39F"/>
              </a:gs>
            </a:gsLst>
            <a:lin ang="16200000" scaled="0"/>
            <a:tileRect/>
          </a:gradFill>
        </p:spPr>
        <p:txBody>
          <a:bodyPr anchor="ctr" anchorCtr="0"/>
          <a:lstStyle>
            <a:lvl1pPr>
              <a:defRPr>
                <a:solidFill>
                  <a:schemeClr val="tx1"/>
                </a:solidFill>
              </a:defRPr>
            </a:lvl1pPr>
          </a:lstStyle>
          <a:p>
            <a:r>
              <a:rPr lang="en-US" dirty="0"/>
              <a:t>Click to edit Master title style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1219200" y="2819400"/>
            <a:ext cx="7010400" cy="609600"/>
          </a:xfrm>
          <a:prstGeom prst="rect">
            <a:avLst/>
          </a:prstGeom>
        </p:spPr>
        <p:txBody>
          <a:bodyPr/>
          <a:lstStyle>
            <a:lvl1pPr>
              <a:defRPr>
                <a:solidFill>
                  <a:schemeClr val="tx1"/>
                </a:solidFill>
              </a:defRPr>
            </a:lvl1pPr>
          </a:lstStyle>
          <a:p>
            <a:r>
              <a:rPr lang="en-US" dirty="0"/>
              <a:t>Click to edit Master 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81000" y="1676400"/>
            <a:ext cx="4038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1676400"/>
            <a:ext cx="4038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p:cNvSpPr>
            <a:spLocks noGrp="1"/>
          </p:cNvSpPr>
          <p:nvPr>
            <p:ph type="title"/>
          </p:nvPr>
        </p:nvSpPr>
        <p:spPr>
          <a:xfrm>
            <a:off x="1219200" y="228600"/>
            <a:ext cx="7010400" cy="609600"/>
          </a:xfrm>
          <a:prstGeom prst="rect">
            <a:avLst/>
          </a:prstGeom>
        </p:spPr>
        <p:txBody>
          <a:bodyPr/>
          <a:lstStyle>
            <a:lvl1pPr>
              <a:defRPr>
                <a:solidFill>
                  <a:schemeClr val="tx1"/>
                </a:solidFill>
              </a:defRPr>
            </a:lvl1pPr>
          </a:lstStyle>
          <a:p>
            <a:r>
              <a:rPr lang="en-US" dirty="0"/>
              <a:t>Click to edit Master title style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Text, and 2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81000" y="1676400"/>
            <a:ext cx="4038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0" y="1676400"/>
            <a:ext cx="4038600" cy="2209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4572000" y="4038600"/>
            <a:ext cx="4038600"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p:cNvSpPr>
            <a:spLocks noGrp="1"/>
          </p:cNvSpPr>
          <p:nvPr>
            <p:ph type="title"/>
          </p:nvPr>
        </p:nvSpPr>
        <p:spPr>
          <a:xfrm>
            <a:off x="1219200" y="228600"/>
            <a:ext cx="7010400" cy="609600"/>
          </a:xfrm>
          <a:prstGeom prst="rect">
            <a:avLst/>
          </a:prstGeom>
        </p:spPr>
        <p:txBody>
          <a:bodyPr/>
          <a:lstStyle>
            <a:lvl1pPr>
              <a:defRPr>
                <a:solidFill>
                  <a:schemeClr val="tx1"/>
                </a:solidFill>
              </a:defRPr>
            </a:lvl1pPr>
          </a:lstStyle>
          <a:p>
            <a:r>
              <a:rPr lang="en-US" dirty="0"/>
              <a:t>Click to edit Master title style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7010400" cy="609600"/>
          </a:xfrm>
          <a:prstGeom prst="rect">
            <a:avLst/>
          </a:prstGeo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81000" y="1828800"/>
            <a:ext cx="8229600" cy="4800600"/>
          </a:xfrm>
        </p:spPr>
        <p:txBody>
          <a:bodyPr/>
          <a:lstStyle>
            <a:lvl1pPr>
              <a:buSzPct val="60000"/>
              <a:defRPr sz="2400"/>
            </a:lvl1pPr>
            <a:lvl2pPr>
              <a:buClr>
                <a:srgbClr val="005426"/>
              </a:buClr>
              <a:buSzPct val="70000"/>
              <a:defRPr sz="2400">
                <a:solidFill>
                  <a:srgbClr val="005426"/>
                </a:solidFill>
              </a:defRPr>
            </a:lvl2pPr>
            <a:lvl3pPr>
              <a:buSzPct val="60000"/>
              <a:defRPr sz="2400"/>
            </a:lvl3pPr>
            <a:lvl4pPr>
              <a:defRPr sz="2400">
                <a:solidFill>
                  <a:srgbClr val="C00000"/>
                </a:solidFill>
              </a:defRPr>
            </a:lvl4pPr>
            <a:lvl5pPr>
              <a:defRPr sz="2400">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5123" name="Rectangle 3"/>
          <p:cNvSpPr>
            <a:spLocks noChangeArrowheads="1"/>
          </p:cNvSpPr>
          <p:nvPr/>
        </p:nvSpPr>
        <p:spPr bwMode="hidden">
          <a:xfrm>
            <a:off x="0" y="0"/>
            <a:ext cx="4114800" cy="6858000"/>
          </a:xfrm>
          <a:prstGeom prst="rect">
            <a:avLst/>
          </a:prstGeom>
          <a:gradFill rotWithShape="0">
            <a:gsLst>
              <a:gs pos="0">
                <a:srgbClr val="FF9191"/>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pPr>
            <a:endParaRPr lang="en-US" sz="2400" kern="1200">
              <a:latin typeface="Times New Roman" pitchFamily="18" charset="0"/>
              <a:ea typeface="+mn-ea"/>
              <a:cs typeface="+mn-cs"/>
            </a:endParaRPr>
          </a:p>
        </p:txBody>
      </p:sp>
      <p:sp>
        <p:nvSpPr>
          <p:cNvPr id="5136" name="Rectangle 16"/>
          <p:cNvSpPr>
            <a:spLocks noGrp="1" noChangeArrowheads="1"/>
          </p:cNvSpPr>
          <p:nvPr>
            <p:ph type="dt" sz="half" idx="2"/>
          </p:nvPr>
        </p:nvSpPr>
        <p:spPr>
          <a:xfrm>
            <a:off x="457200" y="6248400"/>
            <a:ext cx="2133600" cy="457200"/>
          </a:xfrm>
          <a:prstGeom prst="rect">
            <a:avLst/>
          </a:prstGeom>
        </p:spPr>
        <p:txBody>
          <a:bodyPr/>
          <a:lstStyle>
            <a:lvl1pPr>
              <a:defRPr/>
            </a:lvl1pPr>
          </a:lstStyle>
          <a:p>
            <a:pPr eaLnBrk="0" fontAlgn="base" hangingPunct="0">
              <a:spcBef>
                <a:spcPct val="0"/>
              </a:spcBef>
              <a:spcAft>
                <a:spcPct val="0"/>
              </a:spcAft>
            </a:pPr>
            <a:r>
              <a:rPr lang="en-US" sz="2000" kern="1200" dirty="0">
                <a:latin typeface="Arial" charset="0"/>
                <a:ea typeface="+mn-ea"/>
                <a:cs typeface="+mn-cs"/>
              </a:rPr>
              <a:t>05/08/2012</a:t>
            </a:r>
          </a:p>
        </p:txBody>
      </p:sp>
      <p:sp>
        <p:nvSpPr>
          <p:cNvPr id="5137" name="Rectangle 17"/>
          <p:cNvSpPr>
            <a:spLocks noGrp="1" noChangeArrowheads="1"/>
          </p:cNvSpPr>
          <p:nvPr>
            <p:ph type="ftr" sz="quarter" idx="3"/>
          </p:nvPr>
        </p:nvSpPr>
        <p:spPr>
          <a:xfrm>
            <a:off x="3124200" y="6248400"/>
            <a:ext cx="2895600" cy="457200"/>
          </a:xfrm>
          <a:prstGeom prst="rect">
            <a:avLst/>
          </a:prstGeom>
        </p:spPr>
        <p:txBody>
          <a:bodyPr/>
          <a:lstStyle>
            <a:lvl1pPr>
              <a:defRPr/>
            </a:lvl1pPr>
          </a:lstStyle>
          <a:p>
            <a:pPr eaLnBrk="0" fontAlgn="base" hangingPunct="0">
              <a:spcBef>
                <a:spcPct val="0"/>
              </a:spcBef>
              <a:spcAft>
                <a:spcPct val="0"/>
              </a:spcAft>
            </a:pPr>
            <a:endParaRPr lang="en-US" sz="2000" kern="1200">
              <a:latin typeface="Arial" charset="0"/>
              <a:ea typeface="+mn-ea"/>
              <a:cs typeface="+mn-cs"/>
            </a:endParaRPr>
          </a:p>
        </p:txBody>
      </p:sp>
      <p:sp>
        <p:nvSpPr>
          <p:cNvPr id="5138" name="Rectangle 18"/>
          <p:cNvSpPr>
            <a:spLocks noGrp="1" noChangeArrowheads="1"/>
          </p:cNvSpPr>
          <p:nvPr>
            <p:ph type="sldNum" sz="quarter" idx="4"/>
          </p:nvPr>
        </p:nvSpPr>
        <p:spPr>
          <a:xfrm>
            <a:off x="6553200" y="6248400"/>
            <a:ext cx="2133600" cy="457200"/>
          </a:xfrm>
          <a:prstGeom prst="rect">
            <a:avLst/>
          </a:prstGeom>
        </p:spPr>
        <p:txBody>
          <a:bodyPr/>
          <a:lstStyle>
            <a:lvl1pPr>
              <a:defRPr/>
            </a:lvl1pPr>
          </a:lstStyle>
          <a:p>
            <a:pPr eaLnBrk="0" fontAlgn="base" hangingPunct="0">
              <a:spcBef>
                <a:spcPct val="0"/>
              </a:spcBef>
              <a:spcAft>
                <a:spcPct val="0"/>
              </a:spcAft>
            </a:pPr>
            <a:fld id="{A9DEC911-003D-4079-A5C3-359A206CF9B1}" type="slidenum">
              <a:rPr lang="en-US" sz="2000" kern="1200">
                <a:latin typeface="Arial" charset="0"/>
                <a:ea typeface="+mn-ea"/>
                <a:cs typeface="+mn-cs"/>
              </a:rPr>
              <a:pPr eaLnBrk="0" fontAlgn="base" hangingPunct="0">
                <a:spcBef>
                  <a:spcPct val="0"/>
                </a:spcBef>
                <a:spcAft>
                  <a:spcPct val="0"/>
                </a:spcAft>
              </a:pPr>
              <a:t>‹#›</a:t>
            </a:fld>
            <a:endParaRPr lang="en-US" sz="2000" kern="1200">
              <a:latin typeface="Arial" charset="0"/>
              <a:ea typeface="+mn-ea"/>
              <a:cs typeface="+mn-cs"/>
            </a:endParaRPr>
          </a:p>
        </p:txBody>
      </p:sp>
      <p:sp>
        <p:nvSpPr>
          <p:cNvPr id="5139" name="Rectangle 19"/>
          <p:cNvSpPr>
            <a:spLocks noGrp="1" noChangeArrowheads="1"/>
          </p:cNvSpPr>
          <p:nvPr>
            <p:ph type="ctrTitle"/>
          </p:nvPr>
        </p:nvSpPr>
        <p:spPr>
          <a:xfrm>
            <a:off x="1524000" y="609600"/>
            <a:ext cx="6705600" cy="2209800"/>
          </a:xfrm>
          <a:prstGeom prst="rect">
            <a:avLst/>
          </a:prstGeom>
        </p:spPr>
        <p:txBody>
          <a:bodyPr/>
          <a:lstStyle>
            <a:lvl1pPr>
              <a:defRPr sz="4000">
                <a:solidFill>
                  <a:schemeClr val="bg2"/>
                </a:solidFill>
              </a:defRPr>
            </a:lvl1pPr>
          </a:lstStyle>
          <a:p>
            <a:r>
              <a:rPr lang="en-US"/>
              <a:t>Click to edit Master title style</a:t>
            </a:r>
          </a:p>
        </p:txBody>
      </p:sp>
      <p:sp>
        <p:nvSpPr>
          <p:cNvPr id="5140" name="Rectangle 20"/>
          <p:cNvSpPr>
            <a:spLocks noGrp="1" noChangeArrowheads="1"/>
          </p:cNvSpPr>
          <p:nvPr>
            <p:ph type="subTitle" idx="1"/>
          </p:nvPr>
        </p:nvSpPr>
        <p:spPr>
          <a:xfrm>
            <a:off x="1524000" y="2819400"/>
            <a:ext cx="6781800" cy="1752600"/>
          </a:xfrm>
        </p:spPr>
        <p:txBody>
          <a:bodyPr/>
          <a:lstStyle>
            <a:lvl1pPr marL="0" indent="0">
              <a:buFont typeface="Wingdings" pitchFamily="2" charset="2"/>
              <a:buNone/>
              <a:defRPr>
                <a:solidFill>
                  <a:srgbClr val="A40000"/>
                </a:solidFill>
              </a:defRPr>
            </a:lvl1pPr>
          </a:lstStyle>
          <a:p>
            <a:r>
              <a:rPr lang="en-US"/>
              <a:t>Click to edit Master subtitle style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6323" name="Rectangle 2"/>
          <p:cNvSpPr>
            <a:spLocks noGrp="1" noChangeArrowheads="1"/>
          </p:cNvSpPr>
          <p:nvPr>
            <p:ph type="subTitle" idx="1"/>
          </p:nvPr>
        </p:nvSpPr>
        <p:spPr>
          <a:xfrm>
            <a:off x="614361" y="3886200"/>
            <a:ext cx="7948800" cy="424590"/>
          </a:xfrm>
        </p:spPr>
        <p:txBody>
          <a:bodyPr wrap="square">
            <a:spAutoFit/>
          </a:bodyPr>
          <a:lstStyle>
            <a:lvl1pPr marL="0" indent="0">
              <a:buFont typeface="Verdana" pitchFamily="34" charset="0"/>
              <a:buNone/>
              <a:defRPr sz="1800">
                <a:solidFill>
                  <a:srgbClr val="A6A6A6"/>
                </a:solidFill>
              </a:defRPr>
            </a:lvl1pPr>
          </a:lstStyle>
          <a:p>
            <a:pPr lvl="0"/>
            <a:r>
              <a:rPr lang="en-US" noProof="0" dirty="0"/>
              <a:t>Click to edit Master subtitle style</a:t>
            </a:r>
            <a:endParaRPr lang="en-GB" noProof="0" dirty="0"/>
          </a:p>
        </p:txBody>
      </p:sp>
      <p:sp>
        <p:nvSpPr>
          <p:cNvPr id="56325" name="Rectangle 6"/>
          <p:cNvSpPr>
            <a:spLocks noGrp="1" noChangeArrowheads="1"/>
          </p:cNvSpPr>
          <p:nvPr>
            <p:ph type="ctrTitle"/>
          </p:nvPr>
        </p:nvSpPr>
        <p:spPr>
          <a:xfrm>
            <a:off x="587375" y="2574925"/>
            <a:ext cx="7947025" cy="579438"/>
          </a:xfrm>
        </p:spPr>
        <p:txBody>
          <a:bodyPr/>
          <a:lstStyle>
            <a:lvl1pPr>
              <a:defRPr sz="3200">
                <a:solidFill>
                  <a:srgbClr val="A6A6A6"/>
                </a:solidFill>
              </a:defRPr>
            </a:lvl1pPr>
          </a:lstStyle>
          <a:p>
            <a:pPr lvl="0"/>
            <a:r>
              <a:rPr lang="en-US" noProof="0" dirty="0"/>
              <a:t>Click to edit Master title style</a:t>
            </a:r>
            <a:endParaRPr lang="en-GB" noProof="0" dirty="0"/>
          </a:p>
        </p:txBody>
      </p:sp>
      <p:pic>
        <p:nvPicPr>
          <p:cNvPr id="56341" name="Picture 22" descr="signature"/>
          <p:cNvPicPr>
            <a:picLocks noChangeAspect="1" noChangeArrowheads="1"/>
          </p:cNvPicPr>
          <p:nvPr userDrawn="1"/>
        </p:nvPicPr>
        <p:blipFill>
          <a:blip r:embed="rId2">
            <a:extLst>
              <a:ext uri="{28A0092B-C50C-407E-A947-70E740481C1C}">
                <a14:useLocalDpi xmlns:a14="http://schemas.microsoft.com/office/drawing/2010/main" val="0"/>
              </a:ext>
            </a:extLst>
          </a:blip>
          <a:srcRect l="84271" t="-8163"/>
          <a:stretch>
            <a:fillRect/>
          </a:stretch>
        </p:blipFill>
        <p:spPr bwMode="auto">
          <a:xfrm>
            <a:off x="7705725" y="6202364"/>
            <a:ext cx="143827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p:nvPr userDrawn="1"/>
        </p:nvCxnSpPr>
        <p:spPr>
          <a:xfrm flipH="1">
            <a:off x="468000" y="1010920"/>
            <a:ext cx="8229600" cy="0"/>
          </a:xfrm>
          <a:prstGeom prst="line">
            <a:avLst/>
          </a:prstGeom>
          <a:ln>
            <a:solidFill>
              <a:srgbClr val="8D8F92"/>
            </a:solidFill>
          </a:ln>
        </p:spPr>
        <p:style>
          <a:lnRef idx="2">
            <a:schemeClr val="accent1"/>
          </a:lnRef>
          <a:fillRef idx="0">
            <a:schemeClr val="accent1"/>
          </a:fillRef>
          <a:effectRef idx="1">
            <a:schemeClr val="accent1"/>
          </a:effectRef>
          <a:fontRef idx="minor">
            <a:schemeClr val="tx1"/>
          </a:fontRef>
        </p:style>
      </p:cxnSp>
      <p:pic>
        <p:nvPicPr>
          <p:cNvPr id="12" name="Picture 11" descr="nasa-logo-meatball.jpg"/>
          <p:cNvPicPr>
            <a:picLocks noChangeAspect="1"/>
          </p:cNvPicPr>
          <p:nvPr userDrawn="1"/>
        </p:nvPicPr>
        <p:blipFill rotWithShape="1">
          <a:blip r:embed="rId3" cstate="print">
            <a:extLst>
              <a:ext uri="{28A0092B-C50C-407E-A947-70E740481C1C}">
                <a14:useLocalDpi xmlns:a14="http://schemas.microsoft.com/office/drawing/2010/main" val="0"/>
              </a:ext>
            </a:extLst>
          </a:blip>
          <a:srcRect l="20731" t="12322" r="24284" b="13096"/>
          <a:stretch/>
        </p:blipFill>
        <p:spPr>
          <a:xfrm>
            <a:off x="7952112" y="189120"/>
            <a:ext cx="815999" cy="712800"/>
          </a:xfrm>
          <a:prstGeom prst="rect">
            <a:avLst/>
          </a:prstGeom>
        </p:spPr>
      </p:pic>
      <p:pic>
        <p:nvPicPr>
          <p:cNvPr id="13" name="Picture 12"/>
          <p:cNvPicPr>
            <a:picLocks noChangeAspect="1"/>
          </p:cNvPicPr>
          <p:nvPr userDrawn="1"/>
        </p:nvPicPr>
        <p:blipFill>
          <a:blip r:embed="rId4"/>
          <a:stretch>
            <a:fillRect/>
          </a:stretch>
        </p:blipFill>
        <p:spPr>
          <a:xfrm>
            <a:off x="468000" y="272761"/>
            <a:ext cx="1454544" cy="576000"/>
          </a:xfrm>
          <a:prstGeom prst="rect">
            <a:avLst/>
          </a:prstGeom>
        </p:spPr>
      </p:pic>
      <p:pic>
        <p:nvPicPr>
          <p:cNvPr id="14" name="Picture 2" descr="C:\Users\gdoxani\Pictures\03_logo_dark_blue.bmp"/>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l="6605" t="19104" r="7069" b="18621"/>
          <a:stretch/>
        </p:blipFill>
        <p:spPr bwMode="auto">
          <a:xfrm>
            <a:off x="6290002" y="252001"/>
            <a:ext cx="1608942" cy="57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556521"/>
      </p:ext>
    </p:extLst>
  </p:cSld>
  <p:clrMapOvr>
    <a:masterClrMapping/>
  </p:clrMapOvr>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Click to edit Master title style</a:t>
            </a:r>
            <a:endParaRPr lang="en-GB" noProof="0" dirty="0"/>
          </a:p>
        </p:txBody>
      </p:sp>
      <p:sp>
        <p:nvSpPr>
          <p:cNvPr id="3" name="Content Placeholder 2"/>
          <p:cNvSpPr>
            <a:spLocks noGrp="1"/>
          </p:cNvSpPr>
          <p:nvPr>
            <p:ph idx="1"/>
          </p:nvPr>
        </p:nvSpPr>
        <p:spPr/>
        <p:txBody>
          <a:bodyPr/>
          <a:lstStyle>
            <a:lvl1pPr>
              <a:defRPr>
                <a:solidFill>
                  <a:srgbClr val="A6A6A6"/>
                </a:solidFill>
              </a:defRPr>
            </a:lvl1pPr>
            <a:lvl2pPr>
              <a:defRPr>
                <a:solidFill>
                  <a:srgbClr val="A6A6A6"/>
                </a:solidFill>
              </a:defRPr>
            </a:lvl2pPr>
            <a:lvl3pPr>
              <a:defRPr>
                <a:solidFill>
                  <a:srgbClr val="A6A6A6"/>
                </a:solidFill>
              </a:defRPr>
            </a:lvl3pPr>
            <a:lvl4pPr>
              <a:defRPr>
                <a:solidFill>
                  <a:srgbClr val="A6A6A6"/>
                </a:solidFill>
              </a:defRPr>
            </a:lvl4pPr>
            <a:lvl5pPr>
              <a:defRPr>
                <a:solidFill>
                  <a:srgbClr val="A6A6A6"/>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Tree>
    <p:extLst>
      <p:ext uri="{BB962C8B-B14F-4D97-AF65-F5344CB8AC3E}">
        <p14:creationId xmlns:p14="http://schemas.microsoft.com/office/powerpoint/2010/main" val="1054515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Line Title and Content">
  <p:cSld name="2-Line Title and Content">
    <p:spTree>
      <p:nvGrpSpPr>
        <p:cNvPr id="1" name="Shape 24"/>
        <p:cNvGrpSpPr/>
        <p:nvPr/>
      </p:nvGrpSpPr>
      <p:grpSpPr>
        <a:xfrm>
          <a:off x="0" y="0"/>
          <a:ext cx="0" cy="0"/>
          <a:chOff x="0" y="0"/>
          <a:chExt cx="0" cy="0"/>
        </a:xfrm>
      </p:grpSpPr>
      <p:sp>
        <p:nvSpPr>
          <p:cNvPr id="25" name="Shape 25"/>
          <p:cNvSpPr txBox="1">
            <a:spLocks noGrp="1"/>
          </p:cNvSpPr>
          <p:nvPr>
            <p:ph type="body" idx="1"/>
          </p:nvPr>
        </p:nvSpPr>
        <p:spPr>
          <a:xfrm>
            <a:off x="0" y="838200"/>
            <a:ext cx="9144000" cy="5333999"/>
          </a:xfrm>
          <a:prstGeom prst="rect">
            <a:avLst/>
          </a:prstGeom>
          <a:noFill/>
          <a:ln>
            <a:noFill/>
          </a:ln>
        </p:spPr>
        <p:txBody>
          <a:bodyPr lIns="91425" tIns="91425" rIns="91425" bIns="91425" anchor="t" anchorCtr="0"/>
          <a:lstStyle>
            <a:lvl1pPr rtl="0">
              <a:spcBef>
                <a:spcPts val="300"/>
              </a:spcBef>
              <a:buFont typeface="Arial"/>
              <a:buChar char="•"/>
              <a:defRPr sz="2400"/>
            </a:lvl1pPr>
            <a:lvl2pPr rtl="0">
              <a:spcBef>
                <a:spcPts val="300"/>
              </a:spcBef>
              <a:defRPr sz="2400"/>
            </a:lvl2pPr>
            <a:lvl3pPr rtl="0">
              <a:spcBef>
                <a:spcPts val="300"/>
              </a:spcBef>
              <a:defRPr sz="2400"/>
            </a:lvl3pPr>
            <a:lvl4pPr rtl="0">
              <a:spcBef>
                <a:spcPts val="200"/>
              </a:spcBef>
              <a:defRPr sz="2400"/>
            </a:lvl4pPr>
            <a:lvl5pPr rtl="0">
              <a:spcBef>
                <a:spcPts val="300"/>
              </a:spcBef>
              <a:defRPr/>
            </a:lvl5pPr>
            <a:lvl6pPr rtl="0">
              <a:defRPr/>
            </a:lvl6pPr>
            <a:lvl7pPr rtl="0">
              <a:defRPr/>
            </a:lvl7pPr>
            <a:lvl8pPr rtl="0">
              <a:defRPr/>
            </a:lvl8pPr>
            <a:lvl9pPr rtl="0">
              <a:defRPr/>
            </a:lvl9pPr>
          </a:lstStyle>
          <a:p>
            <a:endParaRPr/>
          </a:p>
        </p:txBody>
      </p:sp>
      <p:sp>
        <p:nvSpPr>
          <p:cNvPr id="26" name="Shape 26"/>
          <p:cNvSpPr txBox="1">
            <a:spLocks noGrp="1"/>
          </p:cNvSpPr>
          <p:nvPr>
            <p:ph type="body" idx="2"/>
          </p:nvPr>
        </p:nvSpPr>
        <p:spPr>
          <a:xfrm>
            <a:off x="533400" y="6248400"/>
            <a:ext cx="8613648" cy="304799"/>
          </a:xfrm>
          <a:prstGeom prst="rect">
            <a:avLst/>
          </a:prstGeom>
          <a:noFill/>
          <a:ln>
            <a:noFill/>
          </a:ln>
        </p:spPr>
        <p:txBody>
          <a:bodyPr lIns="91425" tIns="91425" rIns="91425" bIns="91425" anchor="ctr" anchorCtr="0"/>
          <a:lstStyle>
            <a:lvl1pPr rtl="0">
              <a:buClr>
                <a:schemeClr val="lt1"/>
              </a:buClr>
              <a:buFont typeface="Arial"/>
              <a:buNone/>
              <a:defRPr sz="1800" b="1">
                <a:solidFill>
                  <a:schemeClr val="lt1"/>
                </a:solidFill>
                <a:latin typeface="Arial"/>
                <a:ea typeface="Arial"/>
                <a:cs typeface="Arial"/>
                <a:sym typeface="Arial"/>
              </a:defRPr>
            </a:lvl1pPr>
            <a:lvl2pPr rtl="0">
              <a:buNone/>
              <a:defRPr sz="1800"/>
            </a:lvl2pPr>
            <a:lvl3pPr rtl="0">
              <a:buNone/>
              <a:defRPr sz="1800"/>
            </a:lvl3pPr>
            <a:lvl4pPr rtl="0">
              <a:buNone/>
              <a:defRPr sz="2000"/>
            </a:lvl4pPr>
            <a:lvl5pPr rtl="0">
              <a:buNone/>
              <a:defRPr sz="1800"/>
            </a:lvl5pPr>
            <a:lvl6pPr rtl="0">
              <a:defRPr/>
            </a:lvl6pPr>
            <a:lvl7pPr rtl="0">
              <a:defRPr/>
            </a:lvl7pPr>
            <a:lvl8pPr rtl="0">
              <a:defRPr/>
            </a:lvl8pPr>
            <a:lvl9pPr rtl="0">
              <a:defRPr/>
            </a:lvl9pPr>
          </a:lstStyle>
          <a:p>
            <a:endParaRPr/>
          </a:p>
        </p:txBody>
      </p:sp>
      <p:sp>
        <p:nvSpPr>
          <p:cNvPr id="27" name="Shape 27"/>
          <p:cNvSpPr txBox="1">
            <a:spLocks noGrp="1"/>
          </p:cNvSpPr>
          <p:nvPr>
            <p:ph type="title"/>
          </p:nvPr>
        </p:nvSpPr>
        <p:spPr>
          <a:xfrm>
            <a:off x="0" y="0"/>
            <a:ext cx="9132262" cy="711200"/>
          </a:xfrm>
          <a:prstGeom prst="rect">
            <a:avLst/>
          </a:prstGeom>
          <a:gradFill>
            <a:gsLst>
              <a:gs pos="0">
                <a:schemeClr val="lt1"/>
              </a:gs>
              <a:gs pos="64999">
                <a:srgbClr val="F0EBD5"/>
              </a:gs>
              <a:gs pos="100000">
                <a:srgbClr val="D1C39F"/>
              </a:gs>
            </a:gsLst>
            <a:lin ang="16200000" scaled="0"/>
          </a:gradFill>
          <a:ln>
            <a:noFill/>
          </a:ln>
        </p:spPr>
        <p:txBody>
          <a:bodyPr lIns="91425" tIns="91425" rIns="91425" bIns="91425" anchor="ctr" anchorCtr="0"/>
          <a:lstStyle>
            <a:lvl1pPr rtl="0">
              <a:lnSpc>
                <a:spcPct val="92857"/>
              </a:lnSpc>
              <a:defRPr sz="2800"/>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2000" y="4406899"/>
            <a:ext cx="7789050" cy="1323439"/>
          </a:xfrm>
        </p:spPr>
        <p:txBody>
          <a:bodyPr anchor="t"/>
          <a:lstStyle>
            <a:lvl1pPr algn="l">
              <a:defRPr sz="4000" b="1" cap="all">
                <a:solidFill>
                  <a:srgbClr val="A6A6A6"/>
                </a:solidFill>
              </a:defRPr>
            </a:lvl1pPr>
          </a:lstStyle>
          <a:p>
            <a:r>
              <a:rPr lang="en-US" noProof="0" dirty="0"/>
              <a:t>Click to edit Master title style</a:t>
            </a:r>
            <a:endParaRPr lang="en-GB" noProof="0" dirty="0"/>
          </a:p>
        </p:txBody>
      </p:sp>
      <p:sp>
        <p:nvSpPr>
          <p:cNvPr id="3" name="Text Placeholder 2"/>
          <p:cNvSpPr>
            <a:spLocks noGrp="1"/>
          </p:cNvSpPr>
          <p:nvPr>
            <p:ph type="body" idx="1"/>
          </p:nvPr>
        </p:nvSpPr>
        <p:spPr>
          <a:xfrm>
            <a:off x="612000" y="2906714"/>
            <a:ext cx="7789050" cy="1500187"/>
          </a:xfrm>
        </p:spPr>
        <p:txBody>
          <a:bodyPr anchor="b"/>
          <a:lstStyle>
            <a:lvl1pPr marL="0" indent="0">
              <a:buNone/>
              <a:defRPr sz="2000">
                <a:solidFill>
                  <a:srgbClr val="A6A6A6"/>
                </a:solidFill>
              </a:defRPr>
            </a:lvl1pPr>
            <a:lvl2pPr marL="457153" indent="0">
              <a:buNone/>
              <a:defRPr sz="1800"/>
            </a:lvl2pPr>
            <a:lvl3pPr marL="914305" indent="0">
              <a:buNone/>
              <a:defRPr sz="1600"/>
            </a:lvl3pPr>
            <a:lvl4pPr marL="1371458" indent="0">
              <a:buNone/>
              <a:defRPr sz="1400"/>
            </a:lvl4pPr>
            <a:lvl5pPr marL="1828610" indent="0">
              <a:buNone/>
              <a:defRPr sz="1400"/>
            </a:lvl5pPr>
            <a:lvl6pPr marL="2285763" indent="0">
              <a:buNone/>
              <a:defRPr sz="1400"/>
            </a:lvl6pPr>
            <a:lvl7pPr marL="2742915" indent="0">
              <a:buNone/>
              <a:defRPr sz="1400"/>
            </a:lvl7pPr>
            <a:lvl8pPr marL="3200068" indent="0">
              <a:buNone/>
              <a:defRPr sz="1400"/>
            </a:lvl8pPr>
            <a:lvl9pPr marL="3657220" indent="0">
              <a:buNone/>
              <a:defRPr sz="1400"/>
            </a:lvl9pPr>
          </a:lstStyle>
          <a:p>
            <a:pPr lvl="0"/>
            <a:r>
              <a:rPr lang="en-US" noProof="0" dirty="0"/>
              <a:t>Click to edit Master text styles</a:t>
            </a:r>
          </a:p>
        </p:txBody>
      </p:sp>
    </p:spTree>
    <p:extLst>
      <p:ext uri="{BB962C8B-B14F-4D97-AF65-F5344CB8AC3E}">
        <p14:creationId xmlns:p14="http://schemas.microsoft.com/office/powerpoint/2010/main" val="16307036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sz="half" idx="1"/>
          </p:nvPr>
        </p:nvSpPr>
        <p:spPr>
          <a:xfrm>
            <a:off x="615950" y="1673226"/>
            <a:ext cx="3889376" cy="4318000"/>
          </a:xfrm>
        </p:spPr>
        <p:txBody>
          <a:bodyPr/>
          <a:lstStyle>
            <a:lvl1pPr>
              <a:defRPr sz="1200">
                <a:solidFill>
                  <a:srgbClr val="A6A6A6"/>
                </a:solidFill>
              </a:defRPr>
            </a:lvl1pPr>
            <a:lvl2pPr>
              <a:defRPr sz="1200">
                <a:solidFill>
                  <a:srgbClr val="A6A6A6"/>
                </a:solidFill>
              </a:defRPr>
            </a:lvl2pPr>
            <a:lvl3pPr>
              <a:defRPr sz="1200">
                <a:solidFill>
                  <a:srgbClr val="A6A6A6"/>
                </a:solidFill>
              </a:defRPr>
            </a:lvl3pPr>
            <a:lvl4pPr>
              <a:defRPr sz="1200">
                <a:solidFill>
                  <a:srgbClr val="A6A6A6"/>
                </a:solidFill>
              </a:defRPr>
            </a:lvl4pPr>
            <a:lvl5pPr>
              <a:defRPr sz="1200">
                <a:solidFill>
                  <a:srgbClr val="A6A6A6"/>
                </a:solidFill>
              </a:defRPr>
            </a:lvl5pPr>
            <a:lvl6pPr>
              <a:defRPr sz="1800"/>
            </a:lvl6pPr>
            <a:lvl7pPr>
              <a:defRPr sz="1800"/>
            </a:lvl7pPr>
            <a:lvl8pPr>
              <a:defRPr sz="1800"/>
            </a:lvl8pPr>
            <a:lvl9pPr>
              <a:defRPr sz="1800"/>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4" name="Content Placeholder 3"/>
          <p:cNvSpPr>
            <a:spLocks noGrp="1"/>
          </p:cNvSpPr>
          <p:nvPr>
            <p:ph sz="half" idx="2"/>
          </p:nvPr>
        </p:nvSpPr>
        <p:spPr>
          <a:xfrm>
            <a:off x="4657723" y="1673226"/>
            <a:ext cx="3888000" cy="4318000"/>
          </a:xfrm>
        </p:spPr>
        <p:txBody>
          <a:bodyPr/>
          <a:lstStyle>
            <a:lvl1pPr>
              <a:defRPr sz="1200">
                <a:solidFill>
                  <a:srgbClr val="A6A6A6"/>
                </a:solidFill>
              </a:defRPr>
            </a:lvl1pPr>
            <a:lvl2pPr>
              <a:defRPr sz="1200">
                <a:solidFill>
                  <a:srgbClr val="A6A6A6"/>
                </a:solidFill>
              </a:defRPr>
            </a:lvl2pPr>
            <a:lvl3pPr>
              <a:defRPr sz="1200">
                <a:solidFill>
                  <a:srgbClr val="A6A6A6"/>
                </a:solidFill>
              </a:defRPr>
            </a:lvl3pPr>
            <a:lvl4pPr>
              <a:defRPr sz="1200">
                <a:solidFill>
                  <a:srgbClr val="A6A6A6"/>
                </a:solidFill>
              </a:defRPr>
            </a:lvl4pPr>
            <a:lvl5pPr>
              <a:defRPr sz="1200">
                <a:solidFill>
                  <a:srgbClr val="A6A6A6"/>
                </a:solidFill>
              </a:defRPr>
            </a:lvl5pPr>
            <a:lvl6pPr>
              <a:defRPr sz="1800"/>
            </a:lvl6pPr>
            <a:lvl7pPr>
              <a:defRPr sz="1800"/>
            </a:lvl7pPr>
            <a:lvl8pPr>
              <a:defRPr sz="1800"/>
            </a:lvl8pPr>
            <a:lvl9pPr>
              <a:defRPr sz="1800"/>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Tree>
    <p:extLst>
      <p:ext uri="{BB962C8B-B14F-4D97-AF65-F5344CB8AC3E}">
        <p14:creationId xmlns:p14="http://schemas.microsoft.com/office/powerpoint/2010/main" val="3953980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78900" y="394300"/>
            <a:ext cx="6105600" cy="428400"/>
          </a:xfrm>
        </p:spPr>
        <p:txBody>
          <a:bodyPr/>
          <a:lstStyle>
            <a:lvl1pPr>
              <a:defRPr>
                <a:solidFill>
                  <a:srgbClr val="A6A6A6"/>
                </a:solidFill>
              </a:defRPr>
            </a:lvl1pPr>
          </a:lstStyle>
          <a:p>
            <a:r>
              <a:rPr lang="en-US" noProof="0"/>
              <a:t>Click to edit Master title style</a:t>
            </a:r>
            <a:endParaRPr lang="en-GB" noProof="0" dirty="0"/>
          </a:p>
        </p:txBody>
      </p:sp>
      <p:sp>
        <p:nvSpPr>
          <p:cNvPr id="3" name="Text Placeholder 2"/>
          <p:cNvSpPr>
            <a:spLocks noGrp="1"/>
          </p:cNvSpPr>
          <p:nvPr>
            <p:ph type="body" idx="1"/>
          </p:nvPr>
        </p:nvSpPr>
        <p:spPr>
          <a:xfrm>
            <a:off x="619123" y="1666800"/>
            <a:ext cx="3895200" cy="496800"/>
          </a:xfrm>
        </p:spPr>
        <p:txBody>
          <a:bodyPr anchor="b"/>
          <a:lstStyle>
            <a:lvl1pPr marL="0" indent="0">
              <a:buNone/>
              <a:defRPr sz="1600" b="1">
                <a:solidFill>
                  <a:srgbClr val="A6A6A6"/>
                </a:solidFill>
              </a:defRPr>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US" noProof="0"/>
              <a:t>Click to edit Master text styles</a:t>
            </a:r>
          </a:p>
        </p:txBody>
      </p:sp>
      <p:sp>
        <p:nvSpPr>
          <p:cNvPr id="5" name="Text Placeholder 4"/>
          <p:cNvSpPr>
            <a:spLocks noGrp="1"/>
          </p:cNvSpPr>
          <p:nvPr>
            <p:ph type="body" sz="quarter" idx="3"/>
          </p:nvPr>
        </p:nvSpPr>
        <p:spPr>
          <a:xfrm>
            <a:off x="4645025" y="1666875"/>
            <a:ext cx="3896416" cy="495324"/>
          </a:xfrm>
        </p:spPr>
        <p:txBody>
          <a:bodyPr anchor="b"/>
          <a:lstStyle>
            <a:lvl1pPr marL="0" indent="0">
              <a:buNone/>
              <a:defRPr sz="1600" b="1">
                <a:solidFill>
                  <a:srgbClr val="A6A6A6"/>
                </a:solidFill>
              </a:defRPr>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4645026" y="2174875"/>
            <a:ext cx="3898900" cy="3816350"/>
          </a:xfrm>
        </p:spPr>
        <p:txBody>
          <a:bodyPr/>
          <a:lstStyle>
            <a:lvl1pPr>
              <a:defRPr sz="1200">
                <a:solidFill>
                  <a:srgbClr val="A6A6A6"/>
                </a:solidFill>
              </a:defRPr>
            </a:lvl1pPr>
            <a:lvl2pPr>
              <a:defRPr sz="1200">
                <a:solidFill>
                  <a:srgbClr val="A6A6A6"/>
                </a:solidFill>
              </a:defRPr>
            </a:lvl2pPr>
            <a:lvl3pPr>
              <a:defRPr sz="1200">
                <a:solidFill>
                  <a:srgbClr val="A6A6A6"/>
                </a:solidFill>
              </a:defRPr>
            </a:lvl3pPr>
            <a:lvl4pPr>
              <a:defRPr sz="1200">
                <a:solidFill>
                  <a:srgbClr val="A6A6A6"/>
                </a:solidFill>
              </a:defRPr>
            </a:lvl4pPr>
            <a:lvl5pPr>
              <a:defRPr sz="1200">
                <a:solidFill>
                  <a:srgbClr val="A6A6A6"/>
                </a:solidFill>
              </a:defRPr>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7" name="Content Placeholder 5"/>
          <p:cNvSpPr>
            <a:spLocks noGrp="1"/>
          </p:cNvSpPr>
          <p:nvPr>
            <p:ph sz="quarter" idx="10"/>
          </p:nvPr>
        </p:nvSpPr>
        <p:spPr>
          <a:xfrm>
            <a:off x="619200" y="2174400"/>
            <a:ext cx="3898900" cy="3816350"/>
          </a:xfrm>
        </p:spPr>
        <p:txBody>
          <a:bodyPr/>
          <a:lstStyle>
            <a:lvl1pPr>
              <a:defRPr sz="1200">
                <a:solidFill>
                  <a:srgbClr val="A6A6A6"/>
                </a:solidFill>
              </a:defRPr>
            </a:lvl1pPr>
            <a:lvl2pPr>
              <a:defRPr sz="1200">
                <a:solidFill>
                  <a:srgbClr val="A6A6A6"/>
                </a:solidFill>
              </a:defRPr>
            </a:lvl2pPr>
            <a:lvl3pPr>
              <a:defRPr sz="1200">
                <a:solidFill>
                  <a:srgbClr val="A6A6A6"/>
                </a:solidFill>
              </a:defRPr>
            </a:lvl3pPr>
            <a:lvl4pPr>
              <a:defRPr sz="1200">
                <a:solidFill>
                  <a:srgbClr val="A6A6A6"/>
                </a:solidFill>
              </a:defRPr>
            </a:lvl4pPr>
            <a:lvl5pPr>
              <a:defRPr sz="1200">
                <a:solidFill>
                  <a:srgbClr val="A6A6A6"/>
                </a:solidFill>
              </a:defRPr>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20617007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Tree>
    <p:extLst>
      <p:ext uri="{BB962C8B-B14F-4D97-AF65-F5344CB8AC3E}">
        <p14:creationId xmlns:p14="http://schemas.microsoft.com/office/powerpoint/2010/main" val="19649961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018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1" y="1666875"/>
            <a:ext cx="4968875" cy="4324351"/>
          </a:xfrm>
        </p:spPr>
        <p:txBody>
          <a:bodyPr/>
          <a:lstStyle>
            <a:lvl1pPr>
              <a:defRPr sz="1400">
                <a:solidFill>
                  <a:srgbClr val="A6A6A6"/>
                </a:solidFill>
              </a:defRPr>
            </a:lvl1pPr>
            <a:lvl2pPr>
              <a:defRPr sz="1400">
                <a:solidFill>
                  <a:srgbClr val="A6A6A6"/>
                </a:solidFill>
              </a:defRPr>
            </a:lvl2pPr>
            <a:lvl3pPr>
              <a:defRPr sz="1400">
                <a:solidFill>
                  <a:srgbClr val="A6A6A6"/>
                </a:solidFill>
              </a:defRPr>
            </a:lvl3pPr>
            <a:lvl4pPr>
              <a:defRPr sz="1400">
                <a:solidFill>
                  <a:srgbClr val="A6A6A6"/>
                </a:solidFill>
              </a:defRPr>
            </a:lvl4pPr>
            <a:lvl5pPr>
              <a:defRPr sz="1400">
                <a:solidFill>
                  <a:srgbClr val="A6A6A6"/>
                </a:solidFill>
              </a:defRPr>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Text Placeholder 3"/>
          <p:cNvSpPr>
            <a:spLocks noGrp="1"/>
          </p:cNvSpPr>
          <p:nvPr>
            <p:ph type="body" sz="half" idx="2"/>
          </p:nvPr>
        </p:nvSpPr>
        <p:spPr>
          <a:xfrm>
            <a:off x="619125" y="1666800"/>
            <a:ext cx="2846388" cy="4324350"/>
          </a:xfrm>
        </p:spPr>
        <p:txBody>
          <a:bodyPr/>
          <a:lstStyle>
            <a:lvl1pPr marL="0" indent="0">
              <a:buNone/>
              <a:defRPr sz="1400">
                <a:solidFill>
                  <a:srgbClr val="A6A6A6"/>
                </a:solidFill>
              </a:defRPr>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US" noProof="0"/>
              <a:t>Click to edit Master text styles</a:t>
            </a:r>
          </a:p>
        </p:txBody>
      </p:sp>
      <p:sp>
        <p:nvSpPr>
          <p:cNvPr id="5" name="Title 1"/>
          <p:cNvSpPr>
            <a:spLocks noGrp="1"/>
          </p:cNvSpPr>
          <p:nvPr>
            <p:ph type="title"/>
          </p:nvPr>
        </p:nvSpPr>
        <p:spPr>
          <a:xfrm>
            <a:off x="1578900" y="394300"/>
            <a:ext cx="6105600" cy="428400"/>
          </a:xfrm>
        </p:spPr>
        <p:txBody>
          <a:bodyPr/>
          <a:lstStyle>
            <a:lvl1pPr>
              <a:defRPr>
                <a:solidFill>
                  <a:srgbClr val="A6A6A6"/>
                </a:solidFill>
              </a:defRPr>
            </a:lvl1pPr>
          </a:lstStyle>
          <a:p>
            <a:r>
              <a:rPr lang="en-US" noProof="0"/>
              <a:t>Click to edit Master title style</a:t>
            </a:r>
            <a:endParaRPr lang="en-GB" noProof="0" dirty="0"/>
          </a:p>
        </p:txBody>
      </p:sp>
    </p:spTree>
    <p:extLst>
      <p:ext uri="{BB962C8B-B14F-4D97-AF65-F5344CB8AC3E}">
        <p14:creationId xmlns:p14="http://schemas.microsoft.com/office/powerpoint/2010/main" val="1730113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2000" y="5069087"/>
            <a:ext cx="5932800" cy="307777"/>
          </a:xfrm>
        </p:spPr>
        <p:txBody>
          <a:bodyPr anchor="b"/>
          <a:lstStyle>
            <a:lvl1pPr algn="l">
              <a:defRPr sz="1400" b="1">
                <a:solidFill>
                  <a:srgbClr val="A6A6A6"/>
                </a:solidFill>
              </a:defRPr>
            </a:lvl1pPr>
          </a:lstStyle>
          <a:p>
            <a:r>
              <a:rPr lang="en-US" noProof="0"/>
              <a:t>Click to edit Master title style</a:t>
            </a:r>
            <a:endParaRPr lang="en-GB" noProof="0"/>
          </a:p>
        </p:txBody>
      </p:sp>
      <p:sp>
        <p:nvSpPr>
          <p:cNvPr id="3" name="Picture Placeholder 2"/>
          <p:cNvSpPr>
            <a:spLocks noGrp="1"/>
          </p:cNvSpPr>
          <p:nvPr>
            <p:ph type="pic" idx="1"/>
          </p:nvPr>
        </p:nvSpPr>
        <p:spPr>
          <a:xfrm>
            <a:off x="1601787" y="1666874"/>
            <a:ext cx="5932488" cy="3390901"/>
          </a:xfrm>
        </p:spPr>
        <p:txBody>
          <a:bodyPr/>
          <a:lstStyle>
            <a:lvl1pPr marL="0" indent="0">
              <a:buNone/>
              <a:defRPr sz="1400">
                <a:solidFill>
                  <a:srgbClr val="A6A6A6"/>
                </a:solidFill>
              </a:defRPr>
            </a:lvl1pPr>
            <a:lvl2pPr marL="457153" indent="0">
              <a:buNone/>
              <a:defRPr sz="2800"/>
            </a:lvl2pPr>
            <a:lvl3pPr marL="914305" indent="0">
              <a:buNone/>
              <a:defRPr sz="2400"/>
            </a:lvl3pPr>
            <a:lvl4pPr marL="1371458" indent="0">
              <a:buNone/>
              <a:defRPr sz="2000"/>
            </a:lvl4pPr>
            <a:lvl5pPr marL="1828610" indent="0">
              <a:buNone/>
              <a:defRPr sz="2000"/>
            </a:lvl5pPr>
            <a:lvl6pPr marL="2285763" indent="0">
              <a:buNone/>
              <a:defRPr sz="2000"/>
            </a:lvl6pPr>
            <a:lvl7pPr marL="2742915" indent="0">
              <a:buNone/>
              <a:defRPr sz="2000"/>
            </a:lvl7pPr>
            <a:lvl8pPr marL="3200068" indent="0">
              <a:buNone/>
              <a:defRPr sz="2000"/>
            </a:lvl8pPr>
            <a:lvl9pPr marL="3657220" indent="0">
              <a:buNone/>
              <a:defRPr sz="2000"/>
            </a:lvl9pPr>
          </a:lstStyle>
          <a:p>
            <a:r>
              <a:rPr lang="en-US"/>
              <a:t>Drag picture to placeholder or click icon to add</a:t>
            </a:r>
            <a:endParaRPr lang="en-GB" dirty="0"/>
          </a:p>
        </p:txBody>
      </p:sp>
      <p:sp>
        <p:nvSpPr>
          <p:cNvPr id="4" name="Text Placeholder 3"/>
          <p:cNvSpPr>
            <a:spLocks noGrp="1"/>
          </p:cNvSpPr>
          <p:nvPr>
            <p:ph type="body" sz="half" idx="2"/>
          </p:nvPr>
        </p:nvSpPr>
        <p:spPr>
          <a:xfrm>
            <a:off x="1602000" y="5372100"/>
            <a:ext cx="5932800" cy="619126"/>
          </a:xfrm>
        </p:spPr>
        <p:txBody>
          <a:bodyPr/>
          <a:lstStyle>
            <a:lvl1pPr marL="0" indent="0">
              <a:buNone/>
              <a:defRPr sz="1400">
                <a:solidFill>
                  <a:srgbClr val="A6A6A6"/>
                </a:solidFill>
              </a:defRPr>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US" noProof="0"/>
              <a:t>Click to edit Master text styles</a:t>
            </a:r>
          </a:p>
        </p:txBody>
      </p:sp>
    </p:spTree>
    <p:extLst>
      <p:ext uri="{BB962C8B-B14F-4D97-AF65-F5344CB8AC3E}">
        <p14:creationId xmlns:p14="http://schemas.microsoft.com/office/powerpoint/2010/main" val="823479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8"/>
        <p:cNvGrpSpPr/>
        <p:nvPr/>
      </p:nvGrpSpPr>
      <p:grpSpPr>
        <a:xfrm>
          <a:off x="0" y="0"/>
          <a:ext cx="0" cy="0"/>
          <a:chOff x="0" y="0"/>
          <a:chExt cx="0" cy="0"/>
        </a:xfrm>
      </p:grpSpPr>
      <p:sp>
        <p:nvSpPr>
          <p:cNvPr id="29" name="Shape 29"/>
          <p:cNvSpPr txBox="1">
            <a:spLocks noGrp="1"/>
          </p:cNvSpPr>
          <p:nvPr>
            <p:ph type="body" idx="1"/>
          </p:nvPr>
        </p:nvSpPr>
        <p:spPr>
          <a:xfrm>
            <a:off x="152400" y="762000"/>
            <a:ext cx="4344867" cy="609599"/>
          </a:xfrm>
          <a:prstGeom prst="rect">
            <a:avLst/>
          </a:prstGeom>
          <a:noFill/>
          <a:ln>
            <a:noFill/>
          </a:ln>
        </p:spPr>
        <p:txBody>
          <a:bodyPr lIns="91425" tIns="91425" rIns="91425" bIns="91425" anchor="t" anchorCtr="0"/>
          <a:lstStyle>
            <a:lvl1pPr marL="0" indent="0" algn="ctr" rtl="0">
              <a:buNone/>
              <a:defRPr sz="2400" b="1" baseline="0"/>
            </a:lvl1pPr>
            <a:lvl2pPr marL="457200" indent="0" rtl="0">
              <a:buNone/>
              <a:defRPr sz="2000" b="1"/>
            </a:lvl2pPr>
            <a:lvl3pPr marL="914400" indent="0" rtl="0">
              <a:buNone/>
              <a:defRPr sz="1800" b="1"/>
            </a:lvl3pPr>
            <a:lvl4pPr marL="1371600" indent="0" rtl="0">
              <a:buNone/>
              <a:defRPr sz="1600" b="1"/>
            </a:lvl4pPr>
            <a:lvl5pPr marL="1828800" indent="0" rtl="0">
              <a:buNone/>
              <a:defRPr sz="1600" b="1"/>
            </a:lvl5pPr>
            <a:lvl6pPr marL="2286000" indent="0" rtl="0">
              <a:buNone/>
              <a:defRPr sz="1600" b="1"/>
            </a:lvl6pPr>
            <a:lvl7pPr marL="2743200" indent="0" rtl="0">
              <a:buNone/>
              <a:defRPr sz="1600" b="1"/>
            </a:lvl7pPr>
            <a:lvl8pPr marL="3200400" indent="0" rtl="0">
              <a:buNone/>
              <a:defRPr sz="1600" b="1"/>
            </a:lvl8pPr>
            <a:lvl9pPr marL="3657600" indent="0" rtl="0">
              <a:buNone/>
              <a:defRPr sz="1600" b="1"/>
            </a:lvl9pPr>
          </a:lstStyle>
          <a:p>
            <a:endParaRPr/>
          </a:p>
        </p:txBody>
      </p:sp>
      <p:sp>
        <p:nvSpPr>
          <p:cNvPr id="30" name="Shape 30"/>
          <p:cNvSpPr txBox="1">
            <a:spLocks noGrp="1"/>
          </p:cNvSpPr>
          <p:nvPr>
            <p:ph type="body" idx="2"/>
          </p:nvPr>
        </p:nvSpPr>
        <p:spPr>
          <a:xfrm>
            <a:off x="152400" y="1371600"/>
            <a:ext cx="4344987" cy="4754563"/>
          </a:xfrm>
          <a:prstGeom prst="rect">
            <a:avLst/>
          </a:prstGeom>
          <a:noFill/>
          <a:ln>
            <a:noFill/>
          </a:ln>
        </p:spPr>
        <p:txBody>
          <a:bodyPr lIns="91425" tIns="91425" rIns="91425" bIns="91425" anchor="t" anchorCtr="0"/>
          <a:lstStyle>
            <a:lvl1pPr rtl="0">
              <a:defRPr sz="2400"/>
            </a:lvl1pPr>
            <a:lvl2pPr rtl="0">
              <a:defRPr sz="2200"/>
            </a:lvl2pPr>
            <a:lvl3pPr rtl="0">
              <a:defRPr sz="2000"/>
            </a:lvl3pPr>
            <a:lvl4pPr rtl="0">
              <a:defRPr sz="1800"/>
            </a:lvl4pPr>
            <a:lvl5pPr rtl="0">
              <a:defRPr sz="2000"/>
            </a:lvl5pPr>
            <a:lvl6pPr rtl="0">
              <a:defRPr sz="1600"/>
            </a:lvl6pPr>
            <a:lvl7pPr rtl="0">
              <a:defRPr sz="1600"/>
            </a:lvl7pPr>
            <a:lvl8pPr rtl="0">
              <a:defRPr sz="1600"/>
            </a:lvl8pPr>
            <a:lvl9pPr rtl="0">
              <a:defRPr sz="1600"/>
            </a:lvl9pPr>
          </a:lstStyle>
          <a:p>
            <a:endParaRPr/>
          </a:p>
        </p:txBody>
      </p:sp>
      <p:sp>
        <p:nvSpPr>
          <p:cNvPr id="31" name="Shape 31"/>
          <p:cNvSpPr txBox="1">
            <a:spLocks noGrp="1"/>
          </p:cNvSpPr>
          <p:nvPr>
            <p:ph type="body" idx="3"/>
          </p:nvPr>
        </p:nvSpPr>
        <p:spPr>
          <a:xfrm>
            <a:off x="4645025" y="762000"/>
            <a:ext cx="4346575" cy="609599"/>
          </a:xfrm>
          <a:prstGeom prst="rect">
            <a:avLst/>
          </a:prstGeom>
          <a:noFill/>
          <a:ln>
            <a:noFill/>
          </a:ln>
        </p:spPr>
        <p:txBody>
          <a:bodyPr lIns="91425" tIns="91425" rIns="91425" bIns="91425" anchor="t" anchorCtr="0"/>
          <a:lstStyle>
            <a:lvl1pPr marL="0" indent="0" algn="ctr" rtl="0">
              <a:buNone/>
              <a:defRPr sz="2400" b="1" baseline="0"/>
            </a:lvl1pPr>
            <a:lvl2pPr marL="457200" indent="0" rtl="0">
              <a:buNone/>
              <a:defRPr sz="2000" b="1"/>
            </a:lvl2pPr>
            <a:lvl3pPr marL="914400" indent="0" rtl="0">
              <a:buNone/>
              <a:defRPr sz="1800" b="1"/>
            </a:lvl3pPr>
            <a:lvl4pPr marL="1371600" indent="0" rtl="0">
              <a:buNone/>
              <a:defRPr sz="1600" b="1"/>
            </a:lvl4pPr>
            <a:lvl5pPr marL="1828800" indent="0" rtl="0">
              <a:buNone/>
              <a:defRPr sz="1600" b="1"/>
            </a:lvl5pPr>
            <a:lvl6pPr marL="2286000" indent="0" rtl="0">
              <a:buNone/>
              <a:defRPr sz="1600" b="1"/>
            </a:lvl6pPr>
            <a:lvl7pPr marL="2743200" indent="0" rtl="0">
              <a:buNone/>
              <a:defRPr sz="1600" b="1"/>
            </a:lvl7pPr>
            <a:lvl8pPr marL="3200400" indent="0" rtl="0">
              <a:buNone/>
              <a:defRPr sz="1600" b="1"/>
            </a:lvl8pPr>
            <a:lvl9pPr marL="3657600" indent="0" rtl="0">
              <a:buNone/>
              <a:defRPr sz="1600" b="1"/>
            </a:lvl9pPr>
          </a:lstStyle>
          <a:p>
            <a:endParaRPr/>
          </a:p>
        </p:txBody>
      </p:sp>
      <p:sp>
        <p:nvSpPr>
          <p:cNvPr id="32" name="Shape 32"/>
          <p:cNvSpPr txBox="1">
            <a:spLocks noGrp="1"/>
          </p:cNvSpPr>
          <p:nvPr>
            <p:ph type="title"/>
          </p:nvPr>
        </p:nvSpPr>
        <p:spPr>
          <a:xfrm>
            <a:off x="0" y="0"/>
            <a:ext cx="9144000" cy="685799"/>
          </a:xfrm>
          <a:prstGeom prst="rect">
            <a:avLst/>
          </a:prstGeom>
          <a:gradFill>
            <a:gsLst>
              <a:gs pos="0">
                <a:schemeClr val="lt1"/>
              </a:gs>
              <a:gs pos="64999">
                <a:srgbClr val="F0EBD5"/>
              </a:gs>
              <a:gs pos="100000">
                <a:srgbClr val="D1C39F"/>
              </a:gs>
            </a:gsLst>
            <a:lin ang="16200000" scaled="0"/>
          </a:gradFill>
          <a:ln>
            <a:noFill/>
          </a:ln>
        </p:spPr>
        <p:txBody>
          <a:bodyPr lIns="91425" tIns="91425" rIns="91425" bIns="91425" anchor="ctr" anchorCtr="0"/>
          <a:lstStyle>
            <a:lvl1pPr rtl="0">
              <a:defRPr sz="3200"/>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33" name="Shape 33"/>
          <p:cNvSpPr txBox="1">
            <a:spLocks noGrp="1"/>
          </p:cNvSpPr>
          <p:nvPr>
            <p:ph type="body" idx="4"/>
          </p:nvPr>
        </p:nvSpPr>
        <p:spPr>
          <a:xfrm>
            <a:off x="4648200" y="1371600"/>
            <a:ext cx="4344987" cy="4754563"/>
          </a:xfrm>
          <a:prstGeom prst="rect">
            <a:avLst/>
          </a:prstGeom>
          <a:noFill/>
          <a:ln>
            <a:noFill/>
          </a:ln>
        </p:spPr>
        <p:txBody>
          <a:bodyPr lIns="91425" tIns="91425" rIns="91425" bIns="91425" anchor="t" anchorCtr="0"/>
          <a:lstStyle>
            <a:lvl1pPr rtl="0">
              <a:defRPr sz="2400"/>
            </a:lvl1pPr>
            <a:lvl2pPr rtl="0">
              <a:defRPr sz="2200"/>
            </a:lvl2pPr>
            <a:lvl3pPr rtl="0">
              <a:defRPr sz="2000"/>
            </a:lvl3pPr>
            <a:lvl4pPr rtl="0">
              <a:defRPr sz="1800"/>
            </a:lvl4pPr>
            <a:lvl5pPr rtl="0">
              <a:defRPr sz="2000"/>
            </a:lvl5pPr>
            <a:lvl6pPr rtl="0">
              <a:defRPr sz="1600"/>
            </a:lvl6pPr>
            <a:lvl7pPr rtl="0">
              <a:defRPr sz="1600"/>
            </a:lvl7pPr>
            <a:lvl8pPr rtl="0">
              <a:defRPr sz="1600"/>
            </a:lvl8pPr>
            <a:lvl9pPr rtl="0">
              <a:defRPr sz="1600"/>
            </a:lvl9pPr>
          </a:lstStyle>
          <a:p>
            <a:endParaRPr/>
          </a:p>
        </p:txBody>
      </p:sp>
      <p:sp>
        <p:nvSpPr>
          <p:cNvPr id="34" name="Shape 34"/>
          <p:cNvSpPr txBox="1">
            <a:spLocks noGrp="1"/>
          </p:cNvSpPr>
          <p:nvPr>
            <p:ph type="body" idx="5"/>
          </p:nvPr>
        </p:nvSpPr>
        <p:spPr>
          <a:xfrm>
            <a:off x="533400" y="6248400"/>
            <a:ext cx="8613648" cy="304799"/>
          </a:xfrm>
          <a:prstGeom prst="rect">
            <a:avLst/>
          </a:prstGeom>
          <a:noFill/>
          <a:ln>
            <a:noFill/>
          </a:ln>
        </p:spPr>
        <p:txBody>
          <a:bodyPr lIns="91425" tIns="91425" rIns="91425" bIns="91425" anchor="ctr" anchorCtr="0"/>
          <a:lstStyle>
            <a:lvl1pPr rtl="0">
              <a:buClr>
                <a:schemeClr val="lt1"/>
              </a:buClr>
              <a:buFont typeface="Arial"/>
              <a:buNone/>
              <a:defRPr sz="1800" b="1">
                <a:solidFill>
                  <a:schemeClr val="lt1"/>
                </a:solidFill>
                <a:latin typeface="Arial"/>
                <a:ea typeface="Arial"/>
                <a:cs typeface="Arial"/>
                <a:sym typeface="Arial"/>
              </a:defRPr>
            </a:lvl1pPr>
            <a:lvl2pPr rtl="0">
              <a:buNone/>
              <a:defRPr sz="1800"/>
            </a:lvl2pPr>
            <a:lvl3pPr rtl="0">
              <a:buNone/>
              <a:defRPr sz="1800"/>
            </a:lvl3pPr>
            <a:lvl4pPr rtl="0">
              <a:buNone/>
              <a:defRPr sz="2000"/>
            </a:lvl4pPr>
            <a:lvl5pPr rtl="0">
              <a:buNone/>
              <a:defRPr sz="1800"/>
            </a:lvl5pPr>
            <a:lvl6pPr rtl="0">
              <a:defRPr/>
            </a:lvl6pPr>
            <a:lvl7pPr rtl="0">
              <a:defRPr/>
            </a:lvl7pPr>
            <a:lvl8pPr rtl="0">
              <a:defRPr/>
            </a:lvl8pPr>
            <a:lvl9pPr rtl="0">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1097279" y="5913437"/>
            <a:ext cx="6949439" cy="347662"/>
          </a:xfrm>
          <a:prstGeom prst="rect">
            <a:avLst/>
          </a:prstGeom>
          <a:gradFill>
            <a:gsLst>
              <a:gs pos="0">
                <a:schemeClr val="lt1"/>
              </a:gs>
              <a:gs pos="64999">
                <a:srgbClr val="F0EBD5"/>
              </a:gs>
              <a:gs pos="100000">
                <a:srgbClr val="D1C39F"/>
              </a:gs>
            </a:gsLst>
            <a:lin ang="16200000" scaled="0"/>
          </a:gradFill>
          <a:ln>
            <a:noFill/>
          </a:ln>
        </p:spPr>
        <p:txBody>
          <a:bodyPr lIns="91425" tIns="91425" rIns="91425" bIns="91425" anchor="ctr" anchorCtr="0"/>
          <a:lstStyle>
            <a:lvl1pPr marL="177800" marR="0" indent="0" algn="l" rtl="0">
              <a:lnSpc>
                <a:spcPct val="100000"/>
              </a:lnSpc>
              <a:spcBef>
                <a:spcPts val="0"/>
              </a:spcBef>
              <a:spcAft>
                <a:spcPts val="0"/>
              </a:spcAft>
              <a:buClr>
                <a:schemeClr val="dk1"/>
              </a:buClr>
              <a:buFont typeface="Calibri"/>
              <a:buNone/>
              <a:defRPr sz="1050" b="0">
                <a:solidFill>
                  <a:schemeClr val="dk1"/>
                </a:solidFill>
                <a:latin typeface="Calibri"/>
                <a:ea typeface="Calibri"/>
                <a:cs typeface="Calibri"/>
                <a:sym typeface="Calibri"/>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37" name="Shape 37"/>
          <p:cNvSpPr txBox="1">
            <a:spLocks noGrp="1"/>
          </p:cNvSpPr>
          <p:nvPr>
            <p:ph type="body" idx="1"/>
          </p:nvPr>
        </p:nvSpPr>
        <p:spPr>
          <a:xfrm>
            <a:off x="533400" y="6248400"/>
            <a:ext cx="8613648" cy="304799"/>
          </a:xfrm>
          <a:prstGeom prst="rect">
            <a:avLst/>
          </a:prstGeom>
          <a:noFill/>
          <a:ln>
            <a:noFill/>
          </a:ln>
        </p:spPr>
        <p:txBody>
          <a:bodyPr lIns="91425" tIns="91425" rIns="91425" bIns="91425" anchor="ctr" anchorCtr="0"/>
          <a:lstStyle>
            <a:lvl1pPr rtl="0">
              <a:buClr>
                <a:schemeClr val="lt1"/>
              </a:buClr>
              <a:buFont typeface="Arial"/>
              <a:buNone/>
              <a:defRPr sz="1800" b="1">
                <a:solidFill>
                  <a:schemeClr val="lt1"/>
                </a:solidFill>
                <a:latin typeface="Arial"/>
                <a:ea typeface="Arial"/>
                <a:cs typeface="Arial"/>
                <a:sym typeface="Arial"/>
              </a:defRPr>
            </a:lvl1pPr>
            <a:lvl2pPr rtl="0">
              <a:buNone/>
              <a:defRPr sz="1800"/>
            </a:lvl2pPr>
            <a:lvl3pPr rtl="0">
              <a:buNone/>
              <a:defRPr sz="1800"/>
            </a:lvl3pPr>
            <a:lvl4pPr rtl="0">
              <a:buNone/>
              <a:defRPr sz="2000"/>
            </a:lvl4pPr>
            <a:lvl5pPr rtl="0">
              <a:buNone/>
              <a:defRPr sz="1800"/>
            </a:lvl5pPr>
            <a:lvl6pPr rtl="0">
              <a:defRPr/>
            </a:lvl6pPr>
            <a:lvl7pPr rtl="0">
              <a:defRPr/>
            </a:lvl7pPr>
            <a:lvl8pPr rtl="0">
              <a:defRPr/>
            </a:lvl8pPr>
            <a:lvl9pPr rtl="0">
              <a:defRPr/>
            </a:lvl9pPr>
          </a:lstStyle>
          <a:p>
            <a:endParaRPr/>
          </a:p>
        </p:txBody>
      </p:sp>
      <p:sp>
        <p:nvSpPr>
          <p:cNvPr id="38" name="Shape 38"/>
          <p:cNvSpPr txBox="1">
            <a:spLocks noGrp="1"/>
          </p:cNvSpPr>
          <p:nvPr>
            <p:ph type="body" idx="2"/>
          </p:nvPr>
        </p:nvSpPr>
        <p:spPr>
          <a:xfrm>
            <a:off x="2286000" y="0"/>
            <a:ext cx="6858000" cy="685799"/>
          </a:xfrm>
          <a:prstGeom prst="rect">
            <a:avLst/>
          </a:prstGeom>
          <a:noFill/>
          <a:ln>
            <a:noFill/>
          </a:ln>
        </p:spPr>
        <p:txBody>
          <a:bodyPr lIns="91425" tIns="91425" rIns="91425" bIns="91425" anchor="t" anchorCtr="0"/>
          <a:lstStyle>
            <a:lvl1pPr rtl="0">
              <a:buClr>
                <a:schemeClr val="dk2"/>
              </a:buClr>
              <a:buFont typeface="Calibri"/>
              <a:buNone/>
              <a:defRPr sz="3200" b="1" i="0" u="none" strike="noStrike" cap="none" baseline="0">
                <a:solidFill>
                  <a:schemeClr val="dk2"/>
                </a:solidFill>
                <a:latin typeface="Calibri"/>
                <a:ea typeface="Calibri"/>
                <a:cs typeface="Calibri"/>
                <a:sym typeface="Calibri"/>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0" y="0"/>
            <a:ext cx="9132262" cy="838199"/>
          </a:xfrm>
          <a:prstGeom prst="rect">
            <a:avLst/>
          </a:prstGeom>
          <a:gradFill>
            <a:gsLst>
              <a:gs pos="0">
                <a:schemeClr val="lt1"/>
              </a:gs>
              <a:gs pos="64999">
                <a:srgbClr val="F0EBD5"/>
              </a:gs>
              <a:gs pos="100000">
                <a:srgbClr val="D1C39F"/>
              </a:gs>
            </a:gsLst>
            <a:lin ang="16200000" scaled="0"/>
          </a:gradFill>
          <a:ln>
            <a:noFill/>
          </a:ln>
        </p:spPr>
        <p:txBody>
          <a:bodyPr lIns="91425" tIns="91425" rIns="91425" bIns="91425" anchor="ctr" anchorCtr="0"/>
          <a:lstStyle>
            <a:lvl1pPr algn="l" rtl="0">
              <a:spcBef>
                <a:spcPts val="0"/>
              </a:spcBef>
              <a:spcAft>
                <a:spcPts val="0"/>
              </a:spcAft>
              <a:defRPr sz="3200" b="1" baseline="0">
                <a:solidFill>
                  <a:schemeClr val="dk1"/>
                </a:solidFill>
                <a:latin typeface="Calibri"/>
                <a:ea typeface="Calibri"/>
                <a:cs typeface="Calibri"/>
                <a:sym typeface="Calibri"/>
              </a:defRPr>
            </a:lvl1pPr>
            <a:lvl2pPr algn="ctr" rtl="0">
              <a:spcBef>
                <a:spcPts val="0"/>
              </a:spcBef>
              <a:spcAft>
                <a:spcPts val="0"/>
              </a:spcAft>
              <a:defRPr sz="2800" b="1">
                <a:solidFill>
                  <a:schemeClr val="dk2"/>
                </a:solidFill>
                <a:latin typeface="Arial"/>
                <a:ea typeface="Arial"/>
                <a:cs typeface="Arial"/>
                <a:sym typeface="Arial"/>
              </a:defRPr>
            </a:lvl2pPr>
            <a:lvl3pPr algn="ctr" rtl="0">
              <a:spcBef>
                <a:spcPts val="0"/>
              </a:spcBef>
              <a:spcAft>
                <a:spcPts val="0"/>
              </a:spcAft>
              <a:defRPr sz="2800" b="1">
                <a:solidFill>
                  <a:schemeClr val="dk2"/>
                </a:solidFill>
                <a:latin typeface="Arial"/>
                <a:ea typeface="Arial"/>
                <a:cs typeface="Arial"/>
                <a:sym typeface="Arial"/>
              </a:defRPr>
            </a:lvl3pPr>
            <a:lvl4pPr algn="ctr" rtl="0">
              <a:spcBef>
                <a:spcPts val="0"/>
              </a:spcBef>
              <a:spcAft>
                <a:spcPts val="0"/>
              </a:spcAft>
              <a:defRPr sz="2800" b="1">
                <a:solidFill>
                  <a:schemeClr val="dk2"/>
                </a:solidFill>
                <a:latin typeface="Arial"/>
                <a:ea typeface="Arial"/>
                <a:cs typeface="Arial"/>
                <a:sym typeface="Arial"/>
              </a:defRPr>
            </a:lvl4pPr>
            <a:lvl5pPr algn="ctr" rtl="0">
              <a:spcBef>
                <a:spcPts val="0"/>
              </a:spcBef>
              <a:spcAft>
                <a:spcPts val="0"/>
              </a:spcAft>
              <a:defRPr sz="2800" b="1">
                <a:solidFill>
                  <a:schemeClr val="dk2"/>
                </a:solidFill>
                <a:latin typeface="Arial"/>
                <a:ea typeface="Arial"/>
                <a:cs typeface="Arial"/>
                <a:sym typeface="Arial"/>
              </a:defRPr>
            </a:lvl5pPr>
            <a:lvl6pPr marL="457200" algn="ctr" rtl="0">
              <a:spcBef>
                <a:spcPts val="0"/>
              </a:spcBef>
              <a:spcAft>
                <a:spcPts val="0"/>
              </a:spcAft>
              <a:defRPr sz="2800" b="1">
                <a:solidFill>
                  <a:schemeClr val="dk2"/>
                </a:solidFill>
                <a:latin typeface="Arial"/>
                <a:ea typeface="Arial"/>
                <a:cs typeface="Arial"/>
                <a:sym typeface="Arial"/>
              </a:defRPr>
            </a:lvl6pPr>
            <a:lvl7pPr marL="914400" algn="ctr" rtl="0">
              <a:spcBef>
                <a:spcPts val="0"/>
              </a:spcBef>
              <a:spcAft>
                <a:spcPts val="0"/>
              </a:spcAft>
              <a:defRPr sz="2800" b="1">
                <a:solidFill>
                  <a:schemeClr val="dk2"/>
                </a:solidFill>
                <a:latin typeface="Arial"/>
                <a:ea typeface="Arial"/>
                <a:cs typeface="Arial"/>
                <a:sym typeface="Arial"/>
              </a:defRPr>
            </a:lvl7pPr>
            <a:lvl8pPr marL="1371600" algn="ctr" rtl="0">
              <a:spcBef>
                <a:spcPts val="0"/>
              </a:spcBef>
              <a:spcAft>
                <a:spcPts val="0"/>
              </a:spcAft>
              <a:defRPr sz="2800" b="1">
                <a:solidFill>
                  <a:schemeClr val="dk2"/>
                </a:solidFill>
                <a:latin typeface="Arial"/>
                <a:ea typeface="Arial"/>
                <a:cs typeface="Arial"/>
                <a:sym typeface="Arial"/>
              </a:defRPr>
            </a:lvl8pPr>
            <a:lvl9pPr marL="1828800" algn="ctr" rtl="0">
              <a:spcBef>
                <a:spcPts val="0"/>
              </a:spcBef>
              <a:spcAft>
                <a:spcPts val="0"/>
              </a:spcAft>
              <a:defRPr sz="2800" b="1">
                <a:solidFill>
                  <a:schemeClr val="dk2"/>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228600" y="3352800"/>
            <a:ext cx="8686800" cy="685799"/>
          </a:xfrm>
          <a:prstGeom prst="rect">
            <a:avLst/>
          </a:prstGeom>
          <a:gradFill>
            <a:gsLst>
              <a:gs pos="0">
                <a:schemeClr val="lt1"/>
              </a:gs>
              <a:gs pos="64999">
                <a:srgbClr val="F0EBD5"/>
              </a:gs>
              <a:gs pos="100000">
                <a:srgbClr val="D1C39F"/>
              </a:gs>
            </a:gsLst>
            <a:lin ang="16200000" scaled="0"/>
          </a:gradFill>
          <a:ln>
            <a:noFill/>
          </a:ln>
        </p:spPr>
        <p:txBody>
          <a:bodyPr lIns="91425" tIns="91425" rIns="91425" bIns="91425" anchor="ctr" anchorCtr="0"/>
          <a:lstStyle>
            <a:lvl1pPr rtl="0">
              <a:defRPr sz="2800"/>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838200" y="0"/>
            <a:ext cx="8305799" cy="685799"/>
          </a:xfrm>
          <a:prstGeom prst="rect">
            <a:avLst/>
          </a:prstGeom>
          <a:gradFill>
            <a:gsLst>
              <a:gs pos="0">
                <a:schemeClr val="lt1"/>
              </a:gs>
              <a:gs pos="64999">
                <a:srgbClr val="F0EBD5"/>
              </a:gs>
              <a:gs pos="100000">
                <a:srgbClr val="D1C39F"/>
              </a:gs>
            </a:gsLst>
            <a:lin ang="16200000" scaled="0"/>
          </a:gradFill>
          <a:ln>
            <a:noFill/>
          </a:ln>
        </p:spPr>
        <p:txBody>
          <a:bodyPr lIns="91425" tIns="91425" rIns="91425" bIns="91425" anchor="ctr" anchorCtr="0"/>
          <a:lstStyle>
            <a:lvl1pPr rtl="0">
              <a:defRPr sz="3400" baseline="0"/>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45" name="Shape 45"/>
          <p:cNvSpPr txBox="1">
            <a:spLocks noGrp="1"/>
          </p:cNvSpPr>
          <p:nvPr>
            <p:ph type="body" idx="1"/>
          </p:nvPr>
        </p:nvSpPr>
        <p:spPr>
          <a:xfrm>
            <a:off x="0" y="1600200"/>
            <a:ext cx="9144000" cy="4525963"/>
          </a:xfrm>
          <a:prstGeom prst="rect">
            <a:avLst/>
          </a:prstGeom>
          <a:noFill/>
          <a:ln>
            <a:noFill/>
          </a:ln>
        </p:spPr>
        <p:txBody>
          <a:bodyPr lIns="91425" tIns="91425" rIns="91425" bIns="91425" anchor="t" anchorCtr="0"/>
          <a:lstStyle>
            <a:lvl1pPr rtl="0">
              <a:defRPr sz="2400"/>
            </a:lvl1pPr>
            <a:lvl2pPr rtl="0">
              <a:defRPr sz="2400"/>
            </a:lvl2pPr>
            <a:lvl3pPr rtl="0">
              <a:defRPr sz="2400"/>
            </a:lvl3pPr>
            <a:lvl4pPr rtl="0">
              <a:defRPr sz="2400"/>
            </a:lvl4pPr>
            <a:lvl5pPr rtl="0">
              <a:defRPr sz="2000"/>
            </a:lvl5pPr>
            <a:lvl6pPr rtl="0">
              <a:defRPr sz="1600"/>
            </a:lvl6pPr>
            <a:lvl7pPr rtl="0">
              <a:defRPr sz="1600"/>
            </a:lvl7pPr>
            <a:lvl8pPr rtl="0">
              <a:defRPr sz="1600"/>
            </a:lvl8pPr>
            <a:lvl9pPr rtl="0">
              <a:defRPr sz="1600"/>
            </a:lvl9pPr>
          </a:lstStyle>
          <a:p>
            <a:endParaRPr/>
          </a:p>
        </p:txBody>
      </p:sp>
      <p:sp>
        <p:nvSpPr>
          <p:cNvPr id="46" name="Shape 46"/>
          <p:cNvSpPr txBox="1">
            <a:spLocks noGrp="1"/>
          </p:cNvSpPr>
          <p:nvPr>
            <p:ph type="body" idx="2"/>
          </p:nvPr>
        </p:nvSpPr>
        <p:spPr>
          <a:xfrm>
            <a:off x="0" y="762000"/>
            <a:ext cx="9144000" cy="838198"/>
          </a:xfrm>
          <a:prstGeom prst="rect">
            <a:avLst/>
          </a:prstGeom>
          <a:noFill/>
          <a:ln>
            <a:noFill/>
          </a:ln>
        </p:spPr>
        <p:txBody>
          <a:bodyPr lIns="91425" tIns="91425" rIns="91425" bIns="91425" anchor="t" anchorCtr="0"/>
          <a:lstStyle>
            <a:lvl1pPr algn="ctr" rtl="0">
              <a:buClr>
                <a:srgbClr val="000099"/>
              </a:buClr>
              <a:buFont typeface="Calibri"/>
              <a:buNone/>
              <a:defRPr sz="2800" baseline="0">
                <a:solidFill>
                  <a:srgbClr val="000099"/>
                </a:solidFill>
                <a:latin typeface="Calibri"/>
                <a:ea typeface="Calibri"/>
                <a:cs typeface="Calibri"/>
                <a:sym typeface="Calibri"/>
              </a:defRPr>
            </a:lvl1pPr>
            <a:lvl2pPr rtl="0">
              <a:defRPr sz="2200"/>
            </a:lvl2pPr>
            <a:lvl3pPr rtl="0">
              <a:defRPr sz="2000"/>
            </a:lvl3pPr>
            <a:lvl4pPr rtl="0">
              <a:defRPr sz="1800"/>
            </a:lvl4pPr>
            <a:lvl5pPr rtl="0">
              <a:defRPr sz="2000"/>
            </a:lvl5pPr>
            <a:lvl6pPr rtl="0">
              <a:defRPr sz="1600"/>
            </a:lvl6pPr>
            <a:lvl7pPr rtl="0">
              <a:defRPr sz="1600"/>
            </a:lvl7pPr>
            <a:lvl8pPr rtl="0">
              <a:defRPr sz="1600"/>
            </a:lvl8pPr>
            <a:lvl9pPr rtl="0">
              <a:defRPr sz="1600"/>
            </a:lvl9pPr>
          </a:lstStyle>
          <a:p>
            <a:endParaRPr/>
          </a:p>
        </p:txBody>
      </p:sp>
      <p:sp>
        <p:nvSpPr>
          <p:cNvPr id="47" name="Shape 47"/>
          <p:cNvSpPr txBox="1">
            <a:spLocks noGrp="1"/>
          </p:cNvSpPr>
          <p:nvPr>
            <p:ph type="body" idx="3"/>
          </p:nvPr>
        </p:nvSpPr>
        <p:spPr>
          <a:xfrm>
            <a:off x="533400" y="6248400"/>
            <a:ext cx="8613648" cy="304799"/>
          </a:xfrm>
          <a:prstGeom prst="rect">
            <a:avLst/>
          </a:prstGeom>
          <a:noFill/>
          <a:ln>
            <a:noFill/>
          </a:ln>
        </p:spPr>
        <p:txBody>
          <a:bodyPr lIns="91425" tIns="91425" rIns="91425" bIns="91425" anchor="ctr" anchorCtr="0"/>
          <a:lstStyle>
            <a:lvl1pPr rtl="0">
              <a:buClr>
                <a:schemeClr val="lt1"/>
              </a:buClr>
              <a:buFont typeface="Arial"/>
              <a:buNone/>
              <a:defRPr sz="1800" b="1">
                <a:solidFill>
                  <a:schemeClr val="lt1"/>
                </a:solidFill>
                <a:latin typeface="Arial"/>
                <a:ea typeface="Arial"/>
                <a:cs typeface="Arial"/>
                <a:sym typeface="Arial"/>
              </a:defRPr>
            </a:lvl1pPr>
            <a:lvl2pPr rtl="0">
              <a:buNone/>
              <a:defRPr sz="1800"/>
            </a:lvl2pPr>
            <a:lvl3pPr rtl="0">
              <a:buNone/>
              <a:defRPr sz="1800"/>
            </a:lvl3pPr>
            <a:lvl4pPr rtl="0">
              <a:buNone/>
              <a:defRPr sz="2000"/>
            </a:lvl4pPr>
            <a:lvl5pPr rtl="0">
              <a:buNone/>
              <a:defRPr sz="1800"/>
            </a:lvl5pPr>
            <a:lvl6pPr rtl="0">
              <a:defRPr/>
            </a:lvl6pPr>
            <a:lvl7pPr rtl="0">
              <a:defRPr/>
            </a:lvl7pPr>
            <a:lvl8pPr rtl="0">
              <a:defRPr/>
            </a:lvl8pPr>
            <a:lvl9pPr rtl="0">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Two Content">
  <p:cSld name="2_Two Content">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838200" y="0"/>
            <a:ext cx="8305799" cy="685799"/>
          </a:xfrm>
          <a:prstGeom prst="rect">
            <a:avLst/>
          </a:prstGeom>
          <a:gradFill>
            <a:gsLst>
              <a:gs pos="0">
                <a:schemeClr val="lt1"/>
              </a:gs>
              <a:gs pos="64999">
                <a:srgbClr val="F0EBD5"/>
              </a:gs>
              <a:gs pos="100000">
                <a:srgbClr val="D1C39F"/>
              </a:gs>
            </a:gsLst>
            <a:lin ang="16200000" scaled="0"/>
          </a:gradFill>
          <a:ln>
            <a:noFill/>
          </a:ln>
        </p:spPr>
        <p:txBody>
          <a:bodyPr lIns="91425" tIns="91425" rIns="91425" bIns="91425" anchor="ctr" anchorCtr="0"/>
          <a:lstStyle>
            <a:lvl1pPr rtl="0">
              <a:defRPr sz="3400" baseline="0"/>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50" name="Shape 50"/>
          <p:cNvSpPr txBox="1">
            <a:spLocks noGrp="1"/>
          </p:cNvSpPr>
          <p:nvPr>
            <p:ph type="body" idx="1"/>
          </p:nvPr>
        </p:nvSpPr>
        <p:spPr>
          <a:xfrm>
            <a:off x="0" y="1600200"/>
            <a:ext cx="9144000" cy="4525963"/>
          </a:xfrm>
          <a:prstGeom prst="rect">
            <a:avLst/>
          </a:prstGeom>
          <a:noFill/>
          <a:ln>
            <a:noFill/>
          </a:ln>
        </p:spPr>
        <p:txBody>
          <a:bodyPr lIns="91425" tIns="91425" rIns="91425" bIns="91425" anchor="t" anchorCtr="0"/>
          <a:lstStyle>
            <a:lvl1pPr rtl="0">
              <a:defRPr sz="2400"/>
            </a:lvl1pPr>
            <a:lvl2pPr rtl="0">
              <a:defRPr sz="2400"/>
            </a:lvl2pPr>
            <a:lvl3pPr rtl="0">
              <a:defRPr sz="2400"/>
            </a:lvl3pPr>
            <a:lvl4pPr rtl="0">
              <a:defRPr sz="2400"/>
            </a:lvl4pPr>
            <a:lvl5pPr rtl="0">
              <a:defRPr sz="2000"/>
            </a:lvl5pPr>
            <a:lvl6pPr rtl="0">
              <a:defRPr sz="1600"/>
            </a:lvl6pPr>
            <a:lvl7pPr rtl="0">
              <a:defRPr sz="1600"/>
            </a:lvl7pPr>
            <a:lvl8pPr rtl="0">
              <a:defRPr sz="1600"/>
            </a:lvl8pPr>
            <a:lvl9pPr rtl="0">
              <a:defRPr sz="1600"/>
            </a:lvl9pPr>
          </a:lstStyle>
          <a:p>
            <a:endParaRPr/>
          </a:p>
        </p:txBody>
      </p:sp>
      <p:sp>
        <p:nvSpPr>
          <p:cNvPr id="51" name="Shape 51"/>
          <p:cNvSpPr txBox="1">
            <a:spLocks noGrp="1"/>
          </p:cNvSpPr>
          <p:nvPr>
            <p:ph type="body" idx="2"/>
          </p:nvPr>
        </p:nvSpPr>
        <p:spPr>
          <a:xfrm>
            <a:off x="0" y="762000"/>
            <a:ext cx="9144000" cy="838198"/>
          </a:xfrm>
          <a:prstGeom prst="rect">
            <a:avLst/>
          </a:prstGeom>
          <a:noFill/>
          <a:ln>
            <a:noFill/>
          </a:ln>
        </p:spPr>
        <p:txBody>
          <a:bodyPr lIns="91425" tIns="91425" rIns="91425" bIns="91425" anchor="t" anchorCtr="0"/>
          <a:lstStyle>
            <a:lvl1pPr algn="ctr" rtl="0">
              <a:buClr>
                <a:srgbClr val="000099"/>
              </a:buClr>
              <a:buFont typeface="Calibri"/>
              <a:buNone/>
              <a:defRPr sz="2800" baseline="0">
                <a:solidFill>
                  <a:srgbClr val="000099"/>
                </a:solidFill>
                <a:latin typeface="Calibri"/>
                <a:ea typeface="Calibri"/>
                <a:cs typeface="Calibri"/>
                <a:sym typeface="Calibri"/>
              </a:defRPr>
            </a:lvl1pPr>
            <a:lvl2pPr rtl="0">
              <a:defRPr sz="2200"/>
            </a:lvl2pPr>
            <a:lvl3pPr rtl="0">
              <a:defRPr sz="2000"/>
            </a:lvl3pPr>
            <a:lvl4pPr rtl="0">
              <a:defRPr sz="1800"/>
            </a:lvl4pPr>
            <a:lvl5pPr rtl="0">
              <a:defRPr sz="2000"/>
            </a:lvl5pPr>
            <a:lvl6pPr rtl="0">
              <a:defRPr sz="1600"/>
            </a:lvl6pPr>
            <a:lvl7pPr rtl="0">
              <a:defRPr sz="1600"/>
            </a:lvl7pPr>
            <a:lvl8pPr rtl="0">
              <a:defRPr sz="1600"/>
            </a:lvl8pPr>
            <a:lvl9pPr rtl="0">
              <a:defRPr sz="1600"/>
            </a:lvl9pPr>
          </a:lstStyle>
          <a:p>
            <a:endParaRPr/>
          </a:p>
        </p:txBody>
      </p:sp>
      <p:sp>
        <p:nvSpPr>
          <p:cNvPr id="52" name="Shape 52"/>
          <p:cNvSpPr txBox="1">
            <a:spLocks noGrp="1"/>
          </p:cNvSpPr>
          <p:nvPr>
            <p:ph type="body" idx="3"/>
          </p:nvPr>
        </p:nvSpPr>
        <p:spPr>
          <a:xfrm>
            <a:off x="533400" y="6248400"/>
            <a:ext cx="8613648" cy="304799"/>
          </a:xfrm>
          <a:prstGeom prst="rect">
            <a:avLst/>
          </a:prstGeom>
          <a:noFill/>
          <a:ln>
            <a:noFill/>
          </a:ln>
        </p:spPr>
        <p:txBody>
          <a:bodyPr lIns="91425" tIns="91425" rIns="91425" bIns="91425" anchor="ctr" anchorCtr="0"/>
          <a:lstStyle>
            <a:lvl1pPr rtl="0">
              <a:buClr>
                <a:schemeClr val="lt1"/>
              </a:buClr>
              <a:buFont typeface="Arial"/>
              <a:buNone/>
              <a:defRPr sz="1800" b="1">
                <a:solidFill>
                  <a:schemeClr val="lt1"/>
                </a:solidFill>
                <a:latin typeface="Arial"/>
                <a:ea typeface="Arial"/>
                <a:cs typeface="Arial"/>
                <a:sym typeface="Arial"/>
              </a:defRPr>
            </a:lvl1pPr>
            <a:lvl2pPr rtl="0">
              <a:buNone/>
              <a:defRPr sz="1800"/>
            </a:lvl2pPr>
            <a:lvl3pPr rtl="0">
              <a:buNone/>
              <a:defRPr sz="1800"/>
            </a:lvl3pPr>
            <a:lvl4pPr rtl="0">
              <a:buNone/>
              <a:defRPr sz="2000"/>
            </a:lvl4pPr>
            <a:lvl5pPr rtl="0">
              <a:buNone/>
              <a:defRPr sz="1800"/>
            </a:lvl5pPr>
            <a:lvl6pPr rtl="0">
              <a:defRPr/>
            </a:lvl6pPr>
            <a:lvl7pPr rtl="0">
              <a:defRPr/>
            </a:lvl7pPr>
            <a:lvl8pPr rtl="0">
              <a:defRPr/>
            </a:lvl8pPr>
            <a:lvl9pPr rtl="0">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9144000" cy="685800"/>
          </a:xfrm>
          <a:prstGeom prst="rect">
            <a:avLst/>
          </a:prstGeom>
        </p:spPr>
        <p:txBody>
          <a:bodyPr>
            <a:normAutofit/>
          </a:bodyPr>
          <a:lstStyle>
            <a:lvl1pPr>
              <a:defRPr sz="3400" baseline="0"/>
            </a:lvl1pPr>
          </a:lstStyle>
          <a:p>
            <a:r>
              <a:rPr lang="en-US" dirty="0"/>
              <a:t>Click to add a Slide Title</a:t>
            </a:r>
          </a:p>
        </p:txBody>
      </p:sp>
      <p:sp>
        <p:nvSpPr>
          <p:cNvPr id="8" name="Content Placeholder 3"/>
          <p:cNvSpPr>
            <a:spLocks noGrp="1"/>
          </p:cNvSpPr>
          <p:nvPr>
            <p:ph sz="half" idx="2"/>
          </p:nvPr>
        </p:nvSpPr>
        <p:spPr>
          <a:xfrm>
            <a:off x="304800" y="1752600"/>
            <a:ext cx="8534400" cy="4953000"/>
          </a:xfrm>
        </p:spPr>
        <p:txBody>
          <a:bodyPr/>
          <a:lstStyle>
            <a:lvl1pPr>
              <a:defRPr sz="2400">
                <a:latin typeface="+mn-lt"/>
              </a:defRPr>
            </a:lvl1pPr>
            <a:lvl2pPr>
              <a:defRPr sz="2400">
                <a:latin typeface="+mn-lt"/>
              </a:defRPr>
            </a:lvl2pPr>
            <a:lvl3pPr>
              <a:defRPr sz="2400">
                <a:latin typeface="+mn-lt"/>
              </a:defRPr>
            </a:lvl3pPr>
            <a:lvl4pPr>
              <a:defRPr sz="2400">
                <a:latin typeface="+mn-lt"/>
              </a:defRPr>
            </a:lvl4pPr>
            <a:lvl5pPr>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half" idx="10"/>
          </p:nvPr>
        </p:nvSpPr>
        <p:spPr>
          <a:xfrm>
            <a:off x="152400" y="762001"/>
            <a:ext cx="8991600" cy="838199"/>
          </a:xfrm>
        </p:spPr>
        <p:txBody>
          <a:bodyPr/>
          <a:lstStyle>
            <a:lvl1pPr algn="ctr">
              <a:buFontTx/>
              <a:buNone/>
              <a:defRPr sz="2800" baseline="0">
                <a:solidFill>
                  <a:srgbClr val="C00000"/>
                </a:solidFill>
                <a:latin typeface="+mn-lt"/>
              </a:defRPr>
            </a:lvl1pPr>
            <a:lvl2pPr>
              <a:defRPr sz="2200"/>
            </a:lvl2pPr>
            <a:lvl3pPr>
              <a:defRPr sz="2000"/>
            </a:lvl3pPr>
            <a:lvl4pPr>
              <a:defRPr sz="1800"/>
            </a:lvl4pPr>
            <a:lvl5pPr>
              <a:defRPr sz="2000"/>
            </a:lvl5pPr>
            <a:lvl6pPr>
              <a:defRPr sz="1600"/>
            </a:lvl6pPr>
            <a:lvl7pPr>
              <a:defRPr sz="1600"/>
            </a:lvl7pPr>
            <a:lvl8pPr>
              <a:defRPr sz="1600"/>
            </a:lvl8pPr>
            <a:lvl9pPr>
              <a:defRPr sz="1600"/>
            </a:lvl9pPr>
          </a:lstStyle>
          <a:p>
            <a:pPr lvl="0"/>
            <a:r>
              <a:rPr lang="en-US" dirty="0"/>
              <a:t>Click to edit Master text styles</a:t>
            </a:r>
          </a:p>
        </p:txBody>
      </p:sp>
    </p:spTree>
    <p:extLst>
      <p:ext uri="{BB962C8B-B14F-4D97-AF65-F5344CB8AC3E}">
        <p14:creationId xmlns:p14="http://schemas.microsoft.com/office/powerpoint/2010/main" val="3920042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2.pn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8.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image" Target="../media/image7.jpe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image" Target="../media/image6.png"/><Relationship Id="rId5" Type="http://schemas.openxmlformats.org/officeDocument/2006/relationships/slideLayout" Target="../slideLayouts/slideLayout22.xml"/><Relationship Id="rId10" Type="http://schemas.openxmlformats.org/officeDocument/2006/relationships/theme" Target="../theme/theme3.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body" idx="1"/>
          </p:nvPr>
        </p:nvSpPr>
        <p:spPr>
          <a:xfrm>
            <a:off x="152400" y="1600200"/>
            <a:ext cx="8839199" cy="5105399"/>
          </a:xfrm>
          <a:prstGeom prst="rect">
            <a:avLst/>
          </a:prstGeom>
          <a:noFill/>
          <a:ln>
            <a:noFill/>
          </a:ln>
        </p:spPr>
        <p:txBody>
          <a:bodyPr lIns="91425" tIns="91425" rIns="91425" bIns="91425" anchor="t" anchorCtr="0"/>
          <a:lstStyle>
            <a:lvl1pPr marL="234950" marR="0" indent="-142875" algn="l" rtl="0">
              <a:spcBef>
                <a:spcPts val="300"/>
              </a:spcBef>
              <a:spcAft>
                <a:spcPts val="0"/>
              </a:spcAft>
              <a:buClr>
                <a:schemeClr val="dk1"/>
              </a:buClr>
              <a:buFont typeface="Arial"/>
              <a:buChar char="•"/>
              <a:defRPr sz="2400" b="0" i="0" u="none" strike="noStrike" cap="none" baseline="0">
                <a:solidFill>
                  <a:schemeClr val="dk1"/>
                </a:solidFill>
                <a:latin typeface="Arial"/>
                <a:ea typeface="Arial"/>
                <a:cs typeface="Arial"/>
                <a:sym typeface="Arial"/>
              </a:defRPr>
            </a:lvl1pPr>
            <a:lvl2pPr marL="692150" marR="0" indent="-142875" algn="l" rtl="0">
              <a:spcBef>
                <a:spcPts val="300"/>
              </a:spcBef>
              <a:spcAft>
                <a:spcPts val="0"/>
              </a:spcAft>
              <a:buClr>
                <a:srgbClr val="007434"/>
              </a:buClr>
              <a:buFont typeface="Arial"/>
              <a:buChar char="•"/>
              <a:defRPr sz="2400" b="0" i="0" u="none" strike="noStrike" cap="none" baseline="0">
                <a:solidFill>
                  <a:srgbClr val="007434"/>
                </a:solidFill>
                <a:latin typeface="Arial"/>
                <a:ea typeface="Arial"/>
                <a:cs typeface="Arial"/>
                <a:sym typeface="Arial"/>
              </a:defRPr>
            </a:lvl2pPr>
            <a:lvl3pPr marL="1143000" marR="0" indent="-106680" algn="l" rtl="0">
              <a:spcBef>
                <a:spcPts val="300"/>
              </a:spcBef>
              <a:spcAft>
                <a:spcPts val="0"/>
              </a:spcAft>
              <a:buClr>
                <a:srgbClr val="8B4583"/>
              </a:buClr>
              <a:buFont typeface="Wingdings"/>
              <a:buChar char="§"/>
              <a:defRPr sz="2400" b="0" i="0" u="none" strike="noStrike" cap="none" baseline="0">
                <a:solidFill>
                  <a:srgbClr val="8B4583"/>
                </a:solidFill>
                <a:latin typeface="Arial"/>
                <a:ea typeface="Arial"/>
                <a:cs typeface="Arial"/>
                <a:sym typeface="Arial"/>
              </a:defRPr>
            </a:lvl3pPr>
            <a:lvl4pPr marL="1600200" marR="0" indent="-136525" algn="l" rtl="0">
              <a:spcBef>
                <a:spcPts val="480"/>
              </a:spcBef>
              <a:spcAft>
                <a:spcPts val="0"/>
              </a:spcAft>
              <a:buClr>
                <a:schemeClr val="dk1"/>
              </a:buClr>
              <a:buFont typeface="Arial"/>
              <a:buChar char="•"/>
              <a:defRPr sz="2400" b="0" i="0" u="none" strike="noStrike" cap="none" baseline="0">
                <a:solidFill>
                  <a:schemeClr val="dk1"/>
                </a:solidFill>
                <a:latin typeface="Arial"/>
                <a:ea typeface="Arial"/>
                <a:cs typeface="Arial"/>
                <a:sym typeface="Arial"/>
              </a:defRPr>
            </a:lvl4pPr>
            <a:lvl5pPr marL="1601788" marR="0" indent="-230187" algn="l" rtl="0">
              <a:spcBef>
                <a:spcPts val="3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5pPr>
            <a:lvl6pPr marL="2514600" marR="0" indent="-1524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6pPr>
            <a:lvl7pPr marL="2971800" marR="0" indent="-1524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7pPr>
            <a:lvl8pPr marL="3429000" marR="0" indent="-1524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8pPr>
            <a:lvl9pPr marL="3886200" marR="0" indent="-1524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9pPr>
          </a:lstStyle>
          <a:p>
            <a:endParaRPr/>
          </a:p>
        </p:txBody>
      </p:sp>
      <p:sp>
        <p:nvSpPr>
          <p:cNvPr id="10" name="Shape 10"/>
          <p:cNvSpPr txBox="1">
            <a:spLocks noGrp="1"/>
          </p:cNvSpPr>
          <p:nvPr>
            <p:ph type="title"/>
          </p:nvPr>
        </p:nvSpPr>
        <p:spPr>
          <a:xfrm>
            <a:off x="0" y="0"/>
            <a:ext cx="9132262" cy="838199"/>
          </a:xfrm>
          <a:prstGeom prst="rect">
            <a:avLst/>
          </a:prstGeom>
          <a:gradFill>
            <a:gsLst>
              <a:gs pos="0">
                <a:schemeClr val="lt1"/>
              </a:gs>
              <a:gs pos="64999">
                <a:srgbClr val="F0EBD5"/>
              </a:gs>
              <a:gs pos="100000">
                <a:srgbClr val="D1C39F"/>
              </a:gs>
            </a:gsLst>
            <a:lin ang="16200000" scaled="0"/>
          </a:gradFill>
          <a:ln>
            <a:noFill/>
          </a:ln>
        </p:spPr>
        <p:txBody>
          <a:bodyPr lIns="91425" tIns="91425" rIns="91425" bIns="91425" anchor="ctr" anchorCtr="0"/>
          <a:lstStyle>
            <a:lvl1pPr marL="0" marR="0" indent="0" algn="l" rtl="0">
              <a:spcBef>
                <a:spcPts val="0"/>
              </a:spcBef>
              <a:spcAft>
                <a:spcPts val="0"/>
              </a:spcAft>
              <a:defRPr sz="3200" b="1" i="0" u="none" strike="noStrike" cap="none" baseline="0">
                <a:solidFill>
                  <a:schemeClr val="dk1"/>
                </a:solidFill>
                <a:latin typeface="Calibri"/>
                <a:ea typeface="Calibri"/>
                <a:cs typeface="Calibri"/>
                <a:sym typeface="Calibri"/>
              </a:defRPr>
            </a:lvl1pPr>
            <a:lvl2pPr marL="0" marR="0" indent="0" algn="ctr" rtl="0">
              <a:spcBef>
                <a:spcPts val="0"/>
              </a:spcBef>
              <a:spcAft>
                <a:spcPts val="0"/>
              </a:spcAft>
              <a:defRPr sz="2800" b="1" i="0" u="none" strike="noStrike" cap="none" baseline="0">
                <a:solidFill>
                  <a:schemeClr val="dk2"/>
                </a:solidFill>
                <a:latin typeface="Arial"/>
                <a:ea typeface="Arial"/>
                <a:cs typeface="Arial"/>
                <a:sym typeface="Arial"/>
              </a:defRPr>
            </a:lvl2pPr>
            <a:lvl3pPr marL="0" marR="0" indent="0" algn="ctr" rtl="0">
              <a:spcBef>
                <a:spcPts val="0"/>
              </a:spcBef>
              <a:spcAft>
                <a:spcPts val="0"/>
              </a:spcAft>
              <a:defRPr sz="2800" b="1" i="0" u="none" strike="noStrike" cap="none" baseline="0">
                <a:solidFill>
                  <a:schemeClr val="dk2"/>
                </a:solidFill>
                <a:latin typeface="Arial"/>
                <a:ea typeface="Arial"/>
                <a:cs typeface="Arial"/>
                <a:sym typeface="Arial"/>
              </a:defRPr>
            </a:lvl3pPr>
            <a:lvl4pPr marL="0" marR="0" indent="0" algn="ctr" rtl="0">
              <a:spcBef>
                <a:spcPts val="0"/>
              </a:spcBef>
              <a:spcAft>
                <a:spcPts val="0"/>
              </a:spcAft>
              <a:defRPr sz="2800" b="1" i="0" u="none" strike="noStrike" cap="none" baseline="0">
                <a:solidFill>
                  <a:schemeClr val="dk2"/>
                </a:solidFill>
                <a:latin typeface="Arial"/>
                <a:ea typeface="Arial"/>
                <a:cs typeface="Arial"/>
                <a:sym typeface="Arial"/>
              </a:defRPr>
            </a:lvl4pPr>
            <a:lvl5pPr marL="0" marR="0" indent="0" algn="ctr" rtl="0">
              <a:spcBef>
                <a:spcPts val="0"/>
              </a:spcBef>
              <a:spcAft>
                <a:spcPts val="0"/>
              </a:spcAft>
              <a:defRPr sz="2800" b="1" i="0" u="none" strike="noStrike" cap="none" baseline="0">
                <a:solidFill>
                  <a:schemeClr val="dk2"/>
                </a:solidFill>
                <a:latin typeface="Arial"/>
                <a:ea typeface="Arial"/>
                <a:cs typeface="Arial"/>
                <a:sym typeface="Arial"/>
              </a:defRPr>
            </a:lvl5pPr>
            <a:lvl6pPr marL="457200" marR="0" indent="0" algn="ctr" rtl="0">
              <a:spcBef>
                <a:spcPts val="0"/>
              </a:spcBef>
              <a:spcAft>
                <a:spcPts val="0"/>
              </a:spcAft>
              <a:defRPr sz="2800" b="1" i="0" u="none" strike="noStrike" cap="none" baseline="0">
                <a:solidFill>
                  <a:schemeClr val="dk2"/>
                </a:solidFill>
                <a:latin typeface="Arial"/>
                <a:ea typeface="Arial"/>
                <a:cs typeface="Arial"/>
                <a:sym typeface="Arial"/>
              </a:defRPr>
            </a:lvl6pPr>
            <a:lvl7pPr marL="914400" marR="0" indent="0" algn="ctr" rtl="0">
              <a:spcBef>
                <a:spcPts val="0"/>
              </a:spcBef>
              <a:spcAft>
                <a:spcPts val="0"/>
              </a:spcAft>
              <a:defRPr sz="2800" b="1" i="0" u="none" strike="noStrike" cap="none" baseline="0">
                <a:solidFill>
                  <a:schemeClr val="dk2"/>
                </a:solidFill>
                <a:latin typeface="Arial"/>
                <a:ea typeface="Arial"/>
                <a:cs typeface="Arial"/>
                <a:sym typeface="Arial"/>
              </a:defRPr>
            </a:lvl7pPr>
            <a:lvl8pPr marL="1371600" marR="0" indent="0" algn="ctr" rtl="0">
              <a:spcBef>
                <a:spcPts val="0"/>
              </a:spcBef>
              <a:spcAft>
                <a:spcPts val="0"/>
              </a:spcAft>
              <a:defRPr sz="2800" b="1" i="0" u="none" strike="noStrike" cap="none" baseline="0">
                <a:solidFill>
                  <a:schemeClr val="dk2"/>
                </a:solidFill>
                <a:latin typeface="Arial"/>
                <a:ea typeface="Arial"/>
                <a:cs typeface="Arial"/>
                <a:sym typeface="Arial"/>
              </a:defRPr>
            </a:lvl8pPr>
            <a:lvl9pPr marL="1828800" marR="0" indent="0" algn="ctr" rtl="0">
              <a:spcBef>
                <a:spcPts val="0"/>
              </a:spcBef>
              <a:spcAft>
                <a:spcPts val="0"/>
              </a:spcAft>
              <a:defRPr sz="2800" b="1" i="0" u="none" strike="noStrike" cap="none" baseline="0">
                <a:solidFill>
                  <a:schemeClr val="dk2"/>
                </a:solidFill>
                <a:latin typeface="Arial"/>
                <a:ea typeface="Arial"/>
                <a:cs typeface="Arial"/>
                <a:sym typeface="Arial"/>
              </a:defRPr>
            </a:lvl9pPr>
          </a:lstStyle>
          <a:p>
            <a:endParaRPr/>
          </a:p>
        </p:txBody>
      </p:sp>
      <p:sp>
        <p:nvSpPr>
          <p:cNvPr id="11" name="Shape 11"/>
          <p:cNvSpPr/>
          <p:nvPr/>
        </p:nvSpPr>
        <p:spPr>
          <a:xfrm>
            <a:off x="8381999" y="6225441"/>
            <a:ext cx="762001" cy="632558"/>
          </a:xfrm>
          <a:prstGeom prst="rect">
            <a:avLst/>
          </a:prstGeom>
          <a:blipFill>
            <a:blip r:embed="rId11"/>
            <a:stretch>
              <a:fillRect/>
            </a:stretch>
          </a:blipFill>
        </p:spPr>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1" name="Rectangle 15"/>
          <p:cNvSpPr>
            <a:spLocks noGrp="1" noChangeArrowheads="1"/>
          </p:cNvSpPr>
          <p:nvPr>
            <p:ph type="body" idx="1"/>
          </p:nvPr>
        </p:nvSpPr>
        <p:spPr bwMode="auto">
          <a:xfrm>
            <a:off x="381000" y="1143000"/>
            <a:ext cx="82296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25" name="Text Box 29"/>
          <p:cNvSpPr txBox="1">
            <a:spLocks noChangeArrowheads="1"/>
          </p:cNvSpPr>
          <p:nvPr userDrawn="1"/>
        </p:nvSpPr>
        <p:spPr bwMode="auto">
          <a:xfrm>
            <a:off x="457200" y="914400"/>
            <a:ext cx="8229600" cy="457200"/>
          </a:xfrm>
          <a:prstGeom prst="rect">
            <a:avLst/>
          </a:prstGeom>
          <a:noFill/>
          <a:ln w="9525">
            <a:noFill/>
            <a:miter lim="800000"/>
            <a:headEnd/>
            <a:tailEnd/>
          </a:ln>
          <a:effectLst/>
        </p:spPr>
        <p:txBody>
          <a:bodyPr>
            <a:spAutoFit/>
          </a:bodyPr>
          <a:lstStyle/>
          <a:p>
            <a:pPr eaLnBrk="0" fontAlgn="base" hangingPunct="0">
              <a:spcBef>
                <a:spcPct val="50000"/>
              </a:spcBef>
              <a:spcAft>
                <a:spcPct val="0"/>
              </a:spcAft>
              <a:defRPr/>
            </a:pPr>
            <a:endParaRPr lang="en-US" sz="2400" kern="1200">
              <a:latin typeface="Arial" charset="0"/>
              <a:ea typeface="+mn-ea"/>
              <a:cs typeface="+mn-cs"/>
            </a:endParaRPr>
          </a:p>
        </p:txBody>
      </p:sp>
      <p:sp>
        <p:nvSpPr>
          <p:cNvPr id="4182" name="Text Box 86"/>
          <p:cNvSpPr txBox="1">
            <a:spLocks noChangeArrowheads="1"/>
          </p:cNvSpPr>
          <p:nvPr userDrawn="1"/>
        </p:nvSpPr>
        <p:spPr bwMode="auto">
          <a:xfrm>
            <a:off x="304800" y="990600"/>
            <a:ext cx="8305800" cy="366713"/>
          </a:xfrm>
          <a:prstGeom prst="rect">
            <a:avLst/>
          </a:prstGeom>
          <a:noFill/>
          <a:ln w="9525">
            <a:noFill/>
            <a:miter lim="800000"/>
            <a:headEnd/>
            <a:tailEnd/>
          </a:ln>
          <a:effectLst/>
        </p:spPr>
        <p:txBody>
          <a:bodyPr>
            <a:spAutoFit/>
          </a:bodyPr>
          <a:lstStyle/>
          <a:p>
            <a:pPr eaLnBrk="0" fontAlgn="base" hangingPunct="0">
              <a:spcBef>
                <a:spcPct val="50000"/>
              </a:spcBef>
              <a:spcAft>
                <a:spcPct val="0"/>
              </a:spcAft>
              <a:defRPr/>
            </a:pPr>
            <a:endParaRPr lang="en-US" sz="1800" kern="1200">
              <a:latin typeface="Arial" charset="0"/>
              <a:ea typeface="+mn-ea"/>
              <a:cs typeface="+mn-cs"/>
            </a:endParaRPr>
          </a:p>
        </p:txBody>
      </p:sp>
      <p:pic>
        <p:nvPicPr>
          <p:cNvPr id="6" name="Picture 10" descr="blue_white_border"/>
          <p:cNvPicPr>
            <a:picLocks noChangeAspect="1" noChangeArrowheads="1"/>
          </p:cNvPicPr>
          <p:nvPr userDrawn="1"/>
        </p:nvPicPr>
        <p:blipFill>
          <a:blip r:embed="rId10" cstate="print"/>
          <a:srcRect/>
          <a:stretch>
            <a:fillRect/>
          </a:stretch>
        </p:blipFill>
        <p:spPr bwMode="auto">
          <a:xfrm>
            <a:off x="8381999" y="6225441"/>
            <a:ext cx="762001" cy="632559"/>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Lst>
  <p:txStyles>
    <p:titleStyle>
      <a:lvl1pPr algn="l" rtl="0" eaLnBrk="0" fontAlgn="base" hangingPunct="0">
        <a:spcBef>
          <a:spcPct val="0"/>
        </a:spcBef>
        <a:spcAft>
          <a:spcPct val="0"/>
        </a:spcAft>
        <a:defRPr sz="3200" b="1">
          <a:solidFill>
            <a:schemeClr val="bg2"/>
          </a:solidFill>
          <a:latin typeface="+mj-lt"/>
          <a:ea typeface="+mj-ea"/>
          <a:cs typeface="+mj-cs"/>
        </a:defRPr>
      </a:lvl1pPr>
      <a:lvl2pPr algn="l" rtl="0" eaLnBrk="0" fontAlgn="base" hangingPunct="0">
        <a:spcBef>
          <a:spcPct val="0"/>
        </a:spcBef>
        <a:spcAft>
          <a:spcPct val="0"/>
        </a:spcAft>
        <a:defRPr sz="3200" b="1">
          <a:solidFill>
            <a:srgbClr val="0000BE"/>
          </a:solidFill>
          <a:latin typeface="Arial" charset="0"/>
        </a:defRPr>
      </a:lvl2pPr>
      <a:lvl3pPr algn="l" rtl="0" eaLnBrk="0" fontAlgn="base" hangingPunct="0">
        <a:spcBef>
          <a:spcPct val="0"/>
        </a:spcBef>
        <a:spcAft>
          <a:spcPct val="0"/>
        </a:spcAft>
        <a:defRPr sz="3200" b="1">
          <a:solidFill>
            <a:srgbClr val="0000BE"/>
          </a:solidFill>
          <a:latin typeface="Arial" charset="0"/>
        </a:defRPr>
      </a:lvl3pPr>
      <a:lvl4pPr algn="l" rtl="0" eaLnBrk="0" fontAlgn="base" hangingPunct="0">
        <a:spcBef>
          <a:spcPct val="0"/>
        </a:spcBef>
        <a:spcAft>
          <a:spcPct val="0"/>
        </a:spcAft>
        <a:defRPr sz="3200" b="1">
          <a:solidFill>
            <a:srgbClr val="0000BE"/>
          </a:solidFill>
          <a:latin typeface="Arial" charset="0"/>
        </a:defRPr>
      </a:lvl4pPr>
      <a:lvl5pPr algn="l" rtl="0" eaLnBrk="0" fontAlgn="base" hangingPunct="0">
        <a:spcBef>
          <a:spcPct val="0"/>
        </a:spcBef>
        <a:spcAft>
          <a:spcPct val="0"/>
        </a:spcAft>
        <a:defRPr sz="3200" b="1">
          <a:solidFill>
            <a:srgbClr val="0000BE"/>
          </a:solidFill>
          <a:latin typeface="Arial" charset="0"/>
        </a:defRPr>
      </a:lvl5pPr>
      <a:lvl6pPr marL="457200" algn="l" rtl="0" fontAlgn="base">
        <a:spcBef>
          <a:spcPct val="0"/>
        </a:spcBef>
        <a:spcAft>
          <a:spcPct val="0"/>
        </a:spcAft>
        <a:defRPr sz="3200" b="1">
          <a:solidFill>
            <a:srgbClr val="0000BE"/>
          </a:solidFill>
          <a:latin typeface="Arial" charset="0"/>
        </a:defRPr>
      </a:lvl6pPr>
      <a:lvl7pPr marL="914400" algn="l" rtl="0" fontAlgn="base">
        <a:spcBef>
          <a:spcPct val="0"/>
        </a:spcBef>
        <a:spcAft>
          <a:spcPct val="0"/>
        </a:spcAft>
        <a:defRPr sz="3200" b="1">
          <a:solidFill>
            <a:srgbClr val="0000BE"/>
          </a:solidFill>
          <a:latin typeface="Arial" charset="0"/>
        </a:defRPr>
      </a:lvl7pPr>
      <a:lvl8pPr marL="1371600" algn="l" rtl="0" fontAlgn="base">
        <a:spcBef>
          <a:spcPct val="0"/>
        </a:spcBef>
        <a:spcAft>
          <a:spcPct val="0"/>
        </a:spcAft>
        <a:defRPr sz="3200" b="1">
          <a:solidFill>
            <a:srgbClr val="0000BE"/>
          </a:solidFill>
          <a:latin typeface="Arial" charset="0"/>
        </a:defRPr>
      </a:lvl8pPr>
      <a:lvl9pPr marL="1828800" algn="l" rtl="0" fontAlgn="base">
        <a:spcBef>
          <a:spcPct val="0"/>
        </a:spcBef>
        <a:spcAft>
          <a:spcPct val="0"/>
        </a:spcAft>
        <a:defRPr sz="3200" b="1">
          <a:solidFill>
            <a:srgbClr val="0000BE"/>
          </a:solidFill>
          <a:latin typeface="Arial" charset="0"/>
        </a:defRPr>
      </a:lvl9pPr>
    </p:titleStyle>
    <p:bodyStyle>
      <a:lvl1pPr marL="342900" indent="-342900" algn="l" rtl="0" eaLnBrk="0" fontAlgn="base" hangingPunct="0">
        <a:spcBef>
          <a:spcPct val="20000"/>
        </a:spcBef>
        <a:spcAft>
          <a:spcPct val="0"/>
        </a:spcAft>
        <a:buClr>
          <a:schemeClr val="tx1"/>
        </a:buClr>
        <a:buSzPct val="90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008A3E"/>
        </a:buClr>
        <a:buSzPct val="90000"/>
        <a:buFont typeface="Wingdings" pitchFamily="2" charset="2"/>
        <a:buChar char="l"/>
        <a:defRPr sz="2400">
          <a:solidFill>
            <a:srgbClr val="008A3E"/>
          </a:solidFill>
          <a:latin typeface="+mn-lt"/>
        </a:defRPr>
      </a:lvl2pPr>
      <a:lvl3pPr marL="1143000" indent="-228600" algn="l" rtl="0" eaLnBrk="0" fontAlgn="base" hangingPunct="0">
        <a:spcBef>
          <a:spcPct val="20000"/>
        </a:spcBef>
        <a:spcAft>
          <a:spcPct val="0"/>
        </a:spcAft>
        <a:buClr>
          <a:srgbClr val="0000BE"/>
        </a:buClr>
        <a:buFont typeface="Wingdings" pitchFamily="2" charset="2"/>
        <a:buChar char="w"/>
        <a:defRPr sz="2400">
          <a:solidFill>
            <a:srgbClr val="0000BE"/>
          </a:solidFill>
          <a:latin typeface="+mn-lt"/>
        </a:defRPr>
      </a:lvl3pPr>
      <a:lvl4pPr marL="1600200" indent="-228600" algn="l" rtl="0" eaLnBrk="0" fontAlgn="base" hangingPunct="0">
        <a:spcBef>
          <a:spcPct val="20000"/>
        </a:spcBef>
        <a:spcAft>
          <a:spcPct val="0"/>
        </a:spcAft>
        <a:buClr>
          <a:srgbClr val="69235C"/>
        </a:buClr>
        <a:buSzPct val="80000"/>
        <a:buFont typeface="Wingdings" pitchFamily="2" charset="2"/>
        <a:buChar char="¨"/>
        <a:defRPr sz="2400">
          <a:solidFill>
            <a:srgbClr val="C00000"/>
          </a:solidFill>
          <a:latin typeface="+mn-lt"/>
        </a:defRPr>
      </a:lvl4pPr>
      <a:lvl5pPr marL="2057400" indent="-228600" algn="l" rtl="0" eaLnBrk="0" fontAlgn="base" hangingPunct="0">
        <a:spcBef>
          <a:spcPct val="20000"/>
        </a:spcBef>
        <a:spcAft>
          <a:spcPct val="0"/>
        </a:spcAft>
        <a:buClr>
          <a:schemeClr val="bg2"/>
        </a:buClr>
        <a:buSzPct val="80000"/>
        <a:buFont typeface="Wingdings" pitchFamily="2" charset="2"/>
        <a:buChar char="¡"/>
        <a:defRPr sz="2400">
          <a:solidFill>
            <a:schemeClr val="tx1"/>
          </a:solidFill>
          <a:latin typeface="+mn-lt"/>
        </a:defRPr>
      </a:lvl5pPr>
      <a:lvl6pPr marL="2514600" indent="-228600" algn="l" rtl="0" fontAlgn="base">
        <a:spcBef>
          <a:spcPct val="20000"/>
        </a:spcBef>
        <a:spcAft>
          <a:spcPct val="0"/>
        </a:spcAft>
        <a:buClr>
          <a:schemeClr val="bg2"/>
        </a:buClr>
        <a:buSzPct val="80000"/>
        <a:buFont typeface="Wingdings" pitchFamily="2" charset="2"/>
        <a:buChar char="¡"/>
        <a:defRPr sz="2400">
          <a:solidFill>
            <a:schemeClr val="bg2"/>
          </a:solidFill>
          <a:latin typeface="+mn-lt"/>
        </a:defRPr>
      </a:lvl6pPr>
      <a:lvl7pPr marL="2971800" indent="-228600" algn="l" rtl="0" fontAlgn="base">
        <a:spcBef>
          <a:spcPct val="20000"/>
        </a:spcBef>
        <a:spcAft>
          <a:spcPct val="0"/>
        </a:spcAft>
        <a:buClr>
          <a:schemeClr val="bg2"/>
        </a:buClr>
        <a:buSzPct val="80000"/>
        <a:buFont typeface="Wingdings" pitchFamily="2" charset="2"/>
        <a:buChar char="¡"/>
        <a:defRPr sz="2400">
          <a:solidFill>
            <a:schemeClr val="bg2"/>
          </a:solidFill>
          <a:latin typeface="+mn-lt"/>
        </a:defRPr>
      </a:lvl7pPr>
      <a:lvl8pPr marL="3429000" indent="-228600" algn="l" rtl="0" fontAlgn="base">
        <a:spcBef>
          <a:spcPct val="20000"/>
        </a:spcBef>
        <a:spcAft>
          <a:spcPct val="0"/>
        </a:spcAft>
        <a:buClr>
          <a:schemeClr val="bg2"/>
        </a:buClr>
        <a:buSzPct val="80000"/>
        <a:buFont typeface="Wingdings" pitchFamily="2" charset="2"/>
        <a:buChar char="¡"/>
        <a:defRPr sz="2400">
          <a:solidFill>
            <a:schemeClr val="bg2"/>
          </a:solidFill>
          <a:latin typeface="+mn-lt"/>
        </a:defRPr>
      </a:lvl8pPr>
      <a:lvl9pPr marL="3886200" indent="-228600" algn="l" rtl="0" fontAlgn="base">
        <a:spcBef>
          <a:spcPct val="20000"/>
        </a:spcBef>
        <a:spcAft>
          <a:spcPct val="0"/>
        </a:spcAft>
        <a:buClr>
          <a:schemeClr val="bg2"/>
        </a:buClr>
        <a:buSzPct val="80000"/>
        <a:buFont typeface="Wingdings" pitchFamily="2" charset="2"/>
        <a:buChar char="¡"/>
        <a:defRPr sz="24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5321" name="Picture 22" descr="signature"/>
          <p:cNvPicPr>
            <a:picLocks noChangeAspect="1" noChangeArrowheads="1"/>
          </p:cNvPicPr>
          <p:nvPr/>
        </p:nvPicPr>
        <p:blipFill>
          <a:blip r:embed="rId11">
            <a:extLst>
              <a:ext uri="{28A0092B-C50C-407E-A947-70E740481C1C}">
                <a14:useLocalDpi xmlns:a14="http://schemas.microsoft.com/office/drawing/2010/main" val="0"/>
              </a:ext>
            </a:extLst>
          </a:blip>
          <a:srcRect l="84271" t="-8163"/>
          <a:stretch>
            <a:fillRect/>
          </a:stretch>
        </p:blipFill>
        <p:spPr bwMode="auto">
          <a:xfrm>
            <a:off x="7705725" y="6408000"/>
            <a:ext cx="143827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Rectangle 2"/>
          <p:cNvSpPr>
            <a:spLocks noGrp="1" noChangeArrowheads="1"/>
          </p:cNvSpPr>
          <p:nvPr>
            <p:ph type="body" idx="1"/>
          </p:nvPr>
        </p:nvSpPr>
        <p:spPr bwMode="auto">
          <a:xfrm>
            <a:off x="615950" y="1673226"/>
            <a:ext cx="790575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5301" name="Rectangle 6"/>
          <p:cNvSpPr>
            <a:spLocks noGrp="1" noChangeArrowheads="1"/>
          </p:cNvSpPr>
          <p:nvPr>
            <p:ph type="title"/>
          </p:nvPr>
        </p:nvSpPr>
        <p:spPr bwMode="auto">
          <a:xfrm>
            <a:off x="1577976" y="393700"/>
            <a:ext cx="61055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ctr" anchorCtr="0" compatLnSpc="1">
            <a:prstTxWarp prst="textNoShape">
              <a:avLst/>
            </a:prstTxWarp>
            <a:spAutoFit/>
          </a:bodyPr>
          <a:lstStyle/>
          <a:p>
            <a:pPr lvl="0"/>
            <a:r>
              <a:rPr lang="en-US" dirty="0"/>
              <a:t>Click to edit Master title style</a:t>
            </a:r>
            <a:endParaRPr lang="en-GB" dirty="0"/>
          </a:p>
        </p:txBody>
      </p:sp>
      <p:sp>
        <p:nvSpPr>
          <p:cNvPr id="55330" name="Text Box 34"/>
          <p:cNvSpPr txBox="1">
            <a:spLocks noChangeAspect="1" noChangeArrowheads="1"/>
          </p:cNvSpPr>
          <p:nvPr/>
        </p:nvSpPr>
        <p:spPr bwMode="auto">
          <a:xfrm>
            <a:off x="630238" y="6197600"/>
            <a:ext cx="6977062" cy="147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5" rIns="91430" bIns="45715"/>
          <a:lstStyle/>
          <a:p>
            <a:pPr fontAlgn="base">
              <a:spcBef>
                <a:spcPct val="50000"/>
              </a:spcBef>
              <a:spcAft>
                <a:spcPct val="0"/>
              </a:spcAft>
            </a:pPr>
            <a:endParaRPr lang="en-GB" sz="800" kern="1200" noProof="1">
              <a:solidFill>
                <a:srgbClr val="A6A6A6"/>
              </a:solidFill>
              <a:latin typeface="Verdana" pitchFamily="34" charset="0"/>
              <a:ea typeface=""/>
              <a:cs typeface=""/>
            </a:endParaRPr>
          </a:p>
        </p:txBody>
      </p:sp>
      <p:sp>
        <p:nvSpPr>
          <p:cNvPr id="55334" name="Text Box 38"/>
          <p:cNvSpPr txBox="1">
            <a:spLocks noChangeArrowheads="1"/>
          </p:cNvSpPr>
          <p:nvPr/>
        </p:nvSpPr>
        <p:spPr bwMode="auto">
          <a:xfrm>
            <a:off x="631825" y="6429376"/>
            <a:ext cx="5016500" cy="217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spAutoFit/>
          </a:bodyPr>
          <a:lstStyle/>
          <a:p>
            <a:pPr fontAlgn="base">
              <a:spcBef>
                <a:spcPct val="50000"/>
              </a:spcBef>
              <a:spcAft>
                <a:spcPct val="0"/>
              </a:spcAft>
            </a:pPr>
            <a:endParaRPr lang="en-GB" sz="800" kern="1200" dirty="0">
              <a:solidFill>
                <a:srgbClr val="A6A6A6"/>
              </a:solidFill>
              <a:latin typeface="Verdana" pitchFamily="34" charset="0"/>
              <a:ea typeface=""/>
              <a:cs typeface=""/>
            </a:endParaRPr>
          </a:p>
        </p:txBody>
      </p:sp>
      <p:cxnSp>
        <p:nvCxnSpPr>
          <p:cNvPr id="10" name="Straight Connector 9"/>
          <p:cNvCxnSpPr/>
          <p:nvPr userDrawn="1"/>
        </p:nvCxnSpPr>
        <p:spPr>
          <a:xfrm flipH="1">
            <a:off x="468000" y="988560"/>
            <a:ext cx="8229600" cy="0"/>
          </a:xfrm>
          <a:prstGeom prst="line">
            <a:avLst/>
          </a:prstGeom>
          <a:ln>
            <a:solidFill>
              <a:srgbClr val="8D8F92"/>
            </a:solidFill>
          </a:ln>
        </p:spPr>
        <p:style>
          <a:lnRef idx="2">
            <a:schemeClr val="accent1"/>
          </a:lnRef>
          <a:fillRef idx="0">
            <a:schemeClr val="accent1"/>
          </a:fillRef>
          <a:effectRef idx="1">
            <a:schemeClr val="accent1"/>
          </a:effectRef>
          <a:fontRef idx="minor">
            <a:schemeClr val="tx1"/>
          </a:fontRef>
        </p:style>
      </p:cxnSp>
      <p:pic>
        <p:nvPicPr>
          <p:cNvPr id="17" name="Picture 16" descr="nasa-logo-meatball.jpg"/>
          <p:cNvPicPr>
            <a:picLocks noChangeAspect="1"/>
          </p:cNvPicPr>
          <p:nvPr userDrawn="1"/>
        </p:nvPicPr>
        <p:blipFill rotWithShape="1">
          <a:blip r:embed="rId12" cstate="print">
            <a:extLst>
              <a:ext uri="{28A0092B-C50C-407E-A947-70E740481C1C}">
                <a14:useLocalDpi xmlns:a14="http://schemas.microsoft.com/office/drawing/2010/main" val="0"/>
              </a:ext>
            </a:extLst>
          </a:blip>
          <a:srcRect l="20731" t="12322" r="24284" b="13096"/>
          <a:stretch/>
        </p:blipFill>
        <p:spPr>
          <a:xfrm>
            <a:off x="7952112" y="189120"/>
            <a:ext cx="815999" cy="712800"/>
          </a:xfrm>
          <a:prstGeom prst="rect">
            <a:avLst/>
          </a:prstGeom>
        </p:spPr>
      </p:pic>
      <p:pic>
        <p:nvPicPr>
          <p:cNvPr id="18" name="Picture 17"/>
          <p:cNvPicPr>
            <a:picLocks noChangeAspect="1"/>
          </p:cNvPicPr>
          <p:nvPr userDrawn="1"/>
        </p:nvPicPr>
        <p:blipFill>
          <a:blip r:embed="rId13"/>
          <a:stretch>
            <a:fillRect/>
          </a:stretch>
        </p:blipFill>
        <p:spPr>
          <a:xfrm>
            <a:off x="468000" y="272761"/>
            <a:ext cx="1454544" cy="576000"/>
          </a:xfrm>
          <a:prstGeom prst="rect">
            <a:avLst/>
          </a:prstGeom>
        </p:spPr>
      </p:pic>
      <p:pic>
        <p:nvPicPr>
          <p:cNvPr id="19" name="Picture 2" descr="C:\Users\gdoxani\Pictures\03_logo_dark_blue.bmp"/>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l="6605" t="19104" r="7069" b="18621"/>
          <a:stretch/>
        </p:blipFill>
        <p:spPr bwMode="auto">
          <a:xfrm>
            <a:off x="6290002" y="252001"/>
            <a:ext cx="1608942" cy="57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34845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Lst>
  <p:hf sldNum="0" hdr="0" dt="0"/>
  <p:txStyles>
    <p:titleStyle>
      <a:lvl1pPr algn="l" rtl="0" eaLnBrk="1" fontAlgn="base" hangingPunct="1">
        <a:spcBef>
          <a:spcPct val="0"/>
        </a:spcBef>
        <a:spcAft>
          <a:spcPct val="0"/>
        </a:spcAft>
        <a:defRPr sz="2200" b="1">
          <a:solidFill>
            <a:srgbClr val="A6A6A6"/>
          </a:solidFill>
          <a:latin typeface="+mj-lt"/>
          <a:ea typeface="+mj-ea"/>
          <a:cs typeface="+mj-cs"/>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153" algn="l" rtl="0" eaLnBrk="1" fontAlgn="base" hangingPunct="1">
        <a:spcBef>
          <a:spcPct val="0"/>
        </a:spcBef>
        <a:spcAft>
          <a:spcPct val="0"/>
        </a:spcAft>
        <a:defRPr sz="2200" b="1">
          <a:solidFill>
            <a:schemeClr val="bg1"/>
          </a:solidFill>
          <a:latin typeface="Verdana" pitchFamily="34" charset="0"/>
        </a:defRPr>
      </a:lvl6pPr>
      <a:lvl7pPr marL="914305" algn="l" rtl="0" eaLnBrk="1" fontAlgn="base" hangingPunct="1">
        <a:spcBef>
          <a:spcPct val="0"/>
        </a:spcBef>
        <a:spcAft>
          <a:spcPct val="0"/>
        </a:spcAft>
        <a:defRPr sz="2200" b="1">
          <a:solidFill>
            <a:schemeClr val="bg1"/>
          </a:solidFill>
          <a:latin typeface="Verdana" pitchFamily="34" charset="0"/>
        </a:defRPr>
      </a:lvl7pPr>
      <a:lvl8pPr marL="1371458" algn="l" rtl="0" eaLnBrk="1" fontAlgn="base" hangingPunct="1">
        <a:spcBef>
          <a:spcPct val="0"/>
        </a:spcBef>
        <a:spcAft>
          <a:spcPct val="0"/>
        </a:spcAft>
        <a:defRPr sz="2200" b="1">
          <a:solidFill>
            <a:schemeClr val="bg1"/>
          </a:solidFill>
          <a:latin typeface="Verdana" pitchFamily="34" charset="0"/>
        </a:defRPr>
      </a:lvl8pPr>
      <a:lvl9pPr marL="1828610" algn="l" rtl="0" eaLnBrk="1" fontAlgn="base" hangingPunct="1">
        <a:spcBef>
          <a:spcPct val="0"/>
        </a:spcBef>
        <a:spcAft>
          <a:spcPct val="0"/>
        </a:spcAft>
        <a:defRPr sz="2200" b="1">
          <a:solidFill>
            <a:schemeClr val="bg1"/>
          </a:solidFill>
          <a:latin typeface="Verdana" pitchFamily="34" charset="0"/>
        </a:defRPr>
      </a:lvl9pPr>
    </p:titleStyle>
    <p:bodyStyle>
      <a:lvl1pPr marL="342865" indent="-342865" algn="l" rtl="0" eaLnBrk="1" fontAlgn="base" hangingPunct="1">
        <a:lnSpc>
          <a:spcPct val="119000"/>
        </a:lnSpc>
        <a:spcBef>
          <a:spcPct val="20000"/>
        </a:spcBef>
        <a:spcAft>
          <a:spcPct val="0"/>
        </a:spcAft>
        <a:buClr>
          <a:schemeClr val="accent1"/>
        </a:buClr>
        <a:buFont typeface="Verdana" pitchFamily="34" charset="0"/>
        <a:buAutoNum type="arabicPeriod"/>
        <a:defRPr sz="1600">
          <a:solidFill>
            <a:srgbClr val="A6A6A6"/>
          </a:solidFill>
          <a:latin typeface="+mn-lt"/>
          <a:ea typeface="+mn-ea"/>
          <a:cs typeface="+mn-cs"/>
        </a:defRPr>
      </a:lvl1pPr>
      <a:lvl2pPr marL="1227011" indent="-419057" algn="l" rtl="0" eaLnBrk="1" fontAlgn="base" hangingPunct="1">
        <a:lnSpc>
          <a:spcPct val="119000"/>
        </a:lnSpc>
        <a:spcBef>
          <a:spcPct val="20000"/>
        </a:spcBef>
        <a:spcAft>
          <a:spcPct val="0"/>
        </a:spcAft>
        <a:buClr>
          <a:schemeClr val="accent1"/>
        </a:buClr>
        <a:buFont typeface="Verdana" pitchFamily="34" charset="0"/>
        <a:buAutoNum type="alphaLcPeriod"/>
        <a:defRPr sz="1600">
          <a:solidFill>
            <a:srgbClr val="A6A6A6"/>
          </a:solidFill>
          <a:latin typeface="+mn-lt"/>
        </a:defRPr>
      </a:lvl2pPr>
      <a:lvl3pPr marL="1825435" indent="-419057" algn="l" rtl="0" eaLnBrk="1" fontAlgn="base" hangingPunct="1">
        <a:lnSpc>
          <a:spcPct val="119000"/>
        </a:lnSpc>
        <a:spcBef>
          <a:spcPct val="20000"/>
        </a:spcBef>
        <a:spcAft>
          <a:spcPct val="0"/>
        </a:spcAft>
        <a:buClr>
          <a:schemeClr val="accent1"/>
        </a:buClr>
        <a:buFont typeface="Verdana" pitchFamily="34" charset="0"/>
        <a:buChar char="–"/>
        <a:defRPr sz="1600">
          <a:solidFill>
            <a:srgbClr val="A6A6A6"/>
          </a:solidFill>
          <a:latin typeface="+mn-lt"/>
        </a:defRPr>
      </a:lvl3pPr>
      <a:lvl4pPr marL="2423862" indent="-419057" algn="l" rtl="0" eaLnBrk="1" fontAlgn="base" hangingPunct="1">
        <a:lnSpc>
          <a:spcPct val="119000"/>
        </a:lnSpc>
        <a:spcBef>
          <a:spcPct val="20000"/>
        </a:spcBef>
        <a:spcAft>
          <a:spcPct val="0"/>
        </a:spcAft>
        <a:buClr>
          <a:schemeClr val="accent1"/>
        </a:buClr>
        <a:buFont typeface="Verdana" pitchFamily="34" charset="0"/>
        <a:buChar char="–"/>
        <a:defRPr sz="1600">
          <a:solidFill>
            <a:srgbClr val="A6A6A6"/>
          </a:solidFill>
          <a:latin typeface="+mn-lt"/>
        </a:defRPr>
      </a:lvl4pPr>
      <a:lvl5pPr marL="3022287" indent="-419057" algn="l" rtl="0" eaLnBrk="1" fontAlgn="base" hangingPunct="1">
        <a:lnSpc>
          <a:spcPct val="119000"/>
        </a:lnSpc>
        <a:spcBef>
          <a:spcPct val="20000"/>
        </a:spcBef>
        <a:spcAft>
          <a:spcPct val="0"/>
        </a:spcAft>
        <a:buClr>
          <a:schemeClr val="accent1"/>
        </a:buClr>
        <a:buFont typeface="Verdana" pitchFamily="34" charset="0"/>
        <a:buChar char="–"/>
        <a:defRPr sz="1600">
          <a:solidFill>
            <a:srgbClr val="A6A6A6"/>
          </a:solidFill>
          <a:latin typeface="+mn-lt"/>
        </a:defRPr>
      </a:lvl5pPr>
      <a:lvl6pPr marL="3479440" indent="-419057"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6592" indent="-419057"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3745" indent="-419057"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0897" indent="-419057"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4305" rtl="0" eaLnBrk="1" latinLnBrk="0" hangingPunct="1">
        <a:defRPr sz="1800" kern="1200">
          <a:solidFill>
            <a:schemeClr val="tx1"/>
          </a:solidFill>
          <a:latin typeface="+mn-lt"/>
          <a:ea typeface="+mn-ea"/>
          <a:cs typeface="+mn-cs"/>
        </a:defRPr>
      </a:lvl1pPr>
      <a:lvl2pPr marL="457153"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8"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3" algn="l" defTabSz="914305" rtl="0" eaLnBrk="1" latinLnBrk="0" hangingPunct="1">
        <a:defRPr sz="1800" kern="1200">
          <a:solidFill>
            <a:schemeClr val="tx1"/>
          </a:solidFill>
          <a:latin typeface="+mn-lt"/>
          <a:ea typeface="+mn-ea"/>
          <a:cs typeface="+mn-cs"/>
        </a:defRPr>
      </a:lvl6pPr>
      <a:lvl7pPr marL="2742915" algn="l" defTabSz="914305" rtl="0" eaLnBrk="1" latinLnBrk="0" hangingPunct="1">
        <a:defRPr sz="1800" kern="1200">
          <a:solidFill>
            <a:schemeClr val="tx1"/>
          </a:solidFill>
          <a:latin typeface="+mn-lt"/>
          <a:ea typeface="+mn-ea"/>
          <a:cs typeface="+mn-cs"/>
        </a:defRPr>
      </a:lvl7pPr>
      <a:lvl8pPr marL="3200068" algn="l" defTabSz="914305" rtl="0" eaLnBrk="1" latinLnBrk="0" hangingPunct="1">
        <a:defRPr sz="1800" kern="1200">
          <a:solidFill>
            <a:schemeClr val="tx1"/>
          </a:solidFill>
          <a:latin typeface="+mn-lt"/>
          <a:ea typeface="+mn-ea"/>
          <a:cs typeface="+mn-cs"/>
        </a:defRPr>
      </a:lvl8pPr>
      <a:lvl9pPr marL="3657220" algn="l" defTabSz="91430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mailto:eric.f.vermote@nasa.gov" TargetMode="External"/><Relationship Id="rId2" Type="http://schemas.openxmlformats.org/officeDocument/2006/relationships/image" Target="../media/image10.png"/><Relationship Id="rId1" Type="http://schemas.openxmlformats.org/officeDocument/2006/relationships/slideLayout" Target="../slideLayouts/slideLayout18.xml"/><Relationship Id="rId6" Type="http://schemas.openxmlformats.org/officeDocument/2006/relationships/hyperlink" Target="mailto:roger63@umd.edu" TargetMode="External"/><Relationship Id="rId5" Type="http://schemas.openxmlformats.org/officeDocument/2006/relationships/hyperlink" Target="mailto:Ferran.Gascon@esa.int" TargetMode="External"/><Relationship Id="rId4" Type="http://schemas.openxmlformats.org/officeDocument/2006/relationships/hyperlink" Target="mailto:Georgia.Doxani@esa.int"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sz="3600" dirty="0"/>
              <a:t>Atmospheric Correction Discussion</a:t>
            </a:r>
          </a:p>
        </p:txBody>
      </p:sp>
      <p:sp>
        <p:nvSpPr>
          <p:cNvPr id="2051" name="Rectangle 3"/>
          <p:cNvSpPr>
            <a:spLocks noGrp="1" noChangeArrowheads="1"/>
          </p:cNvSpPr>
          <p:nvPr>
            <p:ph type="subTitle" idx="1"/>
          </p:nvPr>
        </p:nvSpPr>
        <p:spPr/>
        <p:txBody>
          <a:bodyPr/>
          <a:lstStyle/>
          <a:p>
            <a:r>
              <a:rPr lang="en-US" dirty="0"/>
              <a:t>Kurt </a:t>
            </a:r>
            <a:r>
              <a:rPr lang="en-US" dirty="0" err="1"/>
              <a:t>Thome</a:t>
            </a:r>
            <a:endParaRPr lang="en-US" dirty="0"/>
          </a:p>
        </p:txBody>
      </p:sp>
      <p:sp>
        <p:nvSpPr>
          <p:cNvPr id="7" name="Rectangle 18"/>
          <p:cNvSpPr>
            <a:spLocks noGrp="1" noChangeArrowheads="1"/>
          </p:cNvSpPr>
          <p:nvPr>
            <p:ph type="sldNum" sz="quarter" idx="11"/>
          </p:nvPr>
        </p:nvSpPr>
        <p:spPr/>
        <p:txBody>
          <a:bodyPr/>
          <a:lstStyle/>
          <a:p>
            <a:fld id="{0CE88A52-87E8-4D9D-8C58-F00AFEC1520E}" type="slidenum">
              <a:rPr lang="en-US">
                <a:solidFill>
                  <a:srgbClr val="000000"/>
                </a:solidFill>
              </a:rPr>
              <a:pPr/>
              <a:t>1</a:t>
            </a:fld>
            <a:endParaRPr lang="en-US">
              <a:solidFill>
                <a:srgbClr val="000000"/>
              </a:solidFill>
            </a:endParaRPr>
          </a:p>
        </p:txBody>
      </p:sp>
      <p:sp>
        <p:nvSpPr>
          <p:cNvPr id="8" name="Text Placeholder 7"/>
          <p:cNvSpPr>
            <a:spLocks noGrp="1"/>
          </p:cNvSpPr>
          <p:nvPr>
            <p:ph type="body" sz="quarter" idx="12"/>
          </p:nvPr>
        </p:nvSpPr>
        <p:spPr/>
        <p:txBody>
          <a:bodyPr/>
          <a:lstStyle/>
          <a:p>
            <a:r>
              <a:rPr lang="en-US" b="1" dirty="0">
                <a:solidFill>
                  <a:schemeClr val="tx2"/>
                </a:solidFill>
              </a:rPr>
              <a:t>NASA/Goddard Space Flight Center</a:t>
            </a:r>
          </a:p>
          <a:p>
            <a:r>
              <a:rPr lang="en-US" b="1" dirty="0">
                <a:solidFill>
                  <a:schemeClr val="tx2"/>
                </a:solidFill>
              </a:rPr>
              <a:t>Kurtis.thome@nasa.gov</a:t>
            </a:r>
          </a:p>
          <a:p>
            <a:endParaRPr lang="en-US" dirty="0"/>
          </a:p>
        </p:txBody>
      </p:sp>
      <p:sp>
        <p:nvSpPr>
          <p:cNvPr id="2052" name="Text Box 4"/>
          <p:cNvSpPr txBox="1">
            <a:spLocks noChangeArrowheads="1"/>
          </p:cNvSpPr>
          <p:nvPr/>
        </p:nvSpPr>
        <p:spPr bwMode="auto">
          <a:xfrm>
            <a:off x="2286000" y="4437727"/>
            <a:ext cx="4419600" cy="954107"/>
          </a:xfrm>
          <a:prstGeom prst="rect">
            <a:avLst/>
          </a:prstGeom>
          <a:noFill/>
          <a:ln w="9525">
            <a:noFill/>
            <a:miter lim="800000"/>
            <a:headEnd/>
            <a:tailEnd/>
          </a:ln>
          <a:effectLst/>
        </p:spPr>
        <p:txBody>
          <a:bodyPr>
            <a:spAutoFit/>
          </a:bodyPr>
          <a:lstStyle/>
          <a:p>
            <a:pPr eaLnBrk="0" fontAlgn="base" hangingPunct="0">
              <a:spcBef>
                <a:spcPct val="50000"/>
              </a:spcBef>
              <a:spcAft>
                <a:spcPct val="0"/>
              </a:spcAft>
            </a:pPr>
            <a:r>
              <a:rPr lang="en-US" b="1" kern="1200" dirty="0">
                <a:latin typeface="Arial" charset="0"/>
                <a:ea typeface="+mn-ea"/>
                <a:cs typeface="+mn-cs"/>
              </a:rPr>
              <a:t>WGCV IVOS 28</a:t>
            </a:r>
          </a:p>
          <a:p>
            <a:pPr eaLnBrk="0" fontAlgn="base" hangingPunct="0">
              <a:spcBef>
                <a:spcPct val="50000"/>
              </a:spcBef>
              <a:spcAft>
                <a:spcPct val="0"/>
              </a:spcAft>
            </a:pPr>
            <a:r>
              <a:rPr lang="en-US" b="1" kern="1200" dirty="0">
                <a:latin typeface="Arial" charset="0"/>
                <a:ea typeface="+mn-ea"/>
                <a:cs typeface="+mn-cs"/>
              </a:rPr>
              <a:t>Beijing, China</a:t>
            </a:r>
          </a:p>
          <a:p>
            <a:pPr eaLnBrk="0" fontAlgn="base" hangingPunct="0">
              <a:spcBef>
                <a:spcPct val="50000"/>
              </a:spcBef>
              <a:spcAft>
                <a:spcPct val="0"/>
              </a:spcAft>
            </a:pPr>
            <a:r>
              <a:rPr lang="en-US" b="1" i="1" kern="1200" dirty="0">
                <a:latin typeface="Arial" charset="0"/>
                <a:ea typeface="+mn-ea"/>
                <a:cs typeface="+mn-cs"/>
              </a:rPr>
              <a:t>July 19-21, 2016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64000" y="1198650"/>
            <a:ext cx="5528969" cy="584775"/>
          </a:xfrm>
        </p:spPr>
        <p:txBody>
          <a:bodyPr/>
          <a:lstStyle/>
          <a:p>
            <a:r>
              <a:rPr lang="en-US" sz="3200" dirty="0">
                <a:solidFill>
                  <a:srgbClr val="00338D"/>
                </a:solidFill>
                <a:latin typeface="Calibri" panose="020F0502020204030204" pitchFamily="34" charset="0"/>
              </a:rPr>
              <a:t>- </a:t>
            </a:r>
            <a:r>
              <a:rPr lang="en-US" sz="3200" u="sng" dirty="0">
                <a:solidFill>
                  <a:srgbClr val="00338D"/>
                </a:solidFill>
                <a:latin typeface="Calibri" panose="020F0502020204030204" pitchFamily="34" charset="0"/>
              </a:rPr>
              <a:t>When?</a:t>
            </a:r>
          </a:p>
        </p:txBody>
      </p:sp>
      <p:sp>
        <p:nvSpPr>
          <p:cNvPr id="5" name="Rectangle 4"/>
          <p:cNvSpPr/>
          <p:nvPr/>
        </p:nvSpPr>
        <p:spPr>
          <a:xfrm>
            <a:off x="119739" y="6237515"/>
            <a:ext cx="6357257" cy="544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800" kern="1200">
              <a:solidFill>
                <a:srgbClr val="FFFFFF"/>
              </a:solidFill>
            </a:endParaRPr>
          </a:p>
        </p:txBody>
      </p:sp>
      <p:graphicFrame>
        <p:nvGraphicFramePr>
          <p:cNvPr id="6" name="Table 5"/>
          <p:cNvGraphicFramePr>
            <a:graphicFrameLocks noGrp="1"/>
          </p:cNvGraphicFramePr>
          <p:nvPr>
            <p:extLst/>
          </p:nvPr>
        </p:nvGraphicFramePr>
        <p:xfrm>
          <a:off x="880528" y="1930400"/>
          <a:ext cx="7603067" cy="4622246"/>
        </p:xfrm>
        <a:graphic>
          <a:graphicData uri="http://schemas.openxmlformats.org/drawingml/2006/table">
            <a:tbl>
              <a:tblPr firstRow="1" firstCol="1" bandRow="1">
                <a:tableStyleId>{5C22544A-7EE6-4342-B048-85BDC9FD1C3A}</a:tableStyleId>
              </a:tblPr>
              <a:tblGrid>
                <a:gridCol w="4854288">
                  <a:extLst>
                    <a:ext uri="{9D8B030D-6E8A-4147-A177-3AD203B41FA5}">
                      <a16:colId xmlns:a16="http://schemas.microsoft.com/office/drawing/2014/main" val="20000"/>
                    </a:ext>
                  </a:extLst>
                </a:gridCol>
                <a:gridCol w="2748779">
                  <a:extLst>
                    <a:ext uri="{9D8B030D-6E8A-4147-A177-3AD203B41FA5}">
                      <a16:colId xmlns:a16="http://schemas.microsoft.com/office/drawing/2014/main" val="20001"/>
                    </a:ext>
                  </a:extLst>
                </a:gridCol>
              </a:tblGrid>
              <a:tr h="476702">
                <a:tc gridSpan="2">
                  <a:txBody>
                    <a:bodyPr/>
                    <a:lstStyle/>
                    <a:p>
                      <a:pPr marL="0" algn="l" defTabSz="914400" rtl="0" eaLnBrk="1" latinLnBrk="0" hangingPunct="1">
                        <a:lnSpc>
                          <a:spcPct val="115000"/>
                        </a:lnSpc>
                        <a:spcAft>
                          <a:spcPts val="1200"/>
                        </a:spcAft>
                      </a:pPr>
                      <a:r>
                        <a:rPr lang="en-GB" sz="2800" b="1" u="none" kern="1200" dirty="0">
                          <a:solidFill>
                            <a:schemeClr val="bg1"/>
                          </a:solidFill>
                          <a:effectLst/>
                          <a:latin typeface="Calibri" panose="020F0502020204030204" pitchFamily="34" charset="0"/>
                          <a:ea typeface="+mn-ea"/>
                          <a:cs typeface="+mn-cs"/>
                        </a:rPr>
                        <a:t>I</a:t>
                      </a:r>
                      <a:r>
                        <a:rPr lang="en-GB" sz="1800" b="1" u="none" kern="1200" dirty="0">
                          <a:solidFill>
                            <a:schemeClr val="bg1"/>
                          </a:solidFill>
                          <a:effectLst/>
                          <a:latin typeface="Calibri" panose="020F0502020204030204" pitchFamily="34" charset="0"/>
                          <a:ea typeface="+mn-ea"/>
                          <a:cs typeface="+mn-cs"/>
                        </a:rPr>
                        <a:t>MPORTANT</a:t>
                      </a:r>
                      <a:r>
                        <a:rPr lang="en-GB" sz="1800" b="1" u="none" kern="1200" baseline="0" dirty="0">
                          <a:solidFill>
                            <a:schemeClr val="bg1"/>
                          </a:solidFill>
                          <a:effectLst/>
                          <a:latin typeface="Calibri" panose="020F0502020204030204" pitchFamily="34" charset="0"/>
                          <a:ea typeface="+mn-ea"/>
                          <a:cs typeface="+mn-cs"/>
                        </a:rPr>
                        <a:t> </a:t>
                      </a:r>
                      <a:r>
                        <a:rPr lang="en-GB" sz="2800" b="1" u="none" kern="1200" dirty="0">
                          <a:solidFill>
                            <a:schemeClr val="bg1"/>
                          </a:solidFill>
                          <a:effectLst/>
                          <a:latin typeface="Calibri" panose="020F0502020204030204" pitchFamily="34" charset="0"/>
                          <a:ea typeface="+mn-ea"/>
                          <a:cs typeface="+mn-cs"/>
                        </a:rPr>
                        <a:t>D</a:t>
                      </a:r>
                      <a:r>
                        <a:rPr lang="en-GB" sz="1800" b="1" u="none" kern="1200" dirty="0">
                          <a:solidFill>
                            <a:schemeClr val="bg1"/>
                          </a:solidFill>
                          <a:effectLst/>
                          <a:latin typeface="Calibri" panose="020F0502020204030204" pitchFamily="34" charset="0"/>
                          <a:ea typeface="+mn-ea"/>
                          <a:cs typeface="+mn-cs"/>
                        </a:rPr>
                        <a:t>ATES</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5482"/>
                    </a:solidFill>
                  </a:tcPr>
                </a:tc>
                <a:tc hMerge="1">
                  <a:txBody>
                    <a:bodyPr/>
                    <a:lstStyle/>
                    <a:p>
                      <a:pPr>
                        <a:lnSpc>
                          <a:spcPct val="115000"/>
                        </a:lnSpc>
                        <a:spcAft>
                          <a:spcPts val="1200"/>
                        </a:spcAft>
                      </a:pPr>
                      <a:endParaRPr lang="en-GB" sz="1600" b="1" u="none" kern="1200" dirty="0">
                        <a:solidFill>
                          <a:schemeClr val="bg1"/>
                        </a:solidFill>
                        <a:effectLst/>
                        <a:latin typeface="+mn-lt"/>
                        <a:ea typeface="+mn-ea"/>
                        <a:cs typeface="+mn-cs"/>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441732">
                <a:tc>
                  <a:txBody>
                    <a:bodyPr/>
                    <a:lstStyle/>
                    <a:p>
                      <a:pPr>
                        <a:lnSpc>
                          <a:spcPct val="115000"/>
                        </a:lnSpc>
                        <a:spcAft>
                          <a:spcPts val="0"/>
                        </a:spcAft>
                      </a:pPr>
                      <a:r>
                        <a:rPr lang="en-GB" sz="1600" b="1" strike="sngStrike" dirty="0">
                          <a:solidFill>
                            <a:schemeClr val="tx1"/>
                          </a:solidFill>
                          <a:effectLst/>
                          <a:latin typeface="Calibri" panose="020F0502020204030204" pitchFamily="34" charset="0"/>
                        </a:rPr>
                        <a:t>1st Workshop Announcement</a:t>
                      </a:r>
                      <a:endParaRPr lang="en-GB" sz="1400" b="1" strike="sngStrike" dirty="0">
                        <a:solidFill>
                          <a:schemeClr val="tx1"/>
                        </a:solidFill>
                        <a:effectLst/>
                        <a:latin typeface="Calibri" panose="020F0502020204030204" pitchFamily="34" charset="0"/>
                        <a:ea typeface="Calibri"/>
                        <a:cs typeface="Times New Roman"/>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nSpc>
                          <a:spcPct val="115000"/>
                        </a:lnSpc>
                        <a:spcAft>
                          <a:spcPts val="1200"/>
                        </a:spcAft>
                      </a:pPr>
                      <a:r>
                        <a:rPr lang="en-GB" sz="1600" b="0" strike="sngStrike" dirty="0">
                          <a:solidFill>
                            <a:schemeClr val="tx1"/>
                          </a:solidFill>
                          <a:latin typeface="Calibri" panose="020F0502020204030204" pitchFamily="34" charset="0"/>
                        </a:rPr>
                        <a:t>25 January 2016</a:t>
                      </a:r>
                      <a:endParaRPr lang="en-GB" sz="1400" b="0" strike="sngStrike" dirty="0">
                        <a:solidFill>
                          <a:schemeClr val="tx1"/>
                        </a:solidFill>
                        <a:effectLst/>
                        <a:latin typeface="Calibri" panose="020F0502020204030204" pitchFamily="34" charset="0"/>
                        <a:ea typeface="Calibri"/>
                        <a:cs typeface="Times New Roman"/>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73739">
                <a:tc>
                  <a:txBody>
                    <a:bodyPr/>
                    <a:lstStyle/>
                    <a:p>
                      <a:pPr>
                        <a:lnSpc>
                          <a:spcPct val="115000"/>
                        </a:lnSpc>
                        <a:spcAft>
                          <a:spcPts val="0"/>
                        </a:spcAft>
                      </a:pPr>
                      <a:r>
                        <a:rPr lang="en-GB" sz="1600" b="1" strike="sngStrike" dirty="0">
                          <a:solidFill>
                            <a:schemeClr val="tx1"/>
                          </a:solidFill>
                          <a:effectLst/>
                          <a:latin typeface="Calibri" panose="020F0502020204030204" pitchFamily="34" charset="0"/>
                        </a:rPr>
                        <a:t>1</a:t>
                      </a:r>
                      <a:r>
                        <a:rPr lang="en-GB" sz="1600" b="1" strike="sngStrike" baseline="30000" dirty="0">
                          <a:solidFill>
                            <a:schemeClr val="tx1"/>
                          </a:solidFill>
                          <a:effectLst/>
                          <a:latin typeface="Calibri" panose="020F0502020204030204" pitchFamily="34" charset="0"/>
                        </a:rPr>
                        <a:t>st</a:t>
                      </a:r>
                      <a:r>
                        <a:rPr lang="en-GB" sz="1600" b="1" strike="sngStrike" dirty="0">
                          <a:solidFill>
                            <a:schemeClr val="tx1"/>
                          </a:solidFill>
                          <a:effectLst/>
                          <a:latin typeface="Calibri" panose="020F0502020204030204" pitchFamily="34" charset="0"/>
                        </a:rPr>
                        <a:t> Workshop Registration Deadline</a:t>
                      </a:r>
                      <a:endParaRPr lang="en-GB" sz="1400" b="1" strike="sngStrike" dirty="0">
                        <a:solidFill>
                          <a:schemeClr val="tx1"/>
                        </a:solidFill>
                        <a:effectLst/>
                        <a:latin typeface="Calibri" panose="020F0502020204030204" pitchFamily="34" charset="0"/>
                        <a:ea typeface="Calibri"/>
                        <a:cs typeface="Times New Roman"/>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nSpc>
                          <a:spcPct val="115000"/>
                        </a:lnSpc>
                        <a:spcAft>
                          <a:spcPts val="1200"/>
                        </a:spcAft>
                      </a:pPr>
                      <a:r>
                        <a:rPr lang="en-GB" sz="1600" b="0" strike="sngStrike" dirty="0">
                          <a:solidFill>
                            <a:schemeClr val="tx1"/>
                          </a:solidFill>
                          <a:effectLst/>
                          <a:latin typeface="Calibri" panose="020F0502020204030204" pitchFamily="34" charset="0"/>
                        </a:rPr>
                        <a:t>15 March 2016</a:t>
                      </a:r>
                      <a:endParaRPr lang="en-GB" sz="1400" b="0" strike="sngStrike" dirty="0">
                        <a:solidFill>
                          <a:schemeClr val="tx1"/>
                        </a:solidFill>
                        <a:effectLst/>
                        <a:latin typeface="Calibri" panose="020F0502020204030204" pitchFamily="34" charset="0"/>
                        <a:ea typeface="Calibri"/>
                        <a:cs typeface="Times New Roman"/>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73739">
                <a:tc>
                  <a:txBody>
                    <a:bodyPr/>
                    <a:lstStyle/>
                    <a:p>
                      <a:pPr marL="0" algn="l" defTabSz="914305" rtl="0" eaLnBrk="1" latinLnBrk="0" hangingPunct="1">
                        <a:lnSpc>
                          <a:spcPct val="115000"/>
                        </a:lnSpc>
                        <a:spcAft>
                          <a:spcPts val="0"/>
                        </a:spcAft>
                      </a:pPr>
                      <a:r>
                        <a:rPr lang="en-GB" sz="1600" b="1" strike="sngStrike" kern="1200" dirty="0">
                          <a:solidFill>
                            <a:schemeClr val="tx1"/>
                          </a:solidFill>
                          <a:effectLst/>
                          <a:latin typeface="Calibri" panose="020F0502020204030204" pitchFamily="34" charset="0"/>
                          <a:ea typeface="+mn-ea"/>
                          <a:cs typeface="+mn-cs"/>
                        </a:rPr>
                        <a:t>1st Workshop Preliminary programme</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nSpc>
                          <a:spcPct val="115000"/>
                        </a:lnSpc>
                        <a:spcAft>
                          <a:spcPts val="1200"/>
                        </a:spcAft>
                      </a:pPr>
                      <a:r>
                        <a:rPr lang="en-GB" sz="1600" b="0" strike="sngStrike" kern="1200" dirty="0">
                          <a:solidFill>
                            <a:schemeClr val="tx1"/>
                          </a:solidFill>
                          <a:effectLst/>
                          <a:latin typeface="Calibri" panose="020F0502020204030204" pitchFamily="34" charset="0"/>
                          <a:ea typeface="+mn-ea"/>
                          <a:cs typeface="+mn-cs"/>
                        </a:rPr>
                        <a:t>30 April 2016</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73739">
                <a:tc>
                  <a:txBody>
                    <a:bodyPr/>
                    <a:lstStyle/>
                    <a:p>
                      <a:pPr marL="0" algn="l" defTabSz="914305" rtl="0" eaLnBrk="1" latinLnBrk="0" hangingPunct="1">
                        <a:lnSpc>
                          <a:spcPct val="115000"/>
                        </a:lnSpc>
                        <a:spcAft>
                          <a:spcPts val="0"/>
                        </a:spcAft>
                      </a:pPr>
                      <a:r>
                        <a:rPr lang="en-GB" sz="1600" b="1" strike="sngStrike" kern="1200" dirty="0">
                          <a:solidFill>
                            <a:schemeClr val="tx1"/>
                          </a:solidFill>
                          <a:effectLst/>
                          <a:latin typeface="Calibri" panose="020F0502020204030204" pitchFamily="34" charset="0"/>
                          <a:ea typeface="+mn-ea"/>
                          <a:cs typeface="+mn-cs"/>
                        </a:rPr>
                        <a:t>Proposals for AC inter-comparison protocol Deadline</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nSpc>
                          <a:spcPct val="115000"/>
                        </a:lnSpc>
                        <a:spcAft>
                          <a:spcPts val="1200"/>
                        </a:spcAft>
                      </a:pPr>
                      <a:r>
                        <a:rPr lang="en-GB" sz="1600" b="0" strike="sngStrike" kern="1200" dirty="0">
                          <a:solidFill>
                            <a:schemeClr val="tx1"/>
                          </a:solidFill>
                          <a:effectLst/>
                          <a:latin typeface="Calibri" panose="020F0502020204030204" pitchFamily="34" charset="0"/>
                          <a:ea typeface="+mn-ea"/>
                          <a:cs typeface="+mn-cs"/>
                        </a:rPr>
                        <a:t>31 May 2016</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718860">
                <a:tc>
                  <a:txBody>
                    <a:bodyPr/>
                    <a:lstStyle/>
                    <a:p>
                      <a:pPr>
                        <a:lnSpc>
                          <a:spcPct val="115000"/>
                        </a:lnSpc>
                        <a:spcAft>
                          <a:spcPts val="0"/>
                        </a:spcAft>
                      </a:pPr>
                      <a:r>
                        <a:rPr lang="en-GB" sz="1600" b="1" u="none" strike="sngStrike" baseline="0" dirty="0">
                          <a:solidFill>
                            <a:schemeClr val="tx1"/>
                          </a:solidFill>
                          <a:effectLst/>
                          <a:uFill>
                            <a:solidFill>
                              <a:srgbClr val="C00000"/>
                            </a:solidFill>
                          </a:uFill>
                          <a:latin typeface="Calibri" panose="020F0502020204030204" pitchFamily="34" charset="0"/>
                        </a:rPr>
                        <a:t>1st Workshop of CEOS-WGCV Atmospheric Correction Inter-comparison Exercise </a:t>
                      </a:r>
                      <a:endParaRPr lang="en-GB" sz="1400" b="1" u="none" strike="sngStrike" baseline="0" dirty="0">
                        <a:solidFill>
                          <a:schemeClr val="tx1"/>
                        </a:solidFill>
                        <a:effectLst/>
                        <a:uFill>
                          <a:solidFill>
                            <a:srgbClr val="C00000"/>
                          </a:solidFill>
                        </a:uFill>
                        <a:latin typeface="Calibri" panose="020F0502020204030204" pitchFamily="34" charset="0"/>
                        <a:ea typeface="Calibri"/>
                        <a:cs typeface="Times New Roman"/>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l" defTabSz="914305" rtl="0" eaLnBrk="1" latinLnBrk="0" hangingPunct="1">
                        <a:lnSpc>
                          <a:spcPct val="115000"/>
                        </a:lnSpc>
                        <a:spcAft>
                          <a:spcPts val="0"/>
                        </a:spcAft>
                      </a:pPr>
                      <a:r>
                        <a:rPr lang="en-GB" sz="1600" b="1" u="none" strike="sngStrike" kern="1200" baseline="0" dirty="0">
                          <a:solidFill>
                            <a:schemeClr val="tx1"/>
                          </a:solidFill>
                          <a:effectLst/>
                          <a:uFill>
                            <a:solidFill>
                              <a:srgbClr val="C00000"/>
                            </a:solidFill>
                          </a:uFill>
                          <a:latin typeface="Calibri" panose="020F0502020204030204" pitchFamily="34" charset="0"/>
                          <a:ea typeface="+mn-ea"/>
                          <a:cs typeface="+mn-cs"/>
                        </a:rPr>
                        <a:t>21-22 June 2016</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51486">
                <a:tc>
                  <a:txBody>
                    <a:bodyPr/>
                    <a:lstStyle/>
                    <a:p>
                      <a:pPr>
                        <a:lnSpc>
                          <a:spcPct val="115000"/>
                        </a:lnSpc>
                        <a:spcAft>
                          <a:spcPts val="0"/>
                        </a:spcAft>
                      </a:pPr>
                      <a:r>
                        <a:rPr lang="en-GB" sz="1600" b="1" dirty="0">
                          <a:solidFill>
                            <a:schemeClr val="tx1"/>
                          </a:solidFill>
                          <a:effectLst/>
                          <a:latin typeface="Calibri" panose="020F0502020204030204" pitchFamily="34" charset="0"/>
                        </a:rPr>
                        <a:t>Results Submission Deadline</a:t>
                      </a:r>
                      <a:endParaRPr lang="en-GB" sz="1400" b="1" dirty="0">
                        <a:solidFill>
                          <a:schemeClr val="tx1"/>
                        </a:solidFill>
                        <a:effectLst/>
                        <a:latin typeface="Calibri" panose="020F0502020204030204" pitchFamily="34" charset="0"/>
                        <a:ea typeface="Calibri"/>
                        <a:cs typeface="Times New Roman"/>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nSpc>
                          <a:spcPct val="115000"/>
                        </a:lnSpc>
                        <a:spcAft>
                          <a:spcPts val="1200"/>
                        </a:spcAft>
                      </a:pPr>
                      <a:r>
                        <a:rPr lang="en-GB" sz="1600" b="0" dirty="0">
                          <a:solidFill>
                            <a:schemeClr val="tx1"/>
                          </a:solidFill>
                          <a:effectLst/>
                          <a:latin typeface="Calibri" panose="020F0502020204030204" pitchFamily="34" charset="0"/>
                        </a:rPr>
                        <a:t>15 October 2016</a:t>
                      </a:r>
                      <a:endParaRPr lang="en-GB" sz="1400" b="0" dirty="0">
                        <a:solidFill>
                          <a:schemeClr val="tx1"/>
                        </a:solidFill>
                        <a:effectLst/>
                        <a:latin typeface="Calibri" panose="020F0502020204030204" pitchFamily="34" charset="0"/>
                        <a:ea typeface="Calibri"/>
                        <a:cs typeface="Times New Roman"/>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79363">
                <a:tc>
                  <a:txBody>
                    <a:bodyPr/>
                    <a:lstStyle/>
                    <a:p>
                      <a:pPr>
                        <a:lnSpc>
                          <a:spcPct val="115000"/>
                        </a:lnSpc>
                        <a:spcAft>
                          <a:spcPts val="0"/>
                        </a:spcAft>
                      </a:pPr>
                      <a:r>
                        <a:rPr lang="en-GB" sz="1600" b="1" dirty="0">
                          <a:solidFill>
                            <a:schemeClr val="tx1"/>
                          </a:solidFill>
                          <a:effectLst/>
                          <a:latin typeface="Calibri" panose="020F0502020204030204" pitchFamily="34" charset="0"/>
                        </a:rPr>
                        <a:t>Results Analysis Report</a:t>
                      </a:r>
                      <a:endParaRPr lang="en-GB" sz="1400" b="1" dirty="0">
                        <a:solidFill>
                          <a:schemeClr val="tx1"/>
                        </a:solidFill>
                        <a:effectLst/>
                        <a:latin typeface="Calibri" panose="020F0502020204030204" pitchFamily="34" charset="0"/>
                        <a:ea typeface="Calibri"/>
                        <a:cs typeface="Times New Roman"/>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nSpc>
                          <a:spcPct val="115000"/>
                        </a:lnSpc>
                        <a:spcAft>
                          <a:spcPts val="1200"/>
                        </a:spcAft>
                      </a:pPr>
                      <a:r>
                        <a:rPr lang="en-GB" sz="1600" b="0" dirty="0">
                          <a:solidFill>
                            <a:schemeClr val="tx1"/>
                          </a:solidFill>
                          <a:effectLst/>
                          <a:latin typeface="Calibri" panose="020F0502020204030204" pitchFamily="34" charset="0"/>
                        </a:rPr>
                        <a:t>15 December 2016</a:t>
                      </a:r>
                      <a:endParaRPr lang="en-GB" sz="1400" b="0" dirty="0">
                        <a:solidFill>
                          <a:schemeClr val="tx1"/>
                        </a:solidFill>
                        <a:effectLst/>
                        <a:latin typeface="Calibri" panose="020F0502020204030204" pitchFamily="34" charset="0"/>
                        <a:ea typeface="Calibri"/>
                        <a:cs typeface="Times New Roman"/>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718860">
                <a:tc>
                  <a:txBody>
                    <a:bodyPr/>
                    <a:lstStyle/>
                    <a:p>
                      <a:pPr>
                        <a:lnSpc>
                          <a:spcPct val="115000"/>
                        </a:lnSpc>
                        <a:spcAft>
                          <a:spcPts val="0"/>
                        </a:spcAft>
                      </a:pPr>
                      <a:r>
                        <a:rPr lang="en-GB" sz="1600" b="1" dirty="0">
                          <a:solidFill>
                            <a:schemeClr val="tx1"/>
                          </a:solidFill>
                          <a:effectLst/>
                          <a:latin typeface="Calibri" panose="020F0502020204030204" pitchFamily="34" charset="0"/>
                        </a:rPr>
                        <a:t>2nd Workshop of CEOS-WGCV Atmospheric Correction Inter-comparison Exercise </a:t>
                      </a:r>
                      <a:endParaRPr lang="en-GB" sz="1400" b="1" dirty="0">
                        <a:solidFill>
                          <a:schemeClr val="tx1"/>
                        </a:solidFill>
                        <a:effectLst/>
                        <a:latin typeface="Calibri" panose="020F0502020204030204" pitchFamily="34" charset="0"/>
                        <a:ea typeface="Calibri"/>
                        <a:cs typeface="Times New Roman"/>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nSpc>
                          <a:spcPct val="115000"/>
                        </a:lnSpc>
                        <a:spcAft>
                          <a:spcPts val="1200"/>
                        </a:spcAft>
                      </a:pPr>
                      <a:r>
                        <a:rPr lang="en-GB" sz="1600" b="0" dirty="0">
                          <a:solidFill>
                            <a:schemeClr val="tx1"/>
                          </a:solidFill>
                          <a:effectLst/>
                          <a:latin typeface="Calibri" panose="020F0502020204030204" pitchFamily="34" charset="0"/>
                        </a:rPr>
                        <a:t>1</a:t>
                      </a:r>
                      <a:r>
                        <a:rPr lang="en-GB" sz="1600" b="0" baseline="30000" dirty="0">
                          <a:solidFill>
                            <a:schemeClr val="tx1"/>
                          </a:solidFill>
                          <a:effectLst/>
                          <a:latin typeface="Calibri" panose="020F0502020204030204" pitchFamily="34" charset="0"/>
                        </a:rPr>
                        <a:t>st</a:t>
                      </a:r>
                      <a:r>
                        <a:rPr lang="en-GB" sz="1600" b="0" baseline="0" dirty="0">
                          <a:solidFill>
                            <a:schemeClr val="tx1"/>
                          </a:solidFill>
                          <a:effectLst/>
                          <a:latin typeface="Calibri" panose="020F0502020204030204" pitchFamily="34" charset="0"/>
                        </a:rPr>
                        <a:t> quarter of </a:t>
                      </a:r>
                      <a:r>
                        <a:rPr lang="en-GB" sz="1600" b="0" dirty="0">
                          <a:solidFill>
                            <a:schemeClr val="tx1"/>
                          </a:solidFill>
                          <a:effectLst/>
                          <a:latin typeface="Calibri" panose="020F0502020204030204" pitchFamily="34" charset="0"/>
                        </a:rPr>
                        <a:t>2017</a:t>
                      </a:r>
                      <a:endParaRPr lang="en-GB" sz="1400" b="0" dirty="0">
                        <a:solidFill>
                          <a:schemeClr val="tx1"/>
                        </a:solidFill>
                        <a:effectLst/>
                        <a:latin typeface="Calibri" panose="020F0502020204030204" pitchFamily="34" charset="0"/>
                        <a:ea typeface="Calibri"/>
                        <a:cs typeface="Times New Roman"/>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954540170"/>
      </p:ext>
    </p:extLst>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8023" t="9650" r="13250" b="10327"/>
          <a:stretch/>
        </p:blipFill>
        <p:spPr bwMode="auto">
          <a:xfrm>
            <a:off x="3259396" y="4131736"/>
            <a:ext cx="3532319" cy="2472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864000" y="1332000"/>
            <a:ext cx="5528969" cy="584775"/>
          </a:xfrm>
        </p:spPr>
        <p:txBody>
          <a:bodyPr/>
          <a:lstStyle/>
          <a:p>
            <a:r>
              <a:rPr lang="en-US" sz="3200" dirty="0">
                <a:solidFill>
                  <a:srgbClr val="00338D"/>
                </a:solidFill>
                <a:latin typeface="Calibri" panose="020F0502020204030204" pitchFamily="34" charset="0"/>
              </a:rPr>
              <a:t>- </a:t>
            </a:r>
            <a:r>
              <a:rPr lang="en-US" sz="3200" u="sng" dirty="0">
                <a:solidFill>
                  <a:srgbClr val="00338D"/>
                </a:solidFill>
                <a:latin typeface="Calibri" panose="020F0502020204030204" pitchFamily="34" charset="0"/>
              </a:rPr>
              <a:t>Who?</a:t>
            </a:r>
          </a:p>
        </p:txBody>
      </p:sp>
      <p:sp>
        <p:nvSpPr>
          <p:cNvPr id="2" name="TextBox 1"/>
          <p:cNvSpPr txBox="1"/>
          <p:nvPr/>
        </p:nvSpPr>
        <p:spPr>
          <a:xfrm>
            <a:off x="838189" y="2726535"/>
            <a:ext cx="8221144" cy="523220"/>
          </a:xfrm>
          <a:prstGeom prst="rect">
            <a:avLst/>
          </a:prstGeom>
          <a:noFill/>
        </p:spPr>
        <p:txBody>
          <a:bodyPr wrap="square" rtlCol="0">
            <a:spAutoFit/>
          </a:bodyPr>
          <a:lstStyle/>
          <a:p>
            <a:pPr marL="457200" indent="-457200" fontAlgn="base">
              <a:spcBef>
                <a:spcPct val="0"/>
              </a:spcBef>
              <a:spcAft>
                <a:spcPct val="0"/>
              </a:spcAft>
              <a:buClr>
                <a:srgbClr val="000000">
                  <a:lumMod val="50000"/>
                  <a:lumOff val="50000"/>
                </a:srgbClr>
              </a:buClr>
              <a:buFont typeface="Wingdings" panose="05000000000000000000" pitchFamily="2" charset="2"/>
              <a:buChar char="§"/>
            </a:pPr>
            <a:r>
              <a:rPr lang="en-GB" sz="2800" b="1" kern="1200" dirty="0">
                <a:solidFill>
                  <a:srgbClr val="4D4F53"/>
                </a:solidFill>
                <a:latin typeface="Calibri" panose="020F0502020204030204" pitchFamily="34" charset="0"/>
                <a:ea typeface=""/>
                <a:cs typeface=""/>
              </a:rPr>
              <a:t>15  </a:t>
            </a:r>
            <a:r>
              <a:rPr lang="en-GB" sz="2800" kern="1200" dirty="0">
                <a:solidFill>
                  <a:srgbClr val="4D4F53"/>
                </a:solidFill>
                <a:latin typeface="Calibri" panose="020F0502020204030204" pitchFamily="34" charset="0"/>
                <a:ea typeface=""/>
                <a:cs typeface=""/>
              </a:rPr>
              <a:t>organisations, institutes, universities, companies</a:t>
            </a:r>
          </a:p>
        </p:txBody>
      </p:sp>
      <p:sp>
        <p:nvSpPr>
          <p:cNvPr id="3" name="Rectangle 2"/>
          <p:cNvSpPr/>
          <p:nvPr/>
        </p:nvSpPr>
        <p:spPr>
          <a:xfrm>
            <a:off x="838189" y="2058996"/>
            <a:ext cx="6131294" cy="523220"/>
          </a:xfrm>
          <a:prstGeom prst="rect">
            <a:avLst/>
          </a:prstGeom>
        </p:spPr>
        <p:txBody>
          <a:bodyPr wrap="none">
            <a:spAutoFit/>
          </a:bodyPr>
          <a:lstStyle/>
          <a:p>
            <a:pPr marL="457200" indent="-457200" fontAlgn="base">
              <a:spcBef>
                <a:spcPct val="0"/>
              </a:spcBef>
              <a:spcAft>
                <a:spcPct val="0"/>
              </a:spcAft>
              <a:buClr>
                <a:srgbClr val="000000">
                  <a:lumMod val="50000"/>
                  <a:lumOff val="50000"/>
                </a:srgbClr>
              </a:buClr>
              <a:buFont typeface="Wingdings" panose="05000000000000000000" pitchFamily="2" charset="2"/>
              <a:buChar char="§"/>
            </a:pPr>
            <a:r>
              <a:rPr lang="en-GB" sz="2800" b="1" kern="1200" dirty="0">
                <a:solidFill>
                  <a:srgbClr val="4D4F53"/>
                </a:solidFill>
                <a:latin typeface="Calibri" panose="020F0502020204030204" pitchFamily="34" charset="0"/>
                <a:ea typeface=""/>
                <a:cs typeface=""/>
              </a:rPr>
              <a:t>14 </a:t>
            </a:r>
            <a:r>
              <a:rPr lang="en-GB" sz="2800" kern="1200" dirty="0">
                <a:solidFill>
                  <a:srgbClr val="4D4F53"/>
                </a:solidFill>
                <a:latin typeface="Calibri" panose="020F0502020204030204" pitchFamily="34" charset="0"/>
                <a:ea typeface=""/>
                <a:cs typeface=""/>
              </a:rPr>
              <a:t>atmospheric correction processors</a:t>
            </a:r>
          </a:p>
        </p:txBody>
      </p:sp>
      <p:sp>
        <p:nvSpPr>
          <p:cNvPr id="5" name="Rectangle 4"/>
          <p:cNvSpPr/>
          <p:nvPr/>
        </p:nvSpPr>
        <p:spPr>
          <a:xfrm>
            <a:off x="838188" y="3309024"/>
            <a:ext cx="7332145" cy="954107"/>
          </a:xfrm>
          <a:prstGeom prst="rect">
            <a:avLst/>
          </a:prstGeom>
        </p:spPr>
        <p:txBody>
          <a:bodyPr wrap="square">
            <a:spAutoFit/>
          </a:bodyPr>
          <a:lstStyle/>
          <a:p>
            <a:pPr marL="457200" indent="-457200" fontAlgn="base">
              <a:spcBef>
                <a:spcPct val="0"/>
              </a:spcBef>
              <a:spcAft>
                <a:spcPct val="0"/>
              </a:spcAft>
              <a:buClr>
                <a:srgbClr val="000000">
                  <a:lumMod val="50000"/>
                  <a:lumOff val="50000"/>
                </a:srgbClr>
              </a:buClr>
              <a:buFont typeface="Wingdings" panose="05000000000000000000" pitchFamily="2" charset="2"/>
              <a:buChar char="§"/>
            </a:pPr>
            <a:r>
              <a:rPr lang="en-GB" sz="2800" b="1" kern="1200" dirty="0">
                <a:solidFill>
                  <a:srgbClr val="4D4F53"/>
                </a:solidFill>
                <a:latin typeface="Calibri" panose="020F0502020204030204" pitchFamily="34" charset="0"/>
                <a:ea typeface=""/>
                <a:cs typeface=""/>
              </a:rPr>
              <a:t>5 </a:t>
            </a:r>
            <a:r>
              <a:rPr lang="en-GB" sz="2800" kern="1200" dirty="0">
                <a:solidFill>
                  <a:srgbClr val="4D4F53"/>
                </a:solidFill>
                <a:latin typeface="Calibri" panose="020F0502020204030204" pitchFamily="34" charset="0"/>
                <a:ea typeface=""/>
                <a:cs typeface=""/>
              </a:rPr>
              <a:t>countries: Australia, Belgium, France, Germany, USA</a:t>
            </a:r>
          </a:p>
        </p:txBody>
      </p:sp>
    </p:spTree>
    <p:extLst>
      <p:ext uri="{BB962C8B-B14F-4D97-AF65-F5344CB8AC3E}">
        <p14:creationId xmlns:p14="http://schemas.microsoft.com/office/powerpoint/2010/main" val="1407894336"/>
      </p:ext>
    </p:extLst>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64000" y="1332000"/>
            <a:ext cx="5528969" cy="584775"/>
          </a:xfrm>
        </p:spPr>
        <p:txBody>
          <a:bodyPr/>
          <a:lstStyle/>
          <a:p>
            <a:r>
              <a:rPr lang="en-US" sz="3200" dirty="0">
                <a:solidFill>
                  <a:srgbClr val="00338D"/>
                </a:solidFill>
                <a:latin typeface="Calibri" panose="020F0502020204030204" pitchFamily="34" charset="0"/>
              </a:rPr>
              <a:t>- </a:t>
            </a:r>
            <a:r>
              <a:rPr lang="en-US" sz="3200" u="sng" dirty="0">
                <a:solidFill>
                  <a:srgbClr val="00338D"/>
                </a:solidFill>
                <a:latin typeface="Calibri" panose="020F0502020204030204" pitchFamily="34" charset="0"/>
              </a:rPr>
              <a:t>Where?</a:t>
            </a:r>
          </a:p>
        </p:txBody>
      </p:sp>
      <p:sp>
        <p:nvSpPr>
          <p:cNvPr id="2" name="TextBox 1"/>
          <p:cNvSpPr txBox="1"/>
          <p:nvPr/>
        </p:nvSpPr>
        <p:spPr>
          <a:xfrm>
            <a:off x="1066798" y="2154793"/>
            <a:ext cx="7715252" cy="1074781"/>
          </a:xfrm>
          <a:prstGeom prst="rect">
            <a:avLst/>
          </a:prstGeom>
          <a:solidFill>
            <a:schemeClr val="bg1">
              <a:alpha val="63000"/>
            </a:schemeClr>
          </a:solidFill>
        </p:spPr>
        <p:txBody>
          <a:bodyPr wrap="square" rtlCol="0">
            <a:spAutoFit/>
          </a:bodyPr>
          <a:lstStyle/>
          <a:p>
            <a:pPr fontAlgn="base">
              <a:lnSpc>
                <a:spcPct val="114000"/>
              </a:lnSpc>
              <a:spcBef>
                <a:spcPct val="0"/>
              </a:spcBef>
              <a:spcAft>
                <a:spcPct val="0"/>
              </a:spcAft>
              <a:buClr>
                <a:srgbClr val="000000">
                  <a:lumMod val="50000"/>
                  <a:lumOff val="50000"/>
                </a:srgbClr>
              </a:buClr>
            </a:pPr>
            <a:r>
              <a:rPr lang="en-GB" sz="2800" b="1" u="sng" kern="1200" dirty="0">
                <a:solidFill>
                  <a:srgbClr val="4D4F53"/>
                </a:solidFill>
                <a:latin typeface="Calibri" panose="020F0502020204030204" pitchFamily="34" charset="0"/>
                <a:ea typeface=""/>
                <a:cs typeface=""/>
              </a:rPr>
              <a:t>1st ACIX workshop (21-22 June 2016) venue:</a:t>
            </a:r>
          </a:p>
          <a:p>
            <a:pPr fontAlgn="base">
              <a:lnSpc>
                <a:spcPct val="114000"/>
              </a:lnSpc>
              <a:spcBef>
                <a:spcPct val="0"/>
              </a:spcBef>
              <a:spcAft>
                <a:spcPct val="0"/>
              </a:spcAft>
              <a:buClr>
                <a:srgbClr val="000000">
                  <a:lumMod val="50000"/>
                  <a:lumOff val="50000"/>
                </a:srgbClr>
              </a:buClr>
            </a:pPr>
            <a:r>
              <a:rPr lang="en-GB" sz="2800" kern="1200" dirty="0">
                <a:solidFill>
                  <a:srgbClr val="4D4F53"/>
                </a:solidFill>
                <a:latin typeface="Calibri" panose="020F0502020204030204" pitchFamily="34" charset="0"/>
                <a:ea typeface=""/>
                <a:cs typeface=""/>
              </a:rPr>
              <a:t>College Park Marriott Hotel &amp; Conference </a:t>
            </a:r>
            <a:r>
              <a:rPr lang="en-GB" sz="2800" kern="1200" dirty="0" err="1">
                <a:solidFill>
                  <a:srgbClr val="4D4F53"/>
                </a:solidFill>
                <a:latin typeface="Calibri" panose="020F0502020204030204" pitchFamily="34" charset="0"/>
                <a:ea typeface=""/>
                <a:cs typeface=""/>
              </a:rPr>
              <a:t>Center</a:t>
            </a:r>
            <a:endParaRPr lang="en-GB" sz="2800" kern="1200" dirty="0">
              <a:solidFill>
                <a:srgbClr val="4D4F53"/>
              </a:solidFill>
              <a:latin typeface="Calibri" panose="020F0502020204030204" pitchFamily="34" charset="0"/>
              <a:ea typeface=""/>
              <a:cs typeface=""/>
            </a:endParaRPr>
          </a:p>
        </p:txBody>
      </p:sp>
      <p:sp>
        <p:nvSpPr>
          <p:cNvPr id="5" name="TextBox 4"/>
          <p:cNvSpPr txBox="1"/>
          <p:nvPr/>
        </p:nvSpPr>
        <p:spPr>
          <a:xfrm>
            <a:off x="1066798" y="4006203"/>
            <a:ext cx="7715252" cy="1495794"/>
          </a:xfrm>
          <a:prstGeom prst="rect">
            <a:avLst/>
          </a:prstGeom>
          <a:noFill/>
        </p:spPr>
        <p:txBody>
          <a:bodyPr wrap="square" rtlCol="0">
            <a:spAutoFit/>
          </a:bodyPr>
          <a:lstStyle/>
          <a:p>
            <a:pPr fontAlgn="base">
              <a:lnSpc>
                <a:spcPct val="114000"/>
              </a:lnSpc>
              <a:spcBef>
                <a:spcPct val="0"/>
              </a:spcBef>
              <a:spcAft>
                <a:spcPct val="0"/>
              </a:spcAft>
              <a:buClr>
                <a:srgbClr val="000000">
                  <a:lumMod val="50000"/>
                  <a:lumOff val="50000"/>
                </a:srgbClr>
              </a:buClr>
            </a:pPr>
            <a:r>
              <a:rPr lang="en-GB" sz="2800" b="1" u="sng" kern="1200" dirty="0">
                <a:solidFill>
                  <a:srgbClr val="4D4F53"/>
                </a:solidFill>
                <a:latin typeface="Calibri" panose="020F0502020204030204" pitchFamily="34" charset="0"/>
                <a:ea typeface=""/>
                <a:cs typeface=""/>
              </a:rPr>
              <a:t>2</a:t>
            </a:r>
            <a:r>
              <a:rPr lang="en-GB" sz="2800" b="1" u="sng" kern="1200" baseline="30000" dirty="0">
                <a:solidFill>
                  <a:srgbClr val="4D4F53"/>
                </a:solidFill>
                <a:latin typeface="Calibri" panose="020F0502020204030204" pitchFamily="34" charset="0"/>
                <a:ea typeface=""/>
                <a:cs typeface=""/>
              </a:rPr>
              <a:t>nd</a:t>
            </a:r>
            <a:r>
              <a:rPr lang="en-GB" sz="2800" b="1" u="sng" kern="1200" dirty="0">
                <a:solidFill>
                  <a:srgbClr val="4D4F53"/>
                </a:solidFill>
                <a:latin typeface="Calibri" panose="020F0502020204030204" pitchFamily="34" charset="0"/>
                <a:ea typeface=""/>
                <a:cs typeface=""/>
              </a:rPr>
              <a:t> ACIX workshop venue</a:t>
            </a:r>
            <a:r>
              <a:rPr lang="en-GB" sz="2800" b="1" kern="1200" dirty="0">
                <a:solidFill>
                  <a:srgbClr val="4D4F53"/>
                </a:solidFill>
                <a:latin typeface="Calibri" panose="020F0502020204030204" pitchFamily="34" charset="0"/>
                <a:ea typeface=""/>
                <a:cs typeface=""/>
              </a:rPr>
              <a:t>: </a:t>
            </a:r>
          </a:p>
          <a:p>
            <a:pPr fontAlgn="base">
              <a:lnSpc>
                <a:spcPct val="114000"/>
              </a:lnSpc>
              <a:spcBef>
                <a:spcPct val="0"/>
              </a:spcBef>
              <a:spcAft>
                <a:spcPct val="0"/>
              </a:spcAft>
              <a:buClr>
                <a:srgbClr val="000000">
                  <a:lumMod val="50000"/>
                  <a:lumOff val="50000"/>
                </a:srgbClr>
              </a:buClr>
            </a:pPr>
            <a:r>
              <a:rPr lang="en-GB" sz="2800" kern="1200" dirty="0">
                <a:solidFill>
                  <a:srgbClr val="4D4F53"/>
                </a:solidFill>
                <a:latin typeface="Calibri" panose="020F0502020204030204" pitchFamily="34" charset="0"/>
                <a:ea typeface=""/>
                <a:cs typeface=""/>
              </a:rPr>
              <a:t>At ESRIN during 1</a:t>
            </a:r>
            <a:r>
              <a:rPr lang="en-GB" sz="2800" kern="1200" baseline="30000" dirty="0">
                <a:solidFill>
                  <a:srgbClr val="4D4F53"/>
                </a:solidFill>
                <a:latin typeface="Calibri" panose="020F0502020204030204" pitchFamily="34" charset="0"/>
                <a:ea typeface=""/>
                <a:cs typeface=""/>
              </a:rPr>
              <a:t>st</a:t>
            </a:r>
            <a:r>
              <a:rPr lang="en-GB" sz="2800" kern="1200" dirty="0">
                <a:solidFill>
                  <a:srgbClr val="4D4F53"/>
                </a:solidFill>
                <a:latin typeface="Calibri" panose="020F0502020204030204" pitchFamily="34" charset="0"/>
                <a:ea typeface=""/>
                <a:cs typeface=""/>
              </a:rPr>
              <a:t> </a:t>
            </a:r>
            <a:r>
              <a:rPr lang="en-GB" sz="2800" kern="1200" dirty="0" err="1">
                <a:solidFill>
                  <a:srgbClr val="4D4F53"/>
                </a:solidFill>
                <a:latin typeface="Calibri" panose="020F0502020204030204" pitchFamily="34" charset="0"/>
                <a:ea typeface=""/>
                <a:cs typeface=""/>
              </a:rPr>
              <a:t>quater</a:t>
            </a:r>
            <a:r>
              <a:rPr lang="en-GB" sz="2800" kern="1200" dirty="0">
                <a:solidFill>
                  <a:srgbClr val="4D4F53"/>
                </a:solidFill>
                <a:latin typeface="Calibri" panose="020F0502020204030204" pitchFamily="34" charset="0"/>
                <a:ea typeface=""/>
                <a:cs typeface=""/>
              </a:rPr>
              <a:t> 2017</a:t>
            </a:r>
          </a:p>
          <a:p>
            <a:pPr fontAlgn="base">
              <a:lnSpc>
                <a:spcPct val="114000"/>
              </a:lnSpc>
              <a:spcBef>
                <a:spcPct val="0"/>
              </a:spcBef>
              <a:spcAft>
                <a:spcPct val="0"/>
              </a:spcAft>
              <a:buClr>
                <a:srgbClr val="000000">
                  <a:lumMod val="50000"/>
                  <a:lumOff val="50000"/>
                </a:srgbClr>
              </a:buClr>
            </a:pPr>
            <a:endParaRPr lang="en-GB" sz="2400" kern="1200" dirty="0">
              <a:solidFill>
                <a:srgbClr val="4D4F53"/>
              </a:solidFill>
              <a:latin typeface="Calibri" panose="020F0502020204030204" pitchFamily="34" charset="0"/>
              <a:ea typeface=""/>
              <a:cs typeface=""/>
            </a:endParaRPr>
          </a:p>
        </p:txBody>
      </p:sp>
      <p:sp>
        <p:nvSpPr>
          <p:cNvPr id="3" name="Rectangle 2"/>
          <p:cNvSpPr/>
          <p:nvPr/>
        </p:nvSpPr>
        <p:spPr>
          <a:xfrm>
            <a:off x="576943" y="2154793"/>
            <a:ext cx="8098971" cy="131775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800" kern="1200">
              <a:solidFill>
                <a:srgbClr val="FFFFFF"/>
              </a:solidFill>
            </a:endParaRPr>
          </a:p>
        </p:txBody>
      </p:sp>
    </p:spTree>
    <p:extLst>
      <p:ext uri="{BB962C8B-B14F-4D97-AF65-F5344CB8AC3E}">
        <p14:creationId xmlns:p14="http://schemas.microsoft.com/office/powerpoint/2010/main" val="150528250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64000" y="1332005"/>
            <a:ext cx="7238600" cy="584765"/>
          </a:xfrm>
        </p:spPr>
        <p:txBody>
          <a:bodyPr/>
          <a:lstStyle/>
          <a:p>
            <a:r>
              <a:rPr lang="en-US" sz="3200" dirty="0">
                <a:solidFill>
                  <a:srgbClr val="00338D"/>
                </a:solidFill>
                <a:latin typeface="Calibri" panose="020F0502020204030204" pitchFamily="34" charset="0"/>
              </a:rPr>
              <a:t>- </a:t>
            </a:r>
            <a:r>
              <a:rPr lang="en-US" sz="3200" u="sng" dirty="0">
                <a:solidFill>
                  <a:srgbClr val="00338D"/>
                </a:solidFill>
                <a:latin typeface="Calibri" panose="020F0502020204030204" pitchFamily="34" charset="0"/>
              </a:rPr>
              <a:t>Outcomes of the 1st workshop</a:t>
            </a:r>
          </a:p>
        </p:txBody>
      </p:sp>
      <p:sp>
        <p:nvSpPr>
          <p:cNvPr id="2" name="TextBox 1"/>
          <p:cNvSpPr txBox="1"/>
          <p:nvPr/>
        </p:nvSpPr>
        <p:spPr>
          <a:xfrm>
            <a:off x="895348" y="2148959"/>
            <a:ext cx="7762875" cy="830997"/>
          </a:xfrm>
          <a:prstGeom prst="rect">
            <a:avLst/>
          </a:prstGeom>
          <a:noFill/>
        </p:spPr>
        <p:txBody>
          <a:bodyPr wrap="square" rtlCol="0">
            <a:spAutoFit/>
          </a:bodyPr>
          <a:lstStyle/>
          <a:p>
            <a:pPr marL="457200" indent="-457200" fontAlgn="base">
              <a:spcBef>
                <a:spcPct val="0"/>
              </a:spcBef>
              <a:spcAft>
                <a:spcPct val="0"/>
              </a:spcAft>
              <a:buClr>
                <a:srgbClr val="000000">
                  <a:lumMod val="50000"/>
                  <a:lumOff val="50000"/>
                </a:srgbClr>
              </a:buClr>
              <a:buFont typeface="Wingdings" panose="05000000000000000000" pitchFamily="2" charset="2"/>
              <a:buChar char="§"/>
            </a:pPr>
            <a:r>
              <a:rPr lang="en-GB" sz="2400" kern="1200" dirty="0">
                <a:solidFill>
                  <a:srgbClr val="4D4F53"/>
                </a:solidFill>
                <a:latin typeface="Calibri" panose="020F0502020204030204" pitchFamily="34" charset="0"/>
                <a:ea typeface=""/>
                <a:cs typeface=""/>
              </a:rPr>
              <a:t>Definition of the</a:t>
            </a:r>
            <a:r>
              <a:rPr lang="en-GB" sz="2400" b="1" kern="1200" dirty="0">
                <a:solidFill>
                  <a:srgbClr val="4D4F53"/>
                </a:solidFill>
                <a:latin typeface="Calibri" panose="020F0502020204030204" pitchFamily="34" charset="0"/>
                <a:ea typeface=""/>
                <a:cs typeface=""/>
              </a:rPr>
              <a:t> protocol</a:t>
            </a:r>
            <a:r>
              <a:rPr lang="en-GB" sz="2400" kern="1200" dirty="0">
                <a:solidFill>
                  <a:srgbClr val="4D4F53"/>
                </a:solidFill>
                <a:latin typeface="Calibri" panose="020F0502020204030204" pitchFamily="34" charset="0"/>
                <a:ea typeface=""/>
                <a:cs typeface=""/>
              </a:rPr>
              <a:t> and </a:t>
            </a:r>
            <a:r>
              <a:rPr lang="en-GB" sz="2400" b="1" kern="1200" dirty="0">
                <a:solidFill>
                  <a:srgbClr val="4D4F53"/>
                </a:solidFill>
                <a:latin typeface="Calibri" panose="020F0502020204030204" pitchFamily="34" charset="0"/>
                <a:ea typeface=""/>
                <a:cs typeface=""/>
              </a:rPr>
              <a:t>procedures</a:t>
            </a:r>
            <a:r>
              <a:rPr lang="en-GB" sz="2400" kern="1200" dirty="0">
                <a:solidFill>
                  <a:srgbClr val="4D4F53"/>
                </a:solidFill>
                <a:latin typeface="Calibri" panose="020F0502020204030204" pitchFamily="34" charset="0"/>
                <a:ea typeface=""/>
                <a:cs typeface=""/>
              </a:rPr>
              <a:t> for inter-comparing products</a:t>
            </a:r>
          </a:p>
        </p:txBody>
      </p:sp>
      <p:sp>
        <p:nvSpPr>
          <p:cNvPr id="3" name="TextBox 2"/>
          <p:cNvSpPr txBox="1"/>
          <p:nvPr/>
        </p:nvSpPr>
        <p:spPr>
          <a:xfrm>
            <a:off x="895348" y="3338914"/>
            <a:ext cx="7892143" cy="830997"/>
          </a:xfrm>
          <a:prstGeom prst="rect">
            <a:avLst/>
          </a:prstGeom>
          <a:noFill/>
        </p:spPr>
        <p:txBody>
          <a:bodyPr wrap="square" rtlCol="0">
            <a:spAutoFit/>
          </a:bodyPr>
          <a:lstStyle/>
          <a:p>
            <a:pPr marL="457200" indent="-457200" fontAlgn="base">
              <a:spcBef>
                <a:spcPct val="0"/>
              </a:spcBef>
              <a:spcAft>
                <a:spcPct val="0"/>
              </a:spcAft>
              <a:buClr>
                <a:srgbClr val="000000">
                  <a:lumMod val="50000"/>
                  <a:lumOff val="50000"/>
                </a:srgbClr>
              </a:buClr>
              <a:buFont typeface="Wingdings" panose="05000000000000000000" pitchFamily="2" charset="2"/>
              <a:buChar char="§"/>
            </a:pPr>
            <a:r>
              <a:rPr lang="en-GB" sz="2400" kern="1200" dirty="0">
                <a:solidFill>
                  <a:srgbClr val="4D4F53"/>
                </a:solidFill>
                <a:latin typeface="Calibri" panose="020F0502020204030204" pitchFamily="34" charset="0"/>
                <a:ea typeface=""/>
                <a:cs typeface=""/>
              </a:rPr>
              <a:t>Definition of </a:t>
            </a:r>
            <a:r>
              <a:rPr lang="en-GB" sz="2400" b="1" kern="1200" dirty="0">
                <a:solidFill>
                  <a:srgbClr val="4D4F53"/>
                </a:solidFill>
                <a:latin typeface="Calibri" panose="020F0502020204030204" pitchFamily="34" charset="0"/>
                <a:ea typeface=""/>
                <a:cs typeface=""/>
              </a:rPr>
              <a:t>test regions </a:t>
            </a:r>
            <a:r>
              <a:rPr lang="en-GB" sz="2400" kern="1200" dirty="0">
                <a:solidFill>
                  <a:srgbClr val="4D4F53"/>
                </a:solidFill>
                <a:latin typeface="Calibri" panose="020F0502020204030204" pitchFamily="34" charset="0"/>
                <a:ea typeface=""/>
                <a:cs typeface=""/>
              </a:rPr>
              <a:t>and </a:t>
            </a:r>
            <a:r>
              <a:rPr lang="en-GB" sz="2400" b="1" kern="1200" dirty="0">
                <a:solidFill>
                  <a:srgbClr val="4D4F53"/>
                </a:solidFill>
                <a:latin typeface="Calibri" panose="020F0502020204030204" pitchFamily="34" charset="0"/>
                <a:ea typeface=""/>
                <a:cs typeface=""/>
              </a:rPr>
              <a:t>time periods </a:t>
            </a:r>
            <a:r>
              <a:rPr lang="en-GB" sz="2400" kern="1200" dirty="0">
                <a:solidFill>
                  <a:srgbClr val="4D4F53"/>
                </a:solidFill>
                <a:latin typeface="Calibri" panose="020F0502020204030204" pitchFamily="34" charset="0"/>
                <a:ea typeface=""/>
                <a:cs typeface=""/>
              </a:rPr>
              <a:t>for quality assessment</a:t>
            </a:r>
          </a:p>
        </p:txBody>
      </p:sp>
      <p:sp>
        <p:nvSpPr>
          <p:cNvPr id="5" name="TextBox 4"/>
          <p:cNvSpPr txBox="1"/>
          <p:nvPr/>
        </p:nvSpPr>
        <p:spPr>
          <a:xfrm>
            <a:off x="895348" y="4407932"/>
            <a:ext cx="7762875" cy="830997"/>
          </a:xfrm>
          <a:prstGeom prst="rect">
            <a:avLst/>
          </a:prstGeom>
          <a:noFill/>
        </p:spPr>
        <p:txBody>
          <a:bodyPr wrap="square" rtlCol="0">
            <a:spAutoFit/>
          </a:bodyPr>
          <a:lstStyle/>
          <a:p>
            <a:pPr marL="457200" indent="-457200" fontAlgn="base">
              <a:spcBef>
                <a:spcPct val="0"/>
              </a:spcBef>
              <a:spcAft>
                <a:spcPct val="0"/>
              </a:spcAft>
              <a:buClr>
                <a:srgbClr val="000000">
                  <a:lumMod val="50000"/>
                  <a:lumOff val="50000"/>
                </a:srgbClr>
              </a:buClr>
              <a:buFont typeface="Wingdings" panose="05000000000000000000" pitchFamily="2" charset="2"/>
              <a:buChar char="§"/>
            </a:pPr>
            <a:r>
              <a:rPr lang="en-GB" sz="2400" kern="1200" dirty="0">
                <a:solidFill>
                  <a:srgbClr val="4D4F53"/>
                </a:solidFill>
                <a:latin typeface="Calibri" panose="020F0502020204030204" pitchFamily="34" charset="0"/>
                <a:ea typeface=""/>
                <a:cs typeface=""/>
              </a:rPr>
              <a:t>Description of a </a:t>
            </a:r>
            <a:r>
              <a:rPr lang="en-GB" sz="2400" b="1" kern="1200" dirty="0">
                <a:solidFill>
                  <a:srgbClr val="4D4F53"/>
                </a:solidFill>
                <a:latin typeface="Calibri" panose="020F0502020204030204" pitchFamily="34" charset="0"/>
                <a:ea typeface=""/>
                <a:cs typeface=""/>
              </a:rPr>
              <a:t>coordinated plan </a:t>
            </a:r>
            <a:r>
              <a:rPr lang="en-GB" sz="2400" kern="1200" dirty="0">
                <a:solidFill>
                  <a:srgbClr val="4D4F53"/>
                </a:solidFill>
                <a:latin typeface="Calibri" panose="020F0502020204030204" pitchFamily="34" charset="0"/>
                <a:ea typeface=""/>
                <a:cs typeface=""/>
              </a:rPr>
              <a:t>for inter-comparison activities</a:t>
            </a:r>
          </a:p>
        </p:txBody>
      </p:sp>
    </p:spTree>
    <p:extLst>
      <p:ext uri="{BB962C8B-B14F-4D97-AF65-F5344CB8AC3E}">
        <p14:creationId xmlns:p14="http://schemas.microsoft.com/office/powerpoint/2010/main" val="192571668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99530" y="1778001"/>
            <a:ext cx="7780870" cy="461665"/>
          </a:xfrm>
          <a:prstGeom prst="rect">
            <a:avLst/>
          </a:prstGeom>
          <a:noFill/>
        </p:spPr>
        <p:txBody>
          <a:bodyPr wrap="square" rtlCol="0">
            <a:spAutoFit/>
          </a:bodyPr>
          <a:lstStyle/>
          <a:p>
            <a:pPr fontAlgn="base">
              <a:spcBef>
                <a:spcPct val="0"/>
              </a:spcBef>
              <a:spcAft>
                <a:spcPct val="0"/>
              </a:spcAft>
            </a:pPr>
            <a:r>
              <a:rPr lang="en-GB" sz="2400" b="1" kern="1200" dirty="0">
                <a:solidFill>
                  <a:srgbClr val="00338D"/>
                </a:solidFill>
                <a:latin typeface="Calibri" panose="020F0502020204030204" pitchFamily="34" charset="0"/>
                <a:ea typeface=""/>
                <a:cs typeface=""/>
              </a:rPr>
              <a:t>&gt;&gt; Mandatory run:</a:t>
            </a:r>
          </a:p>
        </p:txBody>
      </p:sp>
      <p:sp>
        <p:nvSpPr>
          <p:cNvPr id="9" name="TextBox 8"/>
          <p:cNvSpPr txBox="1"/>
          <p:nvPr/>
        </p:nvSpPr>
        <p:spPr>
          <a:xfrm>
            <a:off x="668867" y="2155371"/>
            <a:ext cx="5054600" cy="1039708"/>
          </a:xfrm>
          <a:prstGeom prst="rect">
            <a:avLst/>
          </a:prstGeom>
          <a:noFill/>
        </p:spPr>
        <p:txBody>
          <a:bodyPr wrap="square" rtlCol="0">
            <a:spAutoFit/>
          </a:bodyPr>
          <a:lstStyle/>
          <a:p>
            <a:pPr marL="285750" indent="-285750" algn="just" fontAlgn="base">
              <a:lnSpc>
                <a:spcPct val="114000"/>
              </a:lnSpc>
              <a:spcBef>
                <a:spcPct val="0"/>
              </a:spcBef>
              <a:spcAft>
                <a:spcPct val="0"/>
              </a:spcAft>
              <a:buFont typeface="Wingdings" panose="05000000000000000000" pitchFamily="2" charset="2"/>
              <a:buChar char="§"/>
            </a:pPr>
            <a:r>
              <a:rPr lang="en-GB" sz="1800" kern="1200" dirty="0">
                <a:latin typeface="Calibri" panose="020F0502020204030204" pitchFamily="34" charset="0"/>
                <a:ea typeface=""/>
                <a:cs typeface=""/>
              </a:rPr>
              <a:t>Rayleigh and aerosol scattering </a:t>
            </a:r>
          </a:p>
          <a:p>
            <a:pPr marL="285750" indent="-285750" algn="just" fontAlgn="base">
              <a:lnSpc>
                <a:spcPct val="114000"/>
              </a:lnSpc>
              <a:spcBef>
                <a:spcPct val="0"/>
              </a:spcBef>
              <a:spcAft>
                <a:spcPct val="0"/>
              </a:spcAft>
              <a:buFont typeface="Wingdings" panose="05000000000000000000" pitchFamily="2" charset="2"/>
              <a:buChar char="§"/>
            </a:pPr>
            <a:r>
              <a:rPr lang="en-GB" sz="1800" kern="1200" dirty="0">
                <a:latin typeface="Calibri" panose="020F0502020204030204" pitchFamily="34" charset="0"/>
                <a:ea typeface=""/>
                <a:cs typeface=""/>
              </a:rPr>
              <a:t>gas absorption</a:t>
            </a:r>
          </a:p>
          <a:p>
            <a:pPr marL="285750" indent="-285750" algn="just" fontAlgn="base">
              <a:lnSpc>
                <a:spcPct val="114000"/>
              </a:lnSpc>
              <a:spcBef>
                <a:spcPct val="0"/>
              </a:spcBef>
              <a:spcAft>
                <a:spcPct val="0"/>
              </a:spcAft>
              <a:buFont typeface="Wingdings" panose="05000000000000000000" pitchFamily="2" charset="2"/>
              <a:buChar char="§"/>
            </a:pPr>
            <a:r>
              <a:rPr lang="en-GB" sz="1800" i="1" kern="1200" dirty="0">
                <a:latin typeface="Calibri" panose="020F0502020204030204" pitchFamily="34" charset="0"/>
                <a:ea typeface=""/>
                <a:cs typeface=""/>
              </a:rPr>
              <a:t>adjacency effects (if it cannot be turned off)</a:t>
            </a:r>
            <a:endParaRPr lang="en-GB" sz="1800" i="1" kern="1200" dirty="0">
              <a:latin typeface="Verdana" pitchFamily="34" charset="0"/>
              <a:ea typeface=""/>
              <a:cs typeface=""/>
            </a:endParaRPr>
          </a:p>
        </p:txBody>
      </p:sp>
      <p:sp>
        <p:nvSpPr>
          <p:cNvPr id="4" name="TextBox 3"/>
          <p:cNvSpPr txBox="1"/>
          <p:nvPr/>
        </p:nvSpPr>
        <p:spPr>
          <a:xfrm>
            <a:off x="414860" y="3364379"/>
            <a:ext cx="7780870" cy="461665"/>
          </a:xfrm>
          <a:prstGeom prst="rect">
            <a:avLst/>
          </a:prstGeom>
          <a:noFill/>
        </p:spPr>
        <p:txBody>
          <a:bodyPr wrap="square" rtlCol="0">
            <a:spAutoFit/>
          </a:bodyPr>
          <a:lstStyle/>
          <a:p>
            <a:pPr fontAlgn="base">
              <a:spcBef>
                <a:spcPct val="0"/>
              </a:spcBef>
              <a:spcAft>
                <a:spcPct val="0"/>
              </a:spcAft>
            </a:pPr>
            <a:r>
              <a:rPr lang="en-GB" sz="2400" b="1" kern="1200" dirty="0">
                <a:solidFill>
                  <a:srgbClr val="00338D"/>
                </a:solidFill>
                <a:latin typeface="Calibri" panose="020F0502020204030204" pitchFamily="34" charset="0"/>
                <a:ea typeface=""/>
                <a:cs typeface=""/>
              </a:rPr>
              <a:t>&gt;&gt; Optional run:</a:t>
            </a:r>
          </a:p>
        </p:txBody>
      </p:sp>
      <p:sp>
        <p:nvSpPr>
          <p:cNvPr id="5" name="TextBox 4"/>
          <p:cNvSpPr txBox="1"/>
          <p:nvPr/>
        </p:nvSpPr>
        <p:spPr>
          <a:xfrm>
            <a:off x="616851" y="3724309"/>
            <a:ext cx="4521200" cy="2064027"/>
          </a:xfrm>
          <a:prstGeom prst="rect">
            <a:avLst/>
          </a:prstGeom>
          <a:noFill/>
        </p:spPr>
        <p:txBody>
          <a:bodyPr wrap="square" rtlCol="0">
            <a:spAutoFit/>
          </a:bodyPr>
          <a:lstStyle/>
          <a:p>
            <a:pPr algn="just" fontAlgn="base">
              <a:lnSpc>
                <a:spcPct val="114000"/>
              </a:lnSpc>
              <a:spcBef>
                <a:spcPct val="0"/>
              </a:spcBef>
              <a:spcAft>
                <a:spcPts val="600"/>
              </a:spcAft>
            </a:pPr>
            <a:r>
              <a:rPr lang="en-GB" sz="1800" kern="1200" dirty="0">
                <a:latin typeface="Calibri" panose="020F0502020204030204" pitchFamily="34" charset="0"/>
                <a:ea typeface=""/>
                <a:cs typeface=""/>
              </a:rPr>
              <a:t>Including any other correction, e.g.:</a:t>
            </a:r>
          </a:p>
          <a:p>
            <a:pPr marL="742903" lvl="1" indent="-285750" algn="just" fontAlgn="base">
              <a:lnSpc>
                <a:spcPct val="114000"/>
              </a:lnSpc>
              <a:spcBef>
                <a:spcPct val="0"/>
              </a:spcBef>
              <a:spcAft>
                <a:spcPct val="0"/>
              </a:spcAft>
              <a:buFont typeface="Wingdings" panose="05000000000000000000" pitchFamily="2" charset="2"/>
              <a:buChar char="§"/>
            </a:pPr>
            <a:r>
              <a:rPr lang="en-GB" sz="1800" kern="1200" dirty="0">
                <a:latin typeface="Calibri" panose="020F0502020204030204" pitchFamily="34" charset="0"/>
                <a:ea typeface=""/>
                <a:cs typeface=""/>
              </a:rPr>
              <a:t>BRDF correction</a:t>
            </a:r>
          </a:p>
          <a:p>
            <a:pPr marL="742903" lvl="1" indent="-285750" algn="just" fontAlgn="base">
              <a:lnSpc>
                <a:spcPct val="114000"/>
              </a:lnSpc>
              <a:spcBef>
                <a:spcPct val="0"/>
              </a:spcBef>
              <a:spcAft>
                <a:spcPct val="0"/>
              </a:spcAft>
              <a:buFont typeface="Wingdings" panose="05000000000000000000" pitchFamily="2" charset="2"/>
              <a:buChar char="§"/>
            </a:pPr>
            <a:r>
              <a:rPr lang="en-GB" sz="1800" kern="1200" dirty="0">
                <a:latin typeface="Calibri" panose="020F0502020204030204" pitchFamily="34" charset="0"/>
                <a:ea typeface=""/>
                <a:cs typeface=""/>
              </a:rPr>
              <a:t>adjacency effects </a:t>
            </a:r>
          </a:p>
          <a:p>
            <a:pPr marL="742903" lvl="1" indent="-285750" fontAlgn="base">
              <a:lnSpc>
                <a:spcPct val="114000"/>
              </a:lnSpc>
              <a:spcBef>
                <a:spcPct val="0"/>
              </a:spcBef>
              <a:spcAft>
                <a:spcPct val="0"/>
              </a:spcAft>
              <a:buFont typeface="Wingdings" panose="05000000000000000000" pitchFamily="2" charset="2"/>
              <a:buChar char="§"/>
            </a:pPr>
            <a:r>
              <a:rPr lang="en-GB" sz="1800" kern="1200" dirty="0">
                <a:latin typeface="Calibri" panose="020F0502020204030204" pitchFamily="34" charset="0"/>
                <a:ea typeface=""/>
                <a:cs typeface=""/>
              </a:rPr>
              <a:t>topography effects</a:t>
            </a:r>
          </a:p>
          <a:p>
            <a:pPr marL="742903" lvl="1" indent="-285750" algn="just" fontAlgn="base">
              <a:lnSpc>
                <a:spcPct val="114000"/>
              </a:lnSpc>
              <a:spcBef>
                <a:spcPct val="0"/>
              </a:spcBef>
              <a:spcAft>
                <a:spcPct val="0"/>
              </a:spcAft>
              <a:buFont typeface="Wingdings" panose="05000000000000000000" pitchFamily="2" charset="2"/>
              <a:buChar char="§"/>
            </a:pPr>
            <a:r>
              <a:rPr lang="en-GB" sz="1800" kern="1200" dirty="0">
                <a:latin typeface="Calibri" panose="020F0502020204030204" pitchFamily="34" charset="0"/>
                <a:ea typeface=""/>
                <a:cs typeface=""/>
              </a:rPr>
              <a:t>sun glint effects (over water-surface)</a:t>
            </a:r>
          </a:p>
          <a:p>
            <a:pPr marL="742903" lvl="1" indent="-285750" algn="just" fontAlgn="base">
              <a:lnSpc>
                <a:spcPct val="114000"/>
              </a:lnSpc>
              <a:spcBef>
                <a:spcPct val="0"/>
              </a:spcBef>
              <a:spcAft>
                <a:spcPct val="0"/>
              </a:spcAft>
              <a:buFont typeface="Wingdings" panose="05000000000000000000" pitchFamily="2" charset="2"/>
              <a:buChar char="§"/>
            </a:pPr>
            <a:r>
              <a:rPr lang="en-GB" sz="1800" kern="1200" dirty="0">
                <a:latin typeface="Calibri" panose="020F0502020204030204" pitchFamily="34" charset="0"/>
                <a:ea typeface=""/>
                <a:cs typeface=""/>
              </a:rPr>
              <a:t>cirrus/haze correction</a:t>
            </a:r>
            <a:endParaRPr lang="en-GB" sz="1800" kern="1200" dirty="0">
              <a:latin typeface="Verdana" pitchFamily="34" charset="0"/>
              <a:ea typeface=""/>
              <a:cs typeface=""/>
            </a:endParaRPr>
          </a:p>
        </p:txBody>
      </p:sp>
      <p:sp>
        <p:nvSpPr>
          <p:cNvPr id="2" name="TextBox 1"/>
          <p:cNvSpPr txBox="1"/>
          <p:nvPr/>
        </p:nvSpPr>
        <p:spPr>
          <a:xfrm>
            <a:off x="499529" y="5974265"/>
            <a:ext cx="7230533" cy="369332"/>
          </a:xfrm>
          <a:prstGeom prst="rect">
            <a:avLst/>
          </a:prstGeom>
          <a:noFill/>
        </p:spPr>
        <p:txBody>
          <a:bodyPr wrap="square" rtlCol="0">
            <a:spAutoFit/>
          </a:bodyPr>
          <a:lstStyle/>
          <a:p>
            <a:pPr fontAlgn="base">
              <a:spcBef>
                <a:spcPct val="0"/>
              </a:spcBef>
              <a:spcAft>
                <a:spcPct val="0"/>
              </a:spcAft>
            </a:pPr>
            <a:r>
              <a:rPr lang="en-GB" sz="1800" kern="1200" dirty="0">
                <a:solidFill>
                  <a:srgbClr val="FF0000"/>
                </a:solidFill>
                <a:latin typeface="Verdana" pitchFamily="34" charset="0"/>
                <a:ea typeface=""/>
                <a:cs typeface=""/>
              </a:rPr>
              <a:t>Sample results will be submitted by 15/7/2016 </a:t>
            </a:r>
          </a:p>
        </p:txBody>
      </p:sp>
      <p:sp>
        <p:nvSpPr>
          <p:cNvPr id="3" name="Rectangle 2"/>
          <p:cNvSpPr/>
          <p:nvPr/>
        </p:nvSpPr>
        <p:spPr>
          <a:xfrm>
            <a:off x="414859" y="1146527"/>
            <a:ext cx="8086883" cy="523220"/>
          </a:xfrm>
          <a:prstGeom prst="rect">
            <a:avLst/>
          </a:prstGeom>
        </p:spPr>
        <p:txBody>
          <a:bodyPr wrap="square">
            <a:spAutoFit/>
          </a:bodyPr>
          <a:lstStyle/>
          <a:p>
            <a:pPr algn="just" fontAlgn="base">
              <a:spcBef>
                <a:spcPct val="0"/>
              </a:spcBef>
              <a:spcAft>
                <a:spcPts val="600"/>
              </a:spcAft>
            </a:pPr>
            <a:r>
              <a:rPr lang="en-GB" sz="2800" b="1" u="sng" kern="1200" dirty="0">
                <a:solidFill>
                  <a:srgbClr val="00338D"/>
                </a:solidFill>
                <a:latin typeface="Calibri" panose="020F0502020204030204" pitchFamily="34" charset="0"/>
                <a:ea typeface=""/>
                <a:cs typeface=""/>
              </a:rPr>
              <a:t>What should be included in atmospheric correction ?</a:t>
            </a:r>
          </a:p>
        </p:txBody>
      </p:sp>
    </p:spTree>
    <p:extLst>
      <p:ext uri="{BB962C8B-B14F-4D97-AF65-F5344CB8AC3E}">
        <p14:creationId xmlns:p14="http://schemas.microsoft.com/office/powerpoint/2010/main" val="79423043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graphicFrame>
        <p:nvGraphicFramePr>
          <p:cNvPr id="4" name="Table 3"/>
          <p:cNvGraphicFramePr>
            <a:graphicFrameLocks noGrp="1"/>
          </p:cNvGraphicFramePr>
          <p:nvPr>
            <p:extLst/>
          </p:nvPr>
        </p:nvGraphicFramePr>
        <p:xfrm>
          <a:off x="76198" y="185062"/>
          <a:ext cx="9024258" cy="6515960"/>
        </p:xfrm>
        <a:graphic>
          <a:graphicData uri="http://schemas.openxmlformats.org/drawingml/2006/table">
            <a:tbl>
              <a:tblPr firstRow="1" firstCol="1" bandRow="1">
                <a:tableStyleId>{5C22544A-7EE6-4342-B048-85BDC9FD1C3A}</a:tableStyleId>
              </a:tblPr>
              <a:tblGrid>
                <a:gridCol w="440657">
                  <a:extLst>
                    <a:ext uri="{9D8B030D-6E8A-4147-A177-3AD203B41FA5}">
                      <a16:colId xmlns:a16="http://schemas.microsoft.com/office/drawing/2014/main" val="20000"/>
                    </a:ext>
                  </a:extLst>
                </a:gridCol>
                <a:gridCol w="3053657">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2403947">
                  <a:extLst>
                    <a:ext uri="{9D8B030D-6E8A-4147-A177-3AD203B41FA5}">
                      <a16:colId xmlns:a16="http://schemas.microsoft.com/office/drawing/2014/main" val="20003"/>
                    </a:ext>
                  </a:extLst>
                </a:gridCol>
                <a:gridCol w="1754397">
                  <a:extLst>
                    <a:ext uri="{9D8B030D-6E8A-4147-A177-3AD203B41FA5}">
                      <a16:colId xmlns:a16="http://schemas.microsoft.com/office/drawing/2014/main" val="20004"/>
                    </a:ext>
                  </a:extLst>
                </a:gridCol>
              </a:tblGrid>
              <a:tr h="377235">
                <a:tc rowSpan="2" gridSpan="2">
                  <a:txBody>
                    <a:bodyPr/>
                    <a:lstStyle/>
                    <a:p>
                      <a:pPr algn="ctr">
                        <a:spcAft>
                          <a:spcPts val="0"/>
                        </a:spcAft>
                      </a:pPr>
                      <a:r>
                        <a:rPr lang="en-GB" sz="1200" dirty="0">
                          <a:effectLst/>
                        </a:rPr>
                        <a:t>TEST SITES </a:t>
                      </a:r>
                      <a:endParaRPr lang="en-GB" sz="1200" dirty="0">
                        <a:effectLst/>
                        <a:latin typeface="Calibri"/>
                      </a:endParaRPr>
                    </a:p>
                  </a:txBody>
                  <a:tcPr marL="68580" marR="68580" marT="0" marB="0" anchor="ctr"/>
                </a:tc>
                <a:tc rowSpan="2" hMerge="1">
                  <a:txBody>
                    <a:bodyPr/>
                    <a:lstStyle/>
                    <a:p>
                      <a:endParaRPr lang="en-GB"/>
                    </a:p>
                  </a:txBody>
                  <a:tcPr/>
                </a:tc>
                <a:tc rowSpan="2">
                  <a:txBody>
                    <a:bodyPr/>
                    <a:lstStyle/>
                    <a:p>
                      <a:pPr algn="ctr">
                        <a:spcAft>
                          <a:spcPts val="0"/>
                        </a:spcAft>
                      </a:pPr>
                      <a:r>
                        <a:rPr lang="en-GB" sz="1200" dirty="0">
                          <a:effectLst/>
                        </a:rPr>
                        <a:t>Zone</a:t>
                      </a:r>
                      <a:endParaRPr lang="en-GB" sz="1200" dirty="0">
                        <a:effectLst/>
                        <a:latin typeface="Calibri"/>
                      </a:endParaRPr>
                    </a:p>
                  </a:txBody>
                  <a:tcPr marL="68580" marR="68580" marT="0" marB="0" anchor="ctr"/>
                </a:tc>
                <a:tc rowSpan="2">
                  <a:txBody>
                    <a:bodyPr/>
                    <a:lstStyle/>
                    <a:p>
                      <a:pPr algn="ctr">
                        <a:spcAft>
                          <a:spcPts val="0"/>
                        </a:spcAft>
                      </a:pPr>
                      <a:r>
                        <a:rPr lang="en-GB" sz="1200" dirty="0">
                          <a:effectLst/>
                        </a:rPr>
                        <a:t>Land Cover</a:t>
                      </a:r>
                      <a:endParaRPr lang="en-GB" sz="1200" dirty="0">
                        <a:effectLst/>
                        <a:latin typeface="Calibri"/>
                      </a:endParaRPr>
                    </a:p>
                  </a:txBody>
                  <a:tcPr marL="68580" marR="68580" marT="0" marB="0" anchor="ctr"/>
                </a:tc>
                <a:tc>
                  <a:txBody>
                    <a:bodyPr/>
                    <a:lstStyle/>
                    <a:p>
                      <a:pPr algn="ctr">
                        <a:spcAft>
                          <a:spcPts val="0"/>
                        </a:spcAft>
                      </a:pPr>
                      <a:r>
                        <a:rPr lang="en-GB" sz="1200" dirty="0">
                          <a:effectLst/>
                        </a:rPr>
                        <a:t>AERONET  station</a:t>
                      </a:r>
                      <a:endParaRPr lang="en-GB" sz="1200" dirty="0">
                        <a:effectLst/>
                        <a:latin typeface="Calibri"/>
                      </a:endParaRPr>
                    </a:p>
                  </a:txBody>
                  <a:tcPr marL="68580" marR="68580" marT="0" marB="0" anchor="ctr"/>
                </a:tc>
                <a:extLst>
                  <a:ext uri="{0D108BD9-81ED-4DB2-BD59-A6C34878D82A}">
                    <a16:rowId xmlns:a16="http://schemas.microsoft.com/office/drawing/2014/main" val="10000"/>
                  </a:ext>
                </a:extLst>
              </a:tr>
              <a:tr h="165040">
                <a:tc gridSpan="2" vMerge="1">
                  <a:txBody>
                    <a:bodyPr/>
                    <a:lstStyle/>
                    <a:p>
                      <a:endParaRPr lang="en-GB"/>
                    </a:p>
                  </a:txBody>
                  <a:tcPr/>
                </a:tc>
                <a:tc hMerge="1"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spcAft>
                          <a:spcPts val="0"/>
                        </a:spcAft>
                      </a:pPr>
                      <a:r>
                        <a:rPr lang="en-GB" sz="1050" b="1" dirty="0" err="1">
                          <a:solidFill>
                            <a:schemeClr val="bg1"/>
                          </a:solidFill>
                          <a:effectLst/>
                        </a:rPr>
                        <a:t>lon</a:t>
                      </a:r>
                      <a:r>
                        <a:rPr lang="en-GB" sz="1050" b="1" dirty="0">
                          <a:solidFill>
                            <a:schemeClr val="bg1"/>
                          </a:solidFill>
                          <a:effectLst/>
                        </a:rPr>
                        <a:t>, </a:t>
                      </a:r>
                      <a:r>
                        <a:rPr lang="en-GB" sz="1050" b="1" dirty="0" err="1">
                          <a:solidFill>
                            <a:schemeClr val="bg1"/>
                          </a:solidFill>
                          <a:effectLst/>
                        </a:rPr>
                        <a:t>lat</a:t>
                      </a:r>
                      <a:endParaRPr lang="en-GB" sz="1200" b="1" dirty="0">
                        <a:solidFill>
                          <a:schemeClr val="bg1"/>
                        </a:solidFill>
                        <a:effectLst/>
                        <a:latin typeface="Calibri"/>
                      </a:endParaRPr>
                    </a:p>
                  </a:txBody>
                  <a:tcPr marL="68580" marR="68580" marT="0" marB="0">
                    <a:solidFill>
                      <a:schemeClr val="accent1"/>
                    </a:solidFill>
                  </a:tcPr>
                </a:tc>
                <a:extLst>
                  <a:ext uri="{0D108BD9-81ED-4DB2-BD59-A6C34878D82A}">
                    <a16:rowId xmlns:a16="http://schemas.microsoft.com/office/drawing/2014/main" val="10001"/>
                  </a:ext>
                </a:extLst>
              </a:tr>
              <a:tr h="317696">
                <a:tc rowSpan="8">
                  <a:txBody>
                    <a:bodyPr/>
                    <a:lstStyle/>
                    <a:p>
                      <a:pPr algn="ctr">
                        <a:spcAft>
                          <a:spcPts val="0"/>
                        </a:spcAft>
                      </a:pPr>
                      <a:r>
                        <a:rPr lang="en-GB" sz="1050" dirty="0">
                          <a:effectLst/>
                        </a:rPr>
                        <a:t>Temperate </a:t>
                      </a:r>
                      <a:endParaRPr lang="en-GB" sz="1200" dirty="0">
                        <a:effectLst/>
                        <a:latin typeface="Calibri"/>
                      </a:endParaRPr>
                    </a:p>
                  </a:txBody>
                  <a:tcPr marL="68580" marR="68580" marT="0" marB="0" vert="vert270"/>
                </a:tc>
                <a:tc>
                  <a:txBody>
                    <a:bodyPr/>
                    <a:lstStyle/>
                    <a:p>
                      <a:pPr>
                        <a:spcAft>
                          <a:spcPts val="0"/>
                        </a:spcAft>
                      </a:pPr>
                      <a:r>
                        <a:rPr lang="en-GB" sz="1050" b="0" strike="noStrike" baseline="0" dirty="0" err="1">
                          <a:solidFill>
                            <a:schemeClr val="tx1"/>
                          </a:solidFill>
                          <a:effectLst/>
                          <a:latin typeface="+mn-lt"/>
                        </a:rPr>
                        <a:t>Frioul</a:t>
                      </a:r>
                      <a:r>
                        <a:rPr lang="en-GB" sz="1050" b="1" strike="noStrike" baseline="0" dirty="0">
                          <a:solidFill>
                            <a:schemeClr val="tx1"/>
                          </a:solidFill>
                          <a:effectLst/>
                          <a:latin typeface="+mn-lt"/>
                        </a:rPr>
                        <a:t> </a:t>
                      </a:r>
                      <a:r>
                        <a:rPr lang="en-GB" sz="1050" strike="noStrike" baseline="0" dirty="0">
                          <a:effectLst/>
                        </a:rPr>
                        <a:t>[France]</a:t>
                      </a:r>
                      <a:endParaRPr lang="en-GB" sz="1200" b="1" strike="noStrike" baseline="0" dirty="0">
                        <a:effectLst/>
                        <a:latin typeface="Calibri" panose="020F0502020204030204" pitchFamily="34" charset="0"/>
                      </a:endParaRPr>
                    </a:p>
                  </a:txBody>
                  <a:tcPr marL="68580" marR="68580" marT="0" marB="0" anchor="ctr"/>
                </a:tc>
                <a:tc>
                  <a:txBody>
                    <a:bodyPr/>
                    <a:lstStyle/>
                    <a:p>
                      <a:pPr algn="ctr">
                        <a:spcAft>
                          <a:spcPts val="0"/>
                        </a:spcAft>
                      </a:pPr>
                      <a:r>
                        <a:rPr lang="en-GB" sz="1050" strike="noStrike" baseline="0" dirty="0" err="1">
                          <a:effectLst/>
                        </a:rPr>
                        <a:t>MidlatitudeN</a:t>
                      </a:r>
                      <a:endParaRPr lang="en-GB" sz="1200" strike="noStrike" baseline="0" dirty="0">
                        <a:effectLst/>
                        <a:latin typeface="Calibri"/>
                      </a:endParaRPr>
                    </a:p>
                  </a:txBody>
                  <a:tcPr marL="68580" marR="68580" marT="0" marB="0" anchor="ctr"/>
                </a:tc>
                <a:tc>
                  <a:txBody>
                    <a:bodyPr/>
                    <a:lstStyle/>
                    <a:p>
                      <a:pPr algn="ctr">
                        <a:spcAft>
                          <a:spcPts val="0"/>
                        </a:spcAft>
                      </a:pPr>
                      <a:r>
                        <a:rPr lang="en-GB" sz="1200" strike="noStrike" baseline="0" dirty="0">
                          <a:effectLst/>
                          <a:latin typeface="Calibri"/>
                        </a:rPr>
                        <a:t>vegetated, bare soil, coastal</a:t>
                      </a:r>
                    </a:p>
                  </a:txBody>
                  <a:tcPr marL="68580" marR="68580" marT="0" marB="0" anchor="ctr"/>
                </a:tc>
                <a:tc>
                  <a:txBody>
                    <a:bodyPr/>
                    <a:lstStyle/>
                    <a:p>
                      <a:pPr algn="ctr">
                        <a:spcAft>
                          <a:spcPts val="0"/>
                        </a:spcAft>
                      </a:pPr>
                      <a:r>
                        <a:rPr lang="en-GB" sz="1050" strike="noStrike" baseline="0" dirty="0">
                          <a:effectLst/>
                        </a:rPr>
                        <a:t>5.293, 43.266</a:t>
                      </a:r>
                      <a:endParaRPr lang="en-GB" sz="1200" strike="noStrike" baseline="0" dirty="0">
                        <a:effectLst/>
                        <a:latin typeface="Calibri"/>
                      </a:endParaRPr>
                    </a:p>
                  </a:txBody>
                  <a:tcPr marL="68580" marR="68580" marT="0" marB="0" anchor="ctr"/>
                </a:tc>
                <a:extLst>
                  <a:ext uri="{0D108BD9-81ED-4DB2-BD59-A6C34878D82A}">
                    <a16:rowId xmlns:a16="http://schemas.microsoft.com/office/drawing/2014/main" val="10002"/>
                  </a:ext>
                </a:extLst>
              </a:tr>
              <a:tr h="261257">
                <a:tc vMerge="1">
                  <a:txBody>
                    <a:bodyPr/>
                    <a:lstStyle/>
                    <a:p>
                      <a:endParaRPr lang="en-GB"/>
                    </a:p>
                  </a:txBody>
                  <a:tcPr/>
                </a:tc>
                <a:tc>
                  <a:txBody>
                    <a:bodyPr/>
                    <a:lstStyle/>
                    <a:p>
                      <a:pPr>
                        <a:spcAft>
                          <a:spcPts val="0"/>
                        </a:spcAft>
                      </a:pPr>
                      <a:r>
                        <a:rPr lang="en-GB" sz="1050" dirty="0">
                          <a:effectLst/>
                        </a:rPr>
                        <a:t>Davos [</a:t>
                      </a:r>
                      <a:r>
                        <a:rPr lang="en-GB" sz="1050" kern="1200" dirty="0">
                          <a:solidFill>
                            <a:schemeClr val="dk1"/>
                          </a:solidFill>
                          <a:effectLst/>
                          <a:latin typeface="+mn-lt"/>
                          <a:ea typeface="+mn-ea"/>
                          <a:cs typeface="+mn-cs"/>
                        </a:rPr>
                        <a:t>Switzerland]</a:t>
                      </a:r>
                    </a:p>
                  </a:txBody>
                  <a:tcPr marL="68580" marR="68580" marT="0" marB="0" anchor="ctr"/>
                </a:tc>
                <a:tc>
                  <a:txBody>
                    <a:bodyPr/>
                    <a:lstStyle/>
                    <a:p>
                      <a:pPr algn="ctr">
                        <a:spcAft>
                          <a:spcPts val="0"/>
                        </a:spcAft>
                      </a:pPr>
                      <a:r>
                        <a:rPr lang="en-GB" sz="1050" dirty="0">
                          <a:effectLst/>
                        </a:rPr>
                        <a:t>Boreal</a:t>
                      </a:r>
                      <a:endParaRPr lang="en-GB" sz="1200" dirty="0">
                        <a:effectLst/>
                        <a:latin typeface="Calibri"/>
                      </a:endParaRPr>
                    </a:p>
                  </a:txBody>
                  <a:tcPr marL="68580" marR="68580" marT="0" marB="0" anchor="ctr"/>
                </a:tc>
                <a:tc>
                  <a:txBody>
                    <a:bodyPr/>
                    <a:lstStyle/>
                    <a:p>
                      <a:pPr algn="ctr">
                        <a:spcAft>
                          <a:spcPts val="0"/>
                        </a:spcAft>
                      </a:pPr>
                      <a:r>
                        <a:rPr lang="en-GB" sz="1050">
                          <a:effectLst/>
                        </a:rPr>
                        <a:t>forest, snow, agriculture</a:t>
                      </a:r>
                      <a:endParaRPr lang="en-GB" sz="1200">
                        <a:effectLst/>
                        <a:latin typeface="Calibri"/>
                      </a:endParaRPr>
                    </a:p>
                  </a:txBody>
                  <a:tcPr marL="68580" marR="68580" marT="0" marB="0" anchor="ctr"/>
                </a:tc>
                <a:tc>
                  <a:txBody>
                    <a:bodyPr/>
                    <a:lstStyle/>
                    <a:p>
                      <a:pPr algn="ctr">
                        <a:spcAft>
                          <a:spcPts val="0"/>
                        </a:spcAft>
                      </a:pPr>
                      <a:r>
                        <a:rPr lang="en-GB" sz="1050" dirty="0">
                          <a:effectLst/>
                        </a:rPr>
                        <a:t>9.844, 46.813</a:t>
                      </a:r>
                      <a:endParaRPr lang="en-GB" sz="1200" dirty="0">
                        <a:effectLst/>
                        <a:latin typeface="Calibri"/>
                      </a:endParaRPr>
                    </a:p>
                  </a:txBody>
                  <a:tcPr marL="68580" marR="68580" marT="0" marB="0" anchor="ctr"/>
                </a:tc>
                <a:extLst>
                  <a:ext uri="{0D108BD9-81ED-4DB2-BD59-A6C34878D82A}">
                    <a16:rowId xmlns:a16="http://schemas.microsoft.com/office/drawing/2014/main" val="10003"/>
                  </a:ext>
                </a:extLst>
              </a:tr>
              <a:tr h="204046">
                <a:tc vMerge="1">
                  <a:txBody>
                    <a:bodyPr/>
                    <a:lstStyle/>
                    <a:p>
                      <a:endParaRPr lang="en-GB"/>
                    </a:p>
                  </a:txBody>
                  <a:tcPr/>
                </a:tc>
                <a:tc>
                  <a:txBody>
                    <a:bodyPr/>
                    <a:lstStyle/>
                    <a:p>
                      <a:pPr>
                        <a:spcAft>
                          <a:spcPts val="0"/>
                        </a:spcAft>
                      </a:pPr>
                      <a:r>
                        <a:rPr lang="en-GB" sz="1050" dirty="0">
                          <a:effectLst/>
                        </a:rPr>
                        <a:t>Beijing [China]</a:t>
                      </a:r>
                      <a:endParaRPr lang="en-GB" sz="1200" dirty="0">
                        <a:effectLst/>
                        <a:latin typeface="Calibri"/>
                      </a:endParaRPr>
                    </a:p>
                  </a:txBody>
                  <a:tcPr marL="68580" marR="68580" marT="0" marB="0" anchor="ctr"/>
                </a:tc>
                <a:tc>
                  <a:txBody>
                    <a:bodyPr/>
                    <a:lstStyle/>
                    <a:p>
                      <a:pPr algn="ctr">
                        <a:spcAft>
                          <a:spcPts val="0"/>
                        </a:spcAft>
                      </a:pPr>
                      <a:r>
                        <a:rPr lang="en-GB" sz="1050" dirty="0" err="1">
                          <a:effectLst/>
                        </a:rPr>
                        <a:t>MidlatitudeN</a:t>
                      </a:r>
                      <a:endParaRPr lang="en-GB" sz="1200" dirty="0">
                        <a:effectLst/>
                        <a:latin typeface="Calibri"/>
                      </a:endParaRPr>
                    </a:p>
                  </a:txBody>
                  <a:tcPr marL="68580" marR="68580" marT="0" marB="0" anchor="ctr"/>
                </a:tc>
                <a:tc>
                  <a:txBody>
                    <a:bodyPr/>
                    <a:lstStyle/>
                    <a:p>
                      <a:pPr algn="ctr">
                        <a:spcAft>
                          <a:spcPts val="0"/>
                        </a:spcAft>
                      </a:pPr>
                      <a:r>
                        <a:rPr lang="en-GB" sz="1050" dirty="0">
                          <a:effectLst/>
                        </a:rPr>
                        <a:t>urban, mountains</a:t>
                      </a:r>
                      <a:endParaRPr lang="en-GB" sz="1200" dirty="0">
                        <a:effectLst/>
                        <a:latin typeface="Calibri"/>
                      </a:endParaRPr>
                    </a:p>
                  </a:txBody>
                  <a:tcPr marL="68580" marR="68580" marT="0" marB="0" anchor="ctr"/>
                </a:tc>
                <a:tc>
                  <a:txBody>
                    <a:bodyPr/>
                    <a:lstStyle/>
                    <a:p>
                      <a:pPr algn="ctr">
                        <a:spcAft>
                          <a:spcPts val="0"/>
                        </a:spcAft>
                      </a:pPr>
                      <a:r>
                        <a:rPr lang="en-GB" sz="1050" dirty="0">
                          <a:effectLst/>
                        </a:rPr>
                        <a:t>116.381, 39.977</a:t>
                      </a:r>
                      <a:endParaRPr lang="en-GB" sz="1200" dirty="0">
                        <a:effectLst/>
                        <a:latin typeface="Calibri"/>
                      </a:endParaRPr>
                    </a:p>
                  </a:txBody>
                  <a:tcPr marL="68580" marR="68580" marT="0" marB="0" anchor="ctr"/>
                </a:tc>
                <a:extLst>
                  <a:ext uri="{0D108BD9-81ED-4DB2-BD59-A6C34878D82A}">
                    <a16:rowId xmlns:a16="http://schemas.microsoft.com/office/drawing/2014/main" val="10004"/>
                  </a:ext>
                </a:extLst>
              </a:tr>
              <a:tr h="278191">
                <a:tc vMerge="1">
                  <a:txBody>
                    <a:bodyPr/>
                    <a:lstStyle/>
                    <a:p>
                      <a:endParaRPr lang="en-GB"/>
                    </a:p>
                  </a:txBody>
                  <a:tcPr/>
                </a:tc>
                <a:tc>
                  <a:txBody>
                    <a:bodyPr/>
                    <a:lstStyle/>
                    <a:p>
                      <a:pPr>
                        <a:spcAft>
                          <a:spcPts val="0"/>
                        </a:spcAft>
                      </a:pPr>
                      <a:r>
                        <a:rPr lang="en-GB" sz="1050" kern="1200" dirty="0">
                          <a:solidFill>
                            <a:schemeClr val="tx1"/>
                          </a:solidFill>
                          <a:effectLst/>
                          <a:latin typeface="+mn-lt"/>
                          <a:ea typeface="+mn-ea"/>
                          <a:cs typeface="+mn-cs"/>
                        </a:rPr>
                        <a:t>Canberra </a:t>
                      </a:r>
                      <a:r>
                        <a:rPr lang="en-GB" sz="1050" kern="1200" dirty="0">
                          <a:solidFill>
                            <a:schemeClr val="dk1"/>
                          </a:solidFill>
                          <a:effectLst/>
                          <a:latin typeface="+mn-lt"/>
                          <a:ea typeface="+mn-ea"/>
                          <a:cs typeface="+mn-cs"/>
                        </a:rPr>
                        <a:t>[Australia]</a:t>
                      </a:r>
                    </a:p>
                  </a:txBody>
                  <a:tcPr marL="68580" marR="68580" marT="0" marB="0" anchor="ctr"/>
                </a:tc>
                <a:tc>
                  <a:txBody>
                    <a:bodyPr/>
                    <a:lstStyle/>
                    <a:p>
                      <a:pPr algn="ctr">
                        <a:spcAft>
                          <a:spcPts val="0"/>
                        </a:spcAft>
                      </a:pPr>
                      <a:r>
                        <a:rPr lang="en-GB" sz="1050" dirty="0" err="1">
                          <a:effectLst/>
                        </a:rPr>
                        <a:t>MidlatitudeS</a:t>
                      </a:r>
                      <a:endParaRPr lang="en-GB" sz="1050" kern="1200" dirty="0">
                        <a:solidFill>
                          <a:schemeClr val="dk1"/>
                        </a:solidFill>
                        <a:effectLst/>
                        <a:latin typeface="+mn-lt"/>
                        <a:ea typeface="+mn-ea"/>
                        <a:cs typeface="+mn-cs"/>
                      </a:endParaRPr>
                    </a:p>
                  </a:txBody>
                  <a:tcPr marL="68580" marR="68580" marT="0" marB="0" anchor="ctr"/>
                </a:tc>
                <a:tc>
                  <a:txBody>
                    <a:bodyPr/>
                    <a:lstStyle/>
                    <a:p>
                      <a:pPr algn="ctr">
                        <a:spcAft>
                          <a:spcPts val="0"/>
                        </a:spcAft>
                      </a:pPr>
                      <a:r>
                        <a:rPr lang="en-GB" sz="1050" kern="1200" dirty="0">
                          <a:solidFill>
                            <a:schemeClr val="dk1"/>
                          </a:solidFill>
                          <a:effectLst/>
                          <a:latin typeface="+mn-lt"/>
                          <a:ea typeface="+mn-ea"/>
                          <a:cs typeface="+mn-cs"/>
                        </a:rPr>
                        <a:t>urban, vegetated, water</a:t>
                      </a:r>
                    </a:p>
                  </a:txBody>
                  <a:tcPr marL="68580" marR="68580" marT="0" marB="0" anchor="ctr"/>
                </a:tc>
                <a:tc>
                  <a:txBody>
                    <a:bodyPr/>
                    <a:lstStyle/>
                    <a:p>
                      <a:pPr marL="0" algn="ctr" defTabSz="914305" rtl="0" eaLnBrk="1" latinLnBrk="0" hangingPunct="1">
                        <a:spcAft>
                          <a:spcPts val="0"/>
                        </a:spcAft>
                      </a:pPr>
                      <a:r>
                        <a:rPr lang="en-GB" sz="1050" kern="1200" dirty="0">
                          <a:solidFill>
                            <a:schemeClr val="dk1"/>
                          </a:solidFill>
                          <a:effectLst/>
                          <a:latin typeface="+mn-lt"/>
                          <a:ea typeface="+mn-ea"/>
                          <a:cs typeface="+mn-cs"/>
                        </a:rPr>
                        <a:t>149.111, -35.271</a:t>
                      </a:r>
                    </a:p>
                  </a:txBody>
                  <a:tcPr marL="68580" marR="68580" marT="0" marB="0" anchor="ctr"/>
                </a:tc>
                <a:extLst>
                  <a:ext uri="{0D108BD9-81ED-4DB2-BD59-A6C34878D82A}">
                    <a16:rowId xmlns:a16="http://schemas.microsoft.com/office/drawing/2014/main" val="10005"/>
                  </a:ext>
                </a:extLst>
              </a:tr>
              <a:tr h="315685">
                <a:tc vMerge="1">
                  <a:txBody>
                    <a:bodyPr/>
                    <a:lstStyle/>
                    <a:p>
                      <a:endParaRPr lang="en-GB"/>
                    </a:p>
                  </a:txBody>
                  <a:tcPr/>
                </a:tc>
                <a:tc>
                  <a:txBody>
                    <a:bodyPr/>
                    <a:lstStyle/>
                    <a:p>
                      <a:pPr>
                        <a:spcAft>
                          <a:spcPts val="0"/>
                        </a:spcAft>
                      </a:pPr>
                      <a:r>
                        <a:rPr lang="en-GB" sz="1050" kern="1200" dirty="0" err="1">
                          <a:solidFill>
                            <a:schemeClr val="dk1"/>
                          </a:solidFill>
                          <a:effectLst/>
                          <a:latin typeface="+mn-lt"/>
                          <a:ea typeface="+mn-ea"/>
                          <a:cs typeface="+mn-cs"/>
                        </a:rPr>
                        <a:t>Pretoria_CSIR</a:t>
                      </a:r>
                      <a:r>
                        <a:rPr lang="en-GB" sz="1050" kern="1200" dirty="0">
                          <a:solidFill>
                            <a:schemeClr val="dk1"/>
                          </a:solidFill>
                          <a:effectLst/>
                          <a:latin typeface="+mn-lt"/>
                          <a:ea typeface="+mn-ea"/>
                          <a:cs typeface="+mn-cs"/>
                        </a:rPr>
                        <a:t>-DPSS [South Africa]</a:t>
                      </a:r>
                    </a:p>
                  </a:txBody>
                  <a:tcPr marL="68580" marR="68580" marT="0" marB="0" anchor="ctr"/>
                </a:tc>
                <a:tc>
                  <a:txBody>
                    <a:bodyPr/>
                    <a:lstStyle/>
                    <a:p>
                      <a:pPr algn="ctr">
                        <a:spcAft>
                          <a:spcPts val="0"/>
                        </a:spcAft>
                      </a:pPr>
                      <a:r>
                        <a:rPr lang="en-GB" sz="1050" kern="1200" dirty="0" err="1">
                          <a:solidFill>
                            <a:schemeClr val="dk1"/>
                          </a:solidFill>
                          <a:effectLst/>
                          <a:latin typeface="+mn-lt"/>
                          <a:ea typeface="+mn-ea"/>
                          <a:cs typeface="+mn-cs"/>
                        </a:rPr>
                        <a:t>SubTropicalS</a:t>
                      </a:r>
                      <a:endParaRPr lang="en-GB" sz="1050" kern="1200" dirty="0">
                        <a:solidFill>
                          <a:schemeClr val="dk1"/>
                        </a:solidFill>
                        <a:effectLst/>
                        <a:latin typeface="+mn-lt"/>
                        <a:ea typeface="+mn-ea"/>
                        <a:cs typeface="+mn-cs"/>
                      </a:endParaRPr>
                    </a:p>
                  </a:txBody>
                  <a:tcPr marL="68580" marR="68580" marT="0" marB="0" anchor="ctr"/>
                </a:tc>
                <a:tc>
                  <a:txBody>
                    <a:bodyPr/>
                    <a:lstStyle/>
                    <a:p>
                      <a:pPr algn="ctr">
                        <a:spcAft>
                          <a:spcPts val="0"/>
                        </a:spcAft>
                      </a:pPr>
                      <a:r>
                        <a:rPr lang="it-IT" sz="1050" dirty="0">
                          <a:effectLst/>
                        </a:rPr>
                        <a:t>urban, semi-arid</a:t>
                      </a:r>
                      <a:endParaRPr lang="en-GB" sz="1200" dirty="0">
                        <a:effectLst/>
                        <a:latin typeface="Calibri"/>
                      </a:endParaRPr>
                    </a:p>
                  </a:txBody>
                  <a:tcPr marL="68580" marR="68580" marT="0" marB="0" anchor="ctr"/>
                </a:tc>
                <a:tc>
                  <a:txBody>
                    <a:bodyPr/>
                    <a:lstStyle/>
                    <a:p>
                      <a:pPr algn="ctr">
                        <a:spcAft>
                          <a:spcPts val="0"/>
                        </a:spcAft>
                      </a:pPr>
                      <a:r>
                        <a:rPr lang="en-GB" sz="1050" dirty="0">
                          <a:effectLst/>
                        </a:rPr>
                        <a:t>28.280, -25.757</a:t>
                      </a:r>
                      <a:endParaRPr lang="en-GB" sz="1200" dirty="0">
                        <a:effectLst/>
                        <a:latin typeface="Calibri"/>
                      </a:endParaRPr>
                    </a:p>
                  </a:txBody>
                  <a:tcPr marL="68580" marR="68580" marT="0" marB="0" anchor="ctr"/>
                </a:tc>
                <a:extLst>
                  <a:ext uri="{0D108BD9-81ED-4DB2-BD59-A6C34878D82A}">
                    <a16:rowId xmlns:a16="http://schemas.microsoft.com/office/drawing/2014/main" val="10006"/>
                  </a:ext>
                </a:extLst>
              </a:tr>
              <a:tr h="306009">
                <a:tc vMerge="1">
                  <a:txBody>
                    <a:bodyPr/>
                    <a:lstStyle/>
                    <a:p>
                      <a:endParaRPr lang="en-GB"/>
                    </a:p>
                  </a:txBody>
                  <a:tcPr/>
                </a:tc>
                <a:tc>
                  <a:txBody>
                    <a:bodyPr/>
                    <a:lstStyle/>
                    <a:p>
                      <a:pPr>
                        <a:spcAft>
                          <a:spcPts val="0"/>
                        </a:spcAft>
                      </a:pPr>
                      <a:r>
                        <a:rPr lang="it-IT" sz="1050" kern="1200" dirty="0">
                          <a:solidFill>
                            <a:schemeClr val="tx1"/>
                          </a:solidFill>
                          <a:effectLst/>
                          <a:latin typeface="+mn-lt"/>
                          <a:ea typeface="+mn-ea"/>
                          <a:cs typeface="+mn-cs"/>
                        </a:rPr>
                        <a:t>Sioux</a:t>
                      </a:r>
                      <a:r>
                        <a:rPr lang="it-IT" sz="1050" kern="1200" baseline="0" dirty="0">
                          <a:solidFill>
                            <a:schemeClr val="tx1"/>
                          </a:solidFill>
                          <a:effectLst/>
                          <a:latin typeface="+mn-lt"/>
                          <a:ea typeface="+mn-ea"/>
                          <a:cs typeface="+mn-cs"/>
                        </a:rPr>
                        <a:t>_</a:t>
                      </a:r>
                      <a:r>
                        <a:rPr lang="it-IT" sz="1050" kern="1200" dirty="0">
                          <a:solidFill>
                            <a:schemeClr val="tx1"/>
                          </a:solidFill>
                          <a:effectLst/>
                          <a:latin typeface="+mn-lt"/>
                          <a:ea typeface="+mn-ea"/>
                          <a:cs typeface="+mn-cs"/>
                        </a:rPr>
                        <a:t>Falls [USA]</a:t>
                      </a:r>
                      <a:endParaRPr lang="en-GB" sz="1050" kern="1200" dirty="0">
                        <a:solidFill>
                          <a:schemeClr val="tx1"/>
                        </a:solidFill>
                        <a:effectLst/>
                        <a:latin typeface="+mn-lt"/>
                        <a:ea typeface="+mn-ea"/>
                        <a:cs typeface="+mn-cs"/>
                      </a:endParaRPr>
                    </a:p>
                  </a:txBody>
                  <a:tcPr marL="68580" marR="68580" marT="0" marB="0" anchor="ctr"/>
                </a:tc>
                <a:tc>
                  <a:txBody>
                    <a:bodyPr/>
                    <a:lstStyle/>
                    <a:p>
                      <a:pPr marL="0" marR="0" indent="0" algn="ctr" defTabSz="914305" rtl="0" eaLnBrk="1" fontAlgn="auto" latinLnBrk="0" hangingPunct="1">
                        <a:lnSpc>
                          <a:spcPct val="100000"/>
                        </a:lnSpc>
                        <a:spcBef>
                          <a:spcPts val="0"/>
                        </a:spcBef>
                        <a:spcAft>
                          <a:spcPts val="0"/>
                        </a:spcAft>
                        <a:buClrTx/>
                        <a:buSzTx/>
                        <a:buFontTx/>
                        <a:buNone/>
                        <a:tabLst/>
                        <a:defRPr/>
                      </a:pPr>
                      <a:r>
                        <a:rPr lang="en-GB" sz="1050" kern="1200" dirty="0" err="1">
                          <a:solidFill>
                            <a:schemeClr val="dk1"/>
                          </a:solidFill>
                          <a:effectLst/>
                          <a:latin typeface="+mn-lt"/>
                          <a:ea typeface="+mn-ea"/>
                          <a:cs typeface="+mn-cs"/>
                        </a:rPr>
                        <a:t>MidlatitudeN</a:t>
                      </a:r>
                      <a:endParaRPr lang="en-GB" sz="1050" kern="1200" dirty="0">
                        <a:solidFill>
                          <a:schemeClr val="dk1"/>
                        </a:solidFill>
                        <a:effectLst/>
                        <a:latin typeface="+mn-lt"/>
                        <a:ea typeface="+mn-ea"/>
                        <a:cs typeface="+mn-cs"/>
                      </a:endParaRPr>
                    </a:p>
                  </a:txBody>
                  <a:tcPr marL="68580" marR="68580" marT="0" marB="0" anchor="ctr"/>
                </a:tc>
                <a:tc>
                  <a:txBody>
                    <a:bodyPr/>
                    <a:lstStyle/>
                    <a:p>
                      <a:pPr marL="0" marR="0" indent="0" algn="ctr" defTabSz="914305" rtl="0" eaLnBrk="1" fontAlgn="auto" latinLnBrk="0" hangingPunct="1">
                        <a:lnSpc>
                          <a:spcPct val="100000"/>
                        </a:lnSpc>
                        <a:spcBef>
                          <a:spcPts val="0"/>
                        </a:spcBef>
                        <a:spcAft>
                          <a:spcPts val="0"/>
                        </a:spcAft>
                        <a:buClrTx/>
                        <a:buSzTx/>
                        <a:buFontTx/>
                        <a:buNone/>
                        <a:tabLst/>
                        <a:defRPr/>
                      </a:pPr>
                      <a:r>
                        <a:rPr lang="en-GB" sz="1050" kern="1200" dirty="0">
                          <a:solidFill>
                            <a:schemeClr val="dk1"/>
                          </a:solidFill>
                          <a:effectLst/>
                          <a:latin typeface="+mn-lt"/>
                          <a:ea typeface="+mn-ea"/>
                          <a:cs typeface="+mn-cs"/>
                        </a:rPr>
                        <a:t>cropland, vegetated</a:t>
                      </a:r>
                    </a:p>
                  </a:txBody>
                  <a:tcPr marL="68580" marR="68580" marT="0" marB="0" anchor="ctr"/>
                </a:tc>
                <a:tc>
                  <a:txBody>
                    <a:bodyPr/>
                    <a:lstStyle/>
                    <a:p>
                      <a:pPr marL="0" algn="ctr" defTabSz="914305" rtl="0" eaLnBrk="1" latinLnBrk="0" hangingPunct="1">
                        <a:spcAft>
                          <a:spcPts val="0"/>
                        </a:spcAft>
                      </a:pPr>
                      <a:r>
                        <a:rPr lang="en-GB" sz="1050" kern="1200" dirty="0">
                          <a:solidFill>
                            <a:schemeClr val="dk1"/>
                          </a:solidFill>
                          <a:effectLst/>
                          <a:latin typeface="+mn-lt"/>
                          <a:ea typeface="+mn-ea"/>
                          <a:cs typeface="+mn-cs"/>
                        </a:rPr>
                        <a:t>-96.626, 43.736</a:t>
                      </a:r>
                    </a:p>
                  </a:txBody>
                  <a:tcPr marL="68580" marR="68580" marT="0" marB="0" anchor="ctr"/>
                </a:tc>
                <a:extLst>
                  <a:ext uri="{0D108BD9-81ED-4DB2-BD59-A6C34878D82A}">
                    <a16:rowId xmlns:a16="http://schemas.microsoft.com/office/drawing/2014/main" val="10007"/>
                  </a:ext>
                </a:extLst>
              </a:tr>
              <a:tr h="278191">
                <a:tc vMerge="1">
                  <a:txBody>
                    <a:bodyPr/>
                    <a:lstStyle/>
                    <a:p>
                      <a:endParaRPr lang="en-GB"/>
                    </a:p>
                  </a:txBody>
                  <a:tcPr/>
                </a:tc>
                <a:tc>
                  <a:txBody>
                    <a:bodyPr/>
                    <a:lstStyle/>
                    <a:p>
                      <a:pPr>
                        <a:spcAft>
                          <a:spcPts val="0"/>
                        </a:spcAft>
                      </a:pPr>
                      <a:r>
                        <a:rPr lang="en-GB" sz="1050" kern="1200" dirty="0">
                          <a:solidFill>
                            <a:schemeClr val="tx1"/>
                          </a:solidFill>
                          <a:effectLst/>
                          <a:latin typeface="+mn-lt"/>
                          <a:ea typeface="+mn-ea"/>
                          <a:cs typeface="+mn-cs"/>
                        </a:rPr>
                        <a:t>GSFC</a:t>
                      </a:r>
                      <a:r>
                        <a:rPr lang="en-GB" sz="1050" kern="1200" dirty="0">
                          <a:solidFill>
                            <a:srgbClr val="FF0000"/>
                          </a:solidFill>
                          <a:effectLst/>
                          <a:latin typeface="+mn-lt"/>
                          <a:ea typeface="+mn-ea"/>
                          <a:cs typeface="+mn-cs"/>
                        </a:rPr>
                        <a:t> </a:t>
                      </a:r>
                      <a:r>
                        <a:rPr lang="en-GB" sz="1050" kern="1200" dirty="0">
                          <a:solidFill>
                            <a:schemeClr val="dk1"/>
                          </a:solidFill>
                          <a:effectLst/>
                          <a:latin typeface="+mn-lt"/>
                          <a:ea typeface="+mn-ea"/>
                          <a:cs typeface="+mn-cs"/>
                        </a:rPr>
                        <a:t>[USA] </a:t>
                      </a:r>
                    </a:p>
                  </a:txBody>
                  <a:tcPr marL="68580" marR="68580" marT="0" marB="0" anchor="ctr"/>
                </a:tc>
                <a:tc>
                  <a:txBody>
                    <a:bodyPr/>
                    <a:lstStyle/>
                    <a:p>
                      <a:pPr algn="ctr">
                        <a:spcAft>
                          <a:spcPts val="0"/>
                        </a:spcAft>
                      </a:pPr>
                      <a:r>
                        <a:rPr lang="en-GB" sz="1050" kern="1200" dirty="0" err="1">
                          <a:solidFill>
                            <a:schemeClr val="dk1"/>
                          </a:solidFill>
                          <a:effectLst/>
                          <a:latin typeface="+mn-lt"/>
                          <a:ea typeface="+mn-ea"/>
                          <a:cs typeface="+mn-cs"/>
                        </a:rPr>
                        <a:t>MidlatitudeN</a:t>
                      </a:r>
                      <a:endParaRPr lang="en-GB" sz="1050" kern="1200" dirty="0">
                        <a:solidFill>
                          <a:schemeClr val="dk1"/>
                        </a:solidFill>
                        <a:effectLst/>
                        <a:latin typeface="+mn-lt"/>
                        <a:ea typeface="+mn-ea"/>
                        <a:cs typeface="+mn-cs"/>
                      </a:endParaRPr>
                    </a:p>
                  </a:txBody>
                  <a:tcPr marL="68580" marR="68580" marT="0" marB="0" anchor="ctr"/>
                </a:tc>
                <a:tc>
                  <a:txBody>
                    <a:bodyPr/>
                    <a:lstStyle/>
                    <a:p>
                      <a:pPr algn="ctr">
                        <a:spcAft>
                          <a:spcPts val="0"/>
                        </a:spcAft>
                      </a:pPr>
                      <a:r>
                        <a:rPr lang="en-GB" sz="1050" strike="noStrike" dirty="0">
                          <a:effectLst/>
                        </a:rPr>
                        <a:t>urban, forest, cropland, water</a:t>
                      </a:r>
                      <a:endParaRPr lang="en-GB" sz="1200" strike="noStrike" dirty="0">
                        <a:effectLst/>
                        <a:latin typeface="Calibri"/>
                      </a:endParaRPr>
                    </a:p>
                  </a:txBody>
                  <a:tcPr marL="68580" marR="68580" marT="0" marB="0" anchor="ctr"/>
                </a:tc>
                <a:tc>
                  <a:txBody>
                    <a:bodyPr/>
                    <a:lstStyle/>
                    <a:p>
                      <a:pPr algn="ctr">
                        <a:spcAft>
                          <a:spcPts val="0"/>
                        </a:spcAft>
                      </a:pPr>
                      <a:r>
                        <a:rPr lang="en-GB" sz="1050" kern="1200" dirty="0">
                          <a:solidFill>
                            <a:schemeClr val="dk1"/>
                          </a:solidFill>
                          <a:effectLst/>
                          <a:latin typeface="+mn-lt"/>
                          <a:ea typeface="+mn-ea"/>
                          <a:cs typeface="+mn-cs"/>
                        </a:rPr>
                        <a:t>-76.840,</a:t>
                      </a:r>
                      <a:r>
                        <a:rPr lang="en-GB" sz="1050" kern="1200" baseline="0" dirty="0">
                          <a:solidFill>
                            <a:schemeClr val="dk1"/>
                          </a:solidFill>
                          <a:effectLst/>
                          <a:latin typeface="+mn-lt"/>
                          <a:ea typeface="+mn-ea"/>
                          <a:cs typeface="+mn-cs"/>
                        </a:rPr>
                        <a:t> </a:t>
                      </a:r>
                      <a:r>
                        <a:rPr lang="en-GB" sz="1050" kern="1200" dirty="0">
                          <a:solidFill>
                            <a:schemeClr val="dk1"/>
                          </a:solidFill>
                          <a:effectLst/>
                          <a:latin typeface="+mn-lt"/>
                          <a:ea typeface="+mn-ea"/>
                          <a:cs typeface="+mn-cs"/>
                        </a:rPr>
                        <a:t>38.992</a:t>
                      </a:r>
                    </a:p>
                  </a:txBody>
                  <a:tcPr marL="68580" marR="68580" marT="0" marB="0" anchor="ctr"/>
                </a:tc>
                <a:extLst>
                  <a:ext uri="{0D108BD9-81ED-4DB2-BD59-A6C34878D82A}">
                    <a16:rowId xmlns:a16="http://schemas.microsoft.com/office/drawing/2014/main" val="10008"/>
                  </a:ext>
                </a:extLst>
              </a:tr>
              <a:tr h="252791">
                <a:tc vMerge="1">
                  <a:txBody>
                    <a:bodyPr/>
                    <a:lstStyle/>
                    <a:p>
                      <a:endParaRPr lang="en-GB"/>
                    </a:p>
                  </a:txBody>
                  <a:tcPr/>
                </a:tc>
                <a:tc>
                  <a:txBody>
                    <a:bodyPr/>
                    <a:lstStyle/>
                    <a:p>
                      <a:pPr>
                        <a:spcAft>
                          <a:spcPts val="0"/>
                        </a:spcAft>
                      </a:pPr>
                      <a:r>
                        <a:rPr lang="en-GB" sz="1050" kern="1200" dirty="0">
                          <a:solidFill>
                            <a:schemeClr val="dk1"/>
                          </a:solidFill>
                          <a:effectLst/>
                          <a:latin typeface="+mn-lt"/>
                          <a:ea typeface="+mn-ea"/>
                          <a:cs typeface="+mn-cs"/>
                        </a:rPr>
                        <a:t>Yakutsk </a:t>
                      </a:r>
                      <a:r>
                        <a:rPr lang="it-IT" sz="1050" kern="1200" dirty="0">
                          <a:solidFill>
                            <a:schemeClr val="dk1"/>
                          </a:solidFill>
                          <a:effectLst/>
                          <a:latin typeface="+mn-lt"/>
                          <a:ea typeface="+mn-ea"/>
                          <a:cs typeface="+mn-cs"/>
                        </a:rPr>
                        <a:t>[Russia]</a:t>
                      </a:r>
                      <a:endParaRPr lang="en-GB" sz="1050" kern="1200" dirty="0">
                        <a:solidFill>
                          <a:schemeClr val="dk1"/>
                        </a:solidFill>
                        <a:effectLst/>
                        <a:latin typeface="+mn-lt"/>
                        <a:ea typeface="+mn-ea"/>
                        <a:cs typeface="+mn-cs"/>
                      </a:endParaRPr>
                    </a:p>
                  </a:txBody>
                  <a:tcPr marL="68580" marR="68580" marT="0" marB="0" anchor="ctr"/>
                </a:tc>
                <a:tc>
                  <a:txBody>
                    <a:bodyPr/>
                    <a:lstStyle/>
                    <a:p>
                      <a:pPr algn="ctr">
                        <a:spcAft>
                          <a:spcPts val="0"/>
                        </a:spcAft>
                      </a:pPr>
                      <a:r>
                        <a:rPr lang="en-GB" sz="1050" kern="1200" dirty="0">
                          <a:solidFill>
                            <a:schemeClr val="dk1"/>
                          </a:solidFill>
                          <a:effectLst/>
                          <a:latin typeface="+mn-lt"/>
                          <a:ea typeface="+mn-ea"/>
                          <a:cs typeface="+mn-cs"/>
                        </a:rPr>
                        <a:t>Polar</a:t>
                      </a:r>
                    </a:p>
                  </a:txBody>
                  <a:tcPr marL="68580" marR="68580" marT="0" marB="0" anchor="ctr"/>
                </a:tc>
                <a:tc>
                  <a:txBody>
                    <a:bodyPr/>
                    <a:lstStyle/>
                    <a:p>
                      <a:pPr algn="ctr">
                        <a:spcAft>
                          <a:spcPts val="0"/>
                        </a:spcAft>
                      </a:pPr>
                      <a:r>
                        <a:rPr lang="en-GB" sz="1050">
                          <a:effectLst/>
                        </a:rPr>
                        <a:t>forest, river, snow</a:t>
                      </a:r>
                      <a:endParaRPr lang="en-GB" sz="1200">
                        <a:effectLst/>
                        <a:latin typeface="Calibri"/>
                      </a:endParaRPr>
                    </a:p>
                  </a:txBody>
                  <a:tcPr marL="68580" marR="68580" marT="0" marB="0" anchor="ctr"/>
                </a:tc>
                <a:tc>
                  <a:txBody>
                    <a:bodyPr/>
                    <a:lstStyle/>
                    <a:p>
                      <a:pPr algn="ctr">
                        <a:spcAft>
                          <a:spcPts val="0"/>
                        </a:spcAft>
                      </a:pPr>
                      <a:r>
                        <a:rPr lang="en-GB" sz="1050">
                          <a:effectLst/>
                        </a:rPr>
                        <a:t>129.367, 61.662</a:t>
                      </a:r>
                      <a:endParaRPr lang="en-GB" sz="1200">
                        <a:effectLst/>
                        <a:latin typeface="Calibri"/>
                      </a:endParaRPr>
                    </a:p>
                  </a:txBody>
                  <a:tcPr marL="68580" marR="68580" marT="0" marB="0" anchor="ctr"/>
                </a:tc>
                <a:extLst>
                  <a:ext uri="{0D108BD9-81ED-4DB2-BD59-A6C34878D82A}">
                    <a16:rowId xmlns:a16="http://schemas.microsoft.com/office/drawing/2014/main" val="10009"/>
                  </a:ext>
                </a:extLst>
              </a:tr>
              <a:tr h="314362">
                <a:tc rowSpan="3">
                  <a:txBody>
                    <a:bodyPr/>
                    <a:lstStyle/>
                    <a:p>
                      <a:pPr algn="ctr">
                        <a:spcAft>
                          <a:spcPts val="0"/>
                        </a:spcAft>
                      </a:pPr>
                      <a:r>
                        <a:rPr lang="en-GB" sz="1050">
                          <a:effectLst/>
                        </a:rPr>
                        <a:t>Arid </a:t>
                      </a:r>
                      <a:endParaRPr lang="en-GB" sz="1200">
                        <a:effectLst/>
                        <a:latin typeface="Calibri"/>
                      </a:endParaRPr>
                    </a:p>
                  </a:txBody>
                  <a:tcPr marL="68580" marR="68580" marT="0" marB="0" vert="vert270"/>
                </a:tc>
                <a:tc>
                  <a:txBody>
                    <a:bodyPr/>
                    <a:lstStyle/>
                    <a:p>
                      <a:pPr>
                        <a:spcAft>
                          <a:spcPts val="0"/>
                        </a:spcAft>
                      </a:pPr>
                      <a:r>
                        <a:rPr lang="it-IT" sz="1050" kern="1200" dirty="0">
                          <a:solidFill>
                            <a:schemeClr val="dk1"/>
                          </a:solidFill>
                          <a:effectLst/>
                          <a:latin typeface="+mn-lt"/>
                          <a:ea typeface="+mn-ea"/>
                          <a:cs typeface="+mn-cs"/>
                        </a:rPr>
                        <a:t>Banizoumbou [Niger]</a:t>
                      </a:r>
                      <a:endParaRPr lang="en-GB" sz="1050" kern="1200" dirty="0">
                        <a:solidFill>
                          <a:schemeClr val="dk1"/>
                        </a:solidFill>
                        <a:effectLst/>
                        <a:latin typeface="+mn-lt"/>
                        <a:ea typeface="+mn-ea"/>
                        <a:cs typeface="+mn-cs"/>
                      </a:endParaRPr>
                    </a:p>
                  </a:txBody>
                  <a:tcPr marL="68580" marR="68580" marT="0" marB="0" anchor="ctr"/>
                </a:tc>
                <a:tc>
                  <a:txBody>
                    <a:bodyPr/>
                    <a:lstStyle/>
                    <a:p>
                      <a:pPr algn="ctr">
                        <a:spcAft>
                          <a:spcPts val="0"/>
                        </a:spcAft>
                      </a:pPr>
                      <a:r>
                        <a:rPr lang="en-GB" sz="1050" kern="1200" dirty="0">
                          <a:solidFill>
                            <a:schemeClr val="dk1"/>
                          </a:solidFill>
                          <a:effectLst/>
                          <a:latin typeface="+mn-lt"/>
                          <a:ea typeface="+mn-ea"/>
                          <a:cs typeface="+mn-cs"/>
                        </a:rPr>
                        <a:t>Tropical</a:t>
                      </a:r>
                    </a:p>
                  </a:txBody>
                  <a:tcPr marL="68580" marR="68580" marT="0" marB="0" anchor="ctr"/>
                </a:tc>
                <a:tc>
                  <a:txBody>
                    <a:bodyPr/>
                    <a:lstStyle/>
                    <a:p>
                      <a:pPr algn="ctr">
                        <a:spcAft>
                          <a:spcPts val="0"/>
                        </a:spcAft>
                      </a:pPr>
                      <a:r>
                        <a:rPr lang="it-IT" sz="1050">
                          <a:effectLst/>
                        </a:rPr>
                        <a:t>desert, cropland</a:t>
                      </a:r>
                      <a:endParaRPr lang="en-GB" sz="1200">
                        <a:effectLst/>
                        <a:latin typeface="Calibri"/>
                      </a:endParaRPr>
                    </a:p>
                  </a:txBody>
                  <a:tcPr marL="68580" marR="68580" marT="0" marB="0" anchor="ctr"/>
                </a:tc>
                <a:tc>
                  <a:txBody>
                    <a:bodyPr/>
                    <a:lstStyle/>
                    <a:p>
                      <a:pPr algn="ctr">
                        <a:spcAft>
                          <a:spcPts val="0"/>
                        </a:spcAft>
                      </a:pPr>
                      <a:r>
                        <a:rPr lang="en-GB" sz="1050">
                          <a:effectLst/>
                        </a:rPr>
                        <a:t>2.665, 13.541</a:t>
                      </a:r>
                      <a:endParaRPr lang="en-GB" sz="1200">
                        <a:effectLst/>
                        <a:latin typeface="Calibri"/>
                      </a:endParaRPr>
                    </a:p>
                  </a:txBody>
                  <a:tcPr marL="68580" marR="68580" marT="0" marB="0" anchor="ctr"/>
                </a:tc>
                <a:extLst>
                  <a:ext uri="{0D108BD9-81ED-4DB2-BD59-A6C34878D82A}">
                    <a16:rowId xmlns:a16="http://schemas.microsoft.com/office/drawing/2014/main" val="10010"/>
                  </a:ext>
                </a:extLst>
              </a:tr>
              <a:tr h="237325">
                <a:tc vMerge="1">
                  <a:txBody>
                    <a:bodyPr/>
                    <a:lstStyle/>
                    <a:p>
                      <a:endParaRPr lang="en-GB"/>
                    </a:p>
                  </a:txBody>
                  <a:tcPr/>
                </a:tc>
                <a:tc>
                  <a:txBody>
                    <a:bodyPr/>
                    <a:lstStyle/>
                    <a:p>
                      <a:pPr>
                        <a:spcAft>
                          <a:spcPts val="0"/>
                        </a:spcAft>
                      </a:pPr>
                      <a:r>
                        <a:rPr lang="it-IT" sz="1050" kern="1200" dirty="0">
                          <a:solidFill>
                            <a:schemeClr val="dk1"/>
                          </a:solidFill>
                          <a:effectLst/>
                          <a:latin typeface="+mn-lt"/>
                          <a:ea typeface="+mn-ea"/>
                          <a:cs typeface="+mn-cs"/>
                        </a:rPr>
                        <a:t>Capo_Verde [ Capo Verde]</a:t>
                      </a:r>
                      <a:endParaRPr lang="en-GB" sz="1050" kern="1200" dirty="0">
                        <a:solidFill>
                          <a:schemeClr val="dk1"/>
                        </a:solidFill>
                        <a:effectLst/>
                        <a:latin typeface="+mn-lt"/>
                        <a:ea typeface="+mn-ea"/>
                        <a:cs typeface="+mn-cs"/>
                      </a:endParaRPr>
                    </a:p>
                  </a:txBody>
                  <a:tcPr marL="68580" marR="68580" marT="0" marB="0" anchor="ctr"/>
                </a:tc>
                <a:tc>
                  <a:txBody>
                    <a:bodyPr/>
                    <a:lstStyle/>
                    <a:p>
                      <a:pPr algn="ctr">
                        <a:spcAft>
                          <a:spcPts val="0"/>
                        </a:spcAft>
                      </a:pPr>
                      <a:r>
                        <a:rPr lang="en-GB" sz="1050" kern="1200" dirty="0" err="1">
                          <a:solidFill>
                            <a:schemeClr val="dk1"/>
                          </a:solidFill>
                          <a:effectLst/>
                          <a:latin typeface="+mn-lt"/>
                          <a:ea typeface="+mn-ea"/>
                          <a:cs typeface="+mn-cs"/>
                        </a:rPr>
                        <a:t>SubTropicalN</a:t>
                      </a:r>
                      <a:endParaRPr lang="en-GB" sz="1050" kern="1200" dirty="0">
                        <a:solidFill>
                          <a:schemeClr val="dk1"/>
                        </a:solidFill>
                        <a:effectLst/>
                        <a:latin typeface="+mn-lt"/>
                        <a:ea typeface="+mn-ea"/>
                        <a:cs typeface="+mn-cs"/>
                      </a:endParaRPr>
                    </a:p>
                  </a:txBody>
                  <a:tcPr marL="68580" marR="68580" marT="0" marB="0" anchor="ctr"/>
                </a:tc>
                <a:tc>
                  <a:txBody>
                    <a:bodyPr/>
                    <a:lstStyle/>
                    <a:p>
                      <a:pPr algn="ctr">
                        <a:spcAft>
                          <a:spcPts val="0"/>
                        </a:spcAft>
                      </a:pPr>
                      <a:r>
                        <a:rPr lang="it-IT" sz="1050" dirty="0">
                          <a:effectLst/>
                        </a:rPr>
                        <a:t>desert, ocean</a:t>
                      </a:r>
                      <a:endParaRPr lang="en-GB" sz="1200" dirty="0">
                        <a:effectLst/>
                        <a:latin typeface="Calibri"/>
                      </a:endParaRPr>
                    </a:p>
                  </a:txBody>
                  <a:tcPr marL="68580" marR="68580" marT="0" marB="0" anchor="ctr"/>
                </a:tc>
                <a:tc>
                  <a:txBody>
                    <a:bodyPr/>
                    <a:lstStyle/>
                    <a:p>
                      <a:pPr algn="ctr">
                        <a:spcAft>
                          <a:spcPts val="0"/>
                        </a:spcAft>
                      </a:pPr>
                      <a:r>
                        <a:rPr lang="en-GB" sz="1050" dirty="0">
                          <a:effectLst/>
                        </a:rPr>
                        <a:t>-22.935, 16.733</a:t>
                      </a:r>
                      <a:endParaRPr lang="en-GB" sz="1200" dirty="0">
                        <a:effectLst/>
                        <a:latin typeface="Calibri"/>
                      </a:endParaRPr>
                    </a:p>
                  </a:txBody>
                  <a:tcPr marL="68580" marR="68580" marT="0" marB="0" anchor="ctr"/>
                </a:tc>
                <a:extLst>
                  <a:ext uri="{0D108BD9-81ED-4DB2-BD59-A6C34878D82A}">
                    <a16:rowId xmlns:a16="http://schemas.microsoft.com/office/drawing/2014/main" val="10011"/>
                  </a:ext>
                </a:extLst>
              </a:tr>
              <a:tr h="225490">
                <a:tc vMerge="1">
                  <a:txBody>
                    <a:bodyPr/>
                    <a:lstStyle/>
                    <a:p>
                      <a:endParaRPr lang="en-GB"/>
                    </a:p>
                  </a:txBody>
                  <a:tcPr/>
                </a:tc>
                <a:tc>
                  <a:txBody>
                    <a:bodyPr/>
                    <a:lstStyle/>
                    <a:p>
                      <a:pPr>
                        <a:spcAft>
                          <a:spcPts val="0"/>
                        </a:spcAft>
                      </a:pPr>
                      <a:r>
                        <a:rPr lang="it-IT" sz="1050" kern="1200" dirty="0">
                          <a:solidFill>
                            <a:schemeClr val="dk1"/>
                          </a:solidFill>
                          <a:effectLst/>
                          <a:latin typeface="+mn-lt"/>
                          <a:ea typeface="+mn-ea"/>
                          <a:cs typeface="+mn-cs"/>
                        </a:rPr>
                        <a:t>SEDE_BOKER [Israel]</a:t>
                      </a:r>
                      <a:endParaRPr lang="en-GB" sz="1050" kern="1200" dirty="0">
                        <a:solidFill>
                          <a:schemeClr val="dk1"/>
                        </a:solidFill>
                        <a:effectLst/>
                        <a:latin typeface="+mn-lt"/>
                        <a:ea typeface="+mn-ea"/>
                        <a:cs typeface="+mn-cs"/>
                      </a:endParaRPr>
                    </a:p>
                  </a:txBody>
                  <a:tcPr marL="68580" marR="68580" marT="0" marB="0" anchor="ctr"/>
                </a:tc>
                <a:tc>
                  <a:txBody>
                    <a:bodyPr/>
                    <a:lstStyle/>
                    <a:p>
                      <a:pPr algn="ctr">
                        <a:spcAft>
                          <a:spcPts val="0"/>
                        </a:spcAft>
                      </a:pPr>
                      <a:r>
                        <a:rPr lang="en-GB" sz="1050" kern="1200" dirty="0" err="1">
                          <a:solidFill>
                            <a:schemeClr val="dk1"/>
                          </a:solidFill>
                          <a:effectLst/>
                          <a:latin typeface="+mn-lt"/>
                          <a:ea typeface="+mn-ea"/>
                          <a:cs typeface="+mn-cs"/>
                        </a:rPr>
                        <a:t>MidlatitudeN</a:t>
                      </a:r>
                      <a:endParaRPr lang="en-GB" sz="1050" kern="1200" dirty="0">
                        <a:solidFill>
                          <a:schemeClr val="dk1"/>
                        </a:solidFill>
                        <a:effectLst/>
                        <a:latin typeface="+mn-lt"/>
                        <a:ea typeface="+mn-ea"/>
                        <a:cs typeface="+mn-cs"/>
                      </a:endParaRPr>
                    </a:p>
                  </a:txBody>
                  <a:tcPr marL="68580" marR="68580" marT="0" marB="0" anchor="ctr"/>
                </a:tc>
                <a:tc>
                  <a:txBody>
                    <a:bodyPr/>
                    <a:lstStyle/>
                    <a:p>
                      <a:pPr algn="ctr">
                        <a:spcAft>
                          <a:spcPts val="0"/>
                        </a:spcAft>
                      </a:pPr>
                      <a:r>
                        <a:rPr lang="it-IT" sz="1050">
                          <a:effectLst/>
                        </a:rPr>
                        <a:t>desert</a:t>
                      </a:r>
                      <a:endParaRPr lang="en-GB" sz="1200">
                        <a:effectLst/>
                        <a:latin typeface="Calibri"/>
                      </a:endParaRPr>
                    </a:p>
                  </a:txBody>
                  <a:tcPr marL="68580" marR="68580" marT="0" marB="0" anchor="ctr"/>
                </a:tc>
                <a:tc>
                  <a:txBody>
                    <a:bodyPr/>
                    <a:lstStyle/>
                    <a:p>
                      <a:pPr algn="ctr">
                        <a:spcAft>
                          <a:spcPts val="0"/>
                        </a:spcAft>
                      </a:pPr>
                      <a:r>
                        <a:rPr lang="en-GB" sz="1050" dirty="0">
                          <a:effectLst/>
                        </a:rPr>
                        <a:t>34.782, 30.855</a:t>
                      </a:r>
                      <a:endParaRPr lang="en-GB" sz="1200" dirty="0">
                        <a:effectLst/>
                        <a:latin typeface="Calibri"/>
                      </a:endParaRPr>
                    </a:p>
                  </a:txBody>
                  <a:tcPr marL="68580" marR="68580" marT="0" marB="0" anchor="ctr"/>
                </a:tc>
                <a:extLst>
                  <a:ext uri="{0D108BD9-81ED-4DB2-BD59-A6C34878D82A}">
                    <a16:rowId xmlns:a16="http://schemas.microsoft.com/office/drawing/2014/main" val="10012"/>
                  </a:ext>
                </a:extLst>
              </a:tr>
              <a:tr h="413657">
                <a:tc rowSpan="2">
                  <a:txBody>
                    <a:bodyPr/>
                    <a:lstStyle/>
                    <a:p>
                      <a:pPr algn="ctr">
                        <a:spcAft>
                          <a:spcPts val="0"/>
                        </a:spcAft>
                      </a:pPr>
                      <a:r>
                        <a:rPr lang="en-GB" sz="1050" dirty="0">
                          <a:effectLst/>
                        </a:rPr>
                        <a:t>Equatorial Forest</a:t>
                      </a:r>
                      <a:endParaRPr lang="en-GB" sz="1200" dirty="0">
                        <a:effectLst/>
                        <a:latin typeface="Calibri"/>
                      </a:endParaRPr>
                    </a:p>
                  </a:txBody>
                  <a:tcPr marL="68580" marR="68580" marT="0" marB="0" vert="vert270"/>
                </a:tc>
                <a:tc>
                  <a:txBody>
                    <a:bodyPr/>
                    <a:lstStyle/>
                    <a:p>
                      <a:pPr>
                        <a:spcAft>
                          <a:spcPts val="0"/>
                        </a:spcAft>
                      </a:pPr>
                      <a:r>
                        <a:rPr lang="it-IT" sz="1050" kern="1200" dirty="0">
                          <a:solidFill>
                            <a:schemeClr val="dk1"/>
                          </a:solidFill>
                          <a:effectLst/>
                          <a:latin typeface="+mn-lt"/>
                          <a:ea typeface="+mn-ea"/>
                          <a:cs typeface="+mn-cs"/>
                        </a:rPr>
                        <a:t>Alta_Floresta [Brazil]</a:t>
                      </a:r>
                      <a:endParaRPr lang="en-GB" sz="1050" kern="1200" dirty="0">
                        <a:solidFill>
                          <a:schemeClr val="dk1"/>
                        </a:solidFill>
                        <a:effectLst/>
                        <a:latin typeface="+mn-lt"/>
                        <a:ea typeface="+mn-ea"/>
                        <a:cs typeface="+mn-cs"/>
                      </a:endParaRPr>
                    </a:p>
                  </a:txBody>
                  <a:tcPr marL="68580" marR="68580" marT="0" marB="0" anchor="ctr"/>
                </a:tc>
                <a:tc>
                  <a:txBody>
                    <a:bodyPr/>
                    <a:lstStyle/>
                    <a:p>
                      <a:pPr algn="ctr">
                        <a:spcAft>
                          <a:spcPts val="0"/>
                        </a:spcAft>
                      </a:pPr>
                      <a:r>
                        <a:rPr lang="en-GB" sz="1050" kern="1200" dirty="0">
                          <a:solidFill>
                            <a:schemeClr val="dk1"/>
                          </a:solidFill>
                          <a:effectLst/>
                          <a:latin typeface="+mn-lt"/>
                          <a:ea typeface="+mn-ea"/>
                          <a:cs typeface="+mn-cs"/>
                        </a:rPr>
                        <a:t>Tropical</a:t>
                      </a:r>
                    </a:p>
                  </a:txBody>
                  <a:tcPr marL="68580" marR="68580" marT="0" marB="0" anchor="ctr"/>
                </a:tc>
                <a:tc>
                  <a:txBody>
                    <a:bodyPr/>
                    <a:lstStyle/>
                    <a:p>
                      <a:pPr algn="ctr">
                        <a:spcAft>
                          <a:spcPts val="0"/>
                        </a:spcAft>
                      </a:pPr>
                      <a:r>
                        <a:rPr lang="it-IT" sz="1050" dirty="0">
                          <a:effectLst/>
                        </a:rPr>
                        <a:t>cropland, urban, forest</a:t>
                      </a:r>
                      <a:endParaRPr lang="en-GB" sz="1200" dirty="0">
                        <a:effectLst/>
                        <a:latin typeface="Calibri"/>
                      </a:endParaRPr>
                    </a:p>
                  </a:txBody>
                  <a:tcPr marL="68580" marR="68580" marT="0" marB="0" anchor="ctr"/>
                </a:tc>
                <a:tc>
                  <a:txBody>
                    <a:bodyPr/>
                    <a:lstStyle/>
                    <a:p>
                      <a:pPr algn="ctr">
                        <a:spcAft>
                          <a:spcPts val="0"/>
                        </a:spcAft>
                      </a:pPr>
                      <a:r>
                        <a:rPr lang="en-GB" sz="1050" dirty="0">
                          <a:effectLst/>
                        </a:rPr>
                        <a:t>-56.104, -9.871</a:t>
                      </a:r>
                      <a:endParaRPr lang="en-GB" sz="1200" dirty="0">
                        <a:effectLst/>
                        <a:latin typeface="Calibri"/>
                      </a:endParaRPr>
                    </a:p>
                  </a:txBody>
                  <a:tcPr marL="68580" marR="68580" marT="0" marB="0" anchor="ctr"/>
                </a:tc>
                <a:extLst>
                  <a:ext uri="{0D108BD9-81ED-4DB2-BD59-A6C34878D82A}">
                    <a16:rowId xmlns:a16="http://schemas.microsoft.com/office/drawing/2014/main" val="10013"/>
                  </a:ext>
                </a:extLst>
              </a:tr>
              <a:tr h="370115">
                <a:tc vMerge="1">
                  <a:txBody>
                    <a:bodyPr/>
                    <a:lstStyle/>
                    <a:p>
                      <a:endParaRPr lang="en-GB"/>
                    </a:p>
                  </a:txBody>
                  <a:tcPr/>
                </a:tc>
                <a:tc>
                  <a:txBody>
                    <a:bodyPr/>
                    <a:lstStyle/>
                    <a:p>
                      <a:pPr>
                        <a:spcAft>
                          <a:spcPts val="0"/>
                        </a:spcAft>
                      </a:pPr>
                      <a:r>
                        <a:rPr lang="en-GB" sz="1050" kern="1200" dirty="0" err="1">
                          <a:solidFill>
                            <a:schemeClr val="dk1"/>
                          </a:solidFill>
                          <a:effectLst/>
                          <a:latin typeface="+mn-lt"/>
                          <a:ea typeface="+mn-ea"/>
                          <a:cs typeface="+mn-cs"/>
                        </a:rPr>
                        <a:t>ND_Marbel_Univ</a:t>
                      </a:r>
                      <a:r>
                        <a:rPr lang="en-GB" sz="1050" kern="1200" dirty="0">
                          <a:solidFill>
                            <a:schemeClr val="dk1"/>
                          </a:solidFill>
                          <a:effectLst/>
                          <a:latin typeface="+mn-lt"/>
                          <a:ea typeface="+mn-ea"/>
                          <a:cs typeface="+mn-cs"/>
                        </a:rPr>
                        <a:t> [Philippines]</a:t>
                      </a:r>
                    </a:p>
                  </a:txBody>
                  <a:tcPr marL="68580" marR="68580" marT="0" marB="0" anchor="ctr"/>
                </a:tc>
                <a:tc>
                  <a:txBody>
                    <a:bodyPr/>
                    <a:lstStyle/>
                    <a:p>
                      <a:pPr algn="ctr">
                        <a:spcAft>
                          <a:spcPts val="0"/>
                        </a:spcAft>
                      </a:pPr>
                      <a:r>
                        <a:rPr lang="en-GB" sz="1050" kern="1200" dirty="0">
                          <a:solidFill>
                            <a:schemeClr val="dk1"/>
                          </a:solidFill>
                          <a:effectLst/>
                          <a:latin typeface="+mn-lt"/>
                          <a:ea typeface="+mn-ea"/>
                          <a:cs typeface="+mn-cs"/>
                        </a:rPr>
                        <a:t>Tropical</a:t>
                      </a:r>
                    </a:p>
                  </a:txBody>
                  <a:tcPr marL="68580" marR="68580" marT="0" marB="0" anchor="ctr"/>
                </a:tc>
                <a:tc>
                  <a:txBody>
                    <a:bodyPr/>
                    <a:lstStyle/>
                    <a:p>
                      <a:pPr algn="ctr">
                        <a:spcAft>
                          <a:spcPts val="0"/>
                        </a:spcAft>
                      </a:pPr>
                      <a:r>
                        <a:rPr lang="en-GB" sz="1050" dirty="0">
                          <a:effectLst/>
                        </a:rPr>
                        <a:t>cropland, urban, forest</a:t>
                      </a:r>
                      <a:endParaRPr lang="en-GB" sz="1200" dirty="0">
                        <a:effectLst/>
                        <a:latin typeface="Calibri"/>
                      </a:endParaRPr>
                    </a:p>
                  </a:txBody>
                  <a:tcPr marL="68580" marR="68580" marT="0" marB="0" anchor="ctr"/>
                </a:tc>
                <a:tc>
                  <a:txBody>
                    <a:bodyPr/>
                    <a:lstStyle/>
                    <a:p>
                      <a:pPr algn="ctr">
                        <a:spcAft>
                          <a:spcPts val="0"/>
                        </a:spcAft>
                      </a:pPr>
                      <a:r>
                        <a:rPr lang="en-GB" sz="1050" dirty="0">
                          <a:effectLst/>
                        </a:rPr>
                        <a:t>124.843, 6.496</a:t>
                      </a:r>
                      <a:endParaRPr lang="en-GB" sz="1200" dirty="0">
                        <a:effectLst/>
                        <a:latin typeface="Calibri"/>
                      </a:endParaRPr>
                    </a:p>
                  </a:txBody>
                  <a:tcPr marL="68580" marR="68580" marT="0" marB="0" anchor="ctr"/>
                </a:tc>
                <a:extLst>
                  <a:ext uri="{0D108BD9-81ED-4DB2-BD59-A6C34878D82A}">
                    <a16:rowId xmlns:a16="http://schemas.microsoft.com/office/drawing/2014/main" val="10014"/>
                  </a:ext>
                </a:extLst>
              </a:tr>
              <a:tr h="609600">
                <a:tc>
                  <a:txBody>
                    <a:bodyPr/>
                    <a:lstStyle/>
                    <a:p>
                      <a:pPr algn="ctr">
                        <a:spcAft>
                          <a:spcPts val="0"/>
                        </a:spcAft>
                      </a:pPr>
                      <a:r>
                        <a:rPr lang="en-GB" sz="1050" dirty="0">
                          <a:effectLst/>
                        </a:rPr>
                        <a:t>Boreal </a:t>
                      </a:r>
                      <a:endParaRPr lang="en-GB" sz="1200" dirty="0">
                        <a:effectLst/>
                        <a:latin typeface="Calibri"/>
                      </a:endParaRPr>
                    </a:p>
                  </a:txBody>
                  <a:tcPr marL="68580" marR="68580" marT="0" marB="0" vert="vert270"/>
                </a:tc>
                <a:tc>
                  <a:txBody>
                    <a:bodyPr/>
                    <a:lstStyle/>
                    <a:p>
                      <a:pPr>
                        <a:spcAft>
                          <a:spcPts val="0"/>
                        </a:spcAft>
                      </a:pPr>
                      <a:r>
                        <a:rPr lang="en-GB" sz="1050" kern="1200" dirty="0" err="1">
                          <a:solidFill>
                            <a:schemeClr val="dk1"/>
                          </a:solidFill>
                          <a:effectLst/>
                          <a:latin typeface="+mn-lt"/>
                          <a:ea typeface="+mn-ea"/>
                          <a:cs typeface="+mn-cs"/>
                        </a:rPr>
                        <a:t>Rimrock</a:t>
                      </a:r>
                      <a:r>
                        <a:rPr lang="en-GB" sz="1050" kern="1200" dirty="0">
                          <a:solidFill>
                            <a:schemeClr val="dk1"/>
                          </a:solidFill>
                          <a:effectLst/>
                          <a:latin typeface="+mn-lt"/>
                          <a:ea typeface="+mn-ea"/>
                          <a:cs typeface="+mn-cs"/>
                        </a:rPr>
                        <a:t> [USA]</a:t>
                      </a:r>
                    </a:p>
                  </a:txBody>
                  <a:tcPr marL="68580" marR="68580" marT="0" marB="0" anchor="ctr">
                    <a:solidFill>
                      <a:srgbClr val="CBDDF1"/>
                    </a:solidFill>
                  </a:tcPr>
                </a:tc>
                <a:tc>
                  <a:txBody>
                    <a:bodyPr/>
                    <a:lstStyle/>
                    <a:p>
                      <a:pPr algn="ctr">
                        <a:spcAft>
                          <a:spcPts val="0"/>
                        </a:spcAft>
                      </a:pPr>
                      <a:r>
                        <a:rPr lang="en-GB" sz="1050" kern="1200" dirty="0">
                          <a:solidFill>
                            <a:schemeClr val="dk1"/>
                          </a:solidFill>
                          <a:effectLst/>
                          <a:latin typeface="+mn-lt"/>
                          <a:ea typeface="+mn-ea"/>
                          <a:cs typeface="+mn-cs"/>
                        </a:rPr>
                        <a:t>Boreal</a:t>
                      </a:r>
                    </a:p>
                  </a:txBody>
                  <a:tcPr marL="68580" marR="68580" marT="0" marB="0" anchor="ctr"/>
                </a:tc>
                <a:tc>
                  <a:txBody>
                    <a:bodyPr/>
                    <a:lstStyle/>
                    <a:p>
                      <a:pPr algn="ctr">
                        <a:spcAft>
                          <a:spcPts val="0"/>
                        </a:spcAft>
                      </a:pPr>
                      <a:r>
                        <a:rPr lang="it-IT" sz="1050" dirty="0">
                          <a:effectLst/>
                        </a:rPr>
                        <a:t>semi-arid</a:t>
                      </a:r>
                      <a:endParaRPr lang="en-GB" sz="1200" dirty="0">
                        <a:effectLst/>
                        <a:latin typeface="Calibri"/>
                      </a:endParaRPr>
                    </a:p>
                  </a:txBody>
                  <a:tcPr marL="68580" marR="68580" marT="0" marB="0" anchor="ctr"/>
                </a:tc>
                <a:tc>
                  <a:txBody>
                    <a:bodyPr/>
                    <a:lstStyle/>
                    <a:p>
                      <a:pPr algn="ctr">
                        <a:spcAft>
                          <a:spcPts val="0"/>
                        </a:spcAft>
                      </a:pPr>
                      <a:r>
                        <a:rPr lang="en-GB" sz="1050" dirty="0">
                          <a:effectLst/>
                        </a:rPr>
                        <a:t>-116.992, 46.487</a:t>
                      </a:r>
                      <a:endParaRPr lang="en-GB" sz="1200" dirty="0">
                        <a:effectLst/>
                        <a:latin typeface="Calibri"/>
                      </a:endParaRPr>
                    </a:p>
                  </a:txBody>
                  <a:tcPr marL="68580" marR="68580" marT="0" marB="0" anchor="ctr"/>
                </a:tc>
                <a:extLst>
                  <a:ext uri="{0D108BD9-81ED-4DB2-BD59-A6C34878D82A}">
                    <a16:rowId xmlns:a16="http://schemas.microsoft.com/office/drawing/2014/main" val="10015"/>
                  </a:ext>
                </a:extLst>
              </a:tr>
              <a:tr h="317854">
                <a:tc rowSpan="5">
                  <a:txBody>
                    <a:bodyPr/>
                    <a:lstStyle/>
                    <a:p>
                      <a:pPr algn="ctr" rtl="0" fontAlgn="ctr"/>
                      <a:r>
                        <a:rPr lang="en-GB" sz="1400" b="1" i="0" u="none" strike="noStrike" dirty="0">
                          <a:solidFill>
                            <a:schemeClr val="bg1"/>
                          </a:solidFill>
                          <a:effectLst/>
                          <a:latin typeface="Calibri"/>
                        </a:rPr>
                        <a:t>Coastal Sites</a:t>
                      </a:r>
                    </a:p>
                  </a:txBody>
                  <a:tcPr marL="68580" marR="68580" marT="0" marB="0" vert="vert270"/>
                </a:tc>
                <a:tc>
                  <a:txBody>
                    <a:bodyPr/>
                    <a:lstStyle/>
                    <a:p>
                      <a:pPr algn="l" rtl="0" fontAlgn="ctr"/>
                      <a:r>
                        <a:rPr lang="en-GB" sz="1050" kern="1200" dirty="0">
                          <a:solidFill>
                            <a:schemeClr val="dk1"/>
                          </a:solidFill>
                          <a:effectLst/>
                          <a:latin typeface="+mn-lt"/>
                          <a:ea typeface="+mn-ea"/>
                          <a:cs typeface="+mn-cs"/>
                        </a:rPr>
                        <a:t>Thornton C-power (Belgium)</a:t>
                      </a:r>
                    </a:p>
                  </a:txBody>
                  <a:tcPr marL="274320" marR="7620" marT="7620" marB="0" anchor="ctr">
                    <a:solidFill>
                      <a:srgbClr val="E7EFF8"/>
                    </a:solidFill>
                  </a:tcPr>
                </a:tc>
                <a:tc>
                  <a:txBody>
                    <a:bodyPr/>
                    <a:lstStyle/>
                    <a:p>
                      <a:pPr marL="0" marR="0" indent="0" algn="ctr" defTabSz="914305" rtl="0" eaLnBrk="1" fontAlgn="auto" latinLnBrk="0" hangingPunct="1">
                        <a:lnSpc>
                          <a:spcPct val="100000"/>
                        </a:lnSpc>
                        <a:spcBef>
                          <a:spcPts val="0"/>
                        </a:spcBef>
                        <a:spcAft>
                          <a:spcPts val="0"/>
                        </a:spcAft>
                        <a:buClrTx/>
                        <a:buSzTx/>
                        <a:buFontTx/>
                        <a:buNone/>
                        <a:tabLst/>
                        <a:defRPr/>
                      </a:pPr>
                      <a:r>
                        <a:rPr lang="en-GB" sz="1050" kern="1200" dirty="0">
                          <a:solidFill>
                            <a:schemeClr val="dk1"/>
                          </a:solidFill>
                          <a:effectLst/>
                          <a:latin typeface="+mn-lt"/>
                          <a:ea typeface="+mn-ea"/>
                          <a:cs typeface="+mn-cs"/>
                        </a:rPr>
                        <a:t>Boreal</a:t>
                      </a:r>
                    </a:p>
                  </a:txBody>
                  <a:tcPr marL="274320" marR="7620" marT="7620" marB="0" anchor="ctr">
                    <a:solidFill>
                      <a:srgbClr val="E7EFF8"/>
                    </a:solidFill>
                  </a:tcPr>
                </a:tc>
                <a:tc>
                  <a:txBody>
                    <a:bodyPr/>
                    <a:lstStyle/>
                    <a:p>
                      <a:pPr algn="ctr">
                        <a:spcAft>
                          <a:spcPts val="0"/>
                        </a:spcAft>
                      </a:pPr>
                      <a:r>
                        <a:rPr lang="en-GB" sz="1200" dirty="0">
                          <a:effectLst/>
                          <a:latin typeface="Calibri"/>
                        </a:rPr>
                        <a:t>water, </a:t>
                      </a:r>
                      <a:r>
                        <a:rPr lang="en-GB" sz="1200" kern="1200" dirty="0">
                          <a:solidFill>
                            <a:schemeClr val="dk1"/>
                          </a:solidFill>
                          <a:effectLst/>
                          <a:latin typeface="Calibri"/>
                          <a:ea typeface="+mn-ea"/>
                          <a:cs typeface="+mn-cs"/>
                        </a:rPr>
                        <a:t>vegetated</a:t>
                      </a:r>
                    </a:p>
                  </a:txBody>
                  <a:tcPr marL="68580" marR="68580" marT="0" marB="0" anchor="ctr">
                    <a:solidFill>
                      <a:srgbClr val="E7EFF8"/>
                    </a:solidFill>
                  </a:tcPr>
                </a:tc>
                <a:tc>
                  <a:txBody>
                    <a:bodyPr/>
                    <a:lstStyle/>
                    <a:p>
                      <a:pPr algn="ctr">
                        <a:spcAft>
                          <a:spcPts val="0"/>
                        </a:spcAft>
                      </a:pPr>
                      <a:r>
                        <a:rPr lang="en-GB" sz="1050" kern="1200" dirty="0">
                          <a:solidFill>
                            <a:schemeClr val="dk1"/>
                          </a:solidFill>
                          <a:effectLst/>
                          <a:latin typeface="+mn-lt"/>
                          <a:ea typeface="+mn-ea"/>
                          <a:cs typeface="+mn-cs"/>
                        </a:rPr>
                        <a:t>2.955, 51.532</a:t>
                      </a:r>
                    </a:p>
                  </a:txBody>
                  <a:tcPr marL="68580" marR="68580" marT="0" marB="0" anchor="ctr">
                    <a:solidFill>
                      <a:srgbClr val="E7EFF8"/>
                    </a:solidFill>
                  </a:tcPr>
                </a:tc>
                <a:extLst>
                  <a:ext uri="{0D108BD9-81ED-4DB2-BD59-A6C34878D82A}">
                    <a16:rowId xmlns:a16="http://schemas.microsoft.com/office/drawing/2014/main" val="10016"/>
                  </a:ext>
                </a:extLst>
              </a:tr>
              <a:tr h="317854">
                <a:tc vMerge="1">
                  <a:txBody>
                    <a:bodyPr/>
                    <a:lstStyle/>
                    <a:p>
                      <a:pPr algn="ctr" rtl="0" fontAlgn="ctr"/>
                      <a:endParaRPr lang="en-GB" sz="1400" b="1" i="0" u="none" strike="noStrike" dirty="0">
                        <a:solidFill>
                          <a:srgbClr val="000000"/>
                        </a:solidFill>
                        <a:effectLst/>
                        <a:latin typeface="Calibri"/>
                      </a:endParaRPr>
                    </a:p>
                  </a:txBody>
                  <a:tcPr marL="68580" marR="68580" marT="0" marB="0" vert="vert270"/>
                </a:tc>
                <a:tc>
                  <a:txBody>
                    <a:bodyPr/>
                    <a:lstStyle/>
                    <a:p>
                      <a:pPr algn="l" rtl="0" fontAlgn="ctr"/>
                      <a:r>
                        <a:rPr lang="en-GB" sz="1200" b="0" i="0" u="none" strike="noStrike" baseline="0" dirty="0">
                          <a:solidFill>
                            <a:schemeClr val="tx1"/>
                          </a:solidFill>
                          <a:effectLst/>
                          <a:latin typeface="Calibri"/>
                        </a:rPr>
                        <a:t>Gloria [Romania]</a:t>
                      </a:r>
                      <a:endParaRPr lang="en-GB" sz="1200" b="0" i="0" u="none" strike="noStrike" dirty="0">
                        <a:solidFill>
                          <a:schemeClr val="tx1"/>
                        </a:solidFill>
                        <a:effectLst/>
                        <a:latin typeface="Calibri"/>
                      </a:endParaRPr>
                    </a:p>
                  </a:txBody>
                  <a:tcPr marL="274320" marR="7620" marT="7620" marB="0" anchor="ctr">
                    <a:solidFill>
                      <a:srgbClr val="CBDDF1"/>
                    </a:solidFill>
                  </a:tcPr>
                </a:tc>
                <a:tc>
                  <a:txBody>
                    <a:bodyPr/>
                    <a:lstStyle/>
                    <a:p>
                      <a:r>
                        <a:rPr lang="en-GB" sz="1050" kern="1200" dirty="0" err="1">
                          <a:solidFill>
                            <a:schemeClr val="dk1"/>
                          </a:solidFill>
                          <a:effectLst/>
                          <a:latin typeface="+mn-lt"/>
                          <a:ea typeface="+mn-ea"/>
                          <a:cs typeface="+mn-cs"/>
                        </a:rPr>
                        <a:t>MidlatitudeN</a:t>
                      </a:r>
                      <a:endParaRPr lang="en-GB" sz="1050" kern="1200" dirty="0">
                        <a:solidFill>
                          <a:schemeClr val="dk1"/>
                        </a:solidFill>
                        <a:effectLst/>
                        <a:latin typeface="+mn-lt"/>
                        <a:ea typeface="+mn-ea"/>
                        <a:cs typeface="+mn-cs"/>
                      </a:endParaRPr>
                    </a:p>
                  </a:txBody>
                  <a:tcPr marL="274320" marR="7620" marT="7620" marB="0" anchor="ctr">
                    <a:solidFill>
                      <a:srgbClr val="CBDDF1"/>
                    </a:solidFill>
                  </a:tcPr>
                </a:tc>
                <a:tc>
                  <a:txBody>
                    <a:bodyPr/>
                    <a:lstStyle/>
                    <a:p>
                      <a:pPr algn="ctr">
                        <a:spcAft>
                          <a:spcPts val="0"/>
                        </a:spcAft>
                      </a:pPr>
                      <a:r>
                        <a:rPr lang="en-GB" sz="1200" dirty="0">
                          <a:effectLst/>
                          <a:latin typeface="Calibri"/>
                        </a:rPr>
                        <a:t>water, </a:t>
                      </a:r>
                      <a:r>
                        <a:rPr lang="en-GB" sz="1200" kern="1200" dirty="0">
                          <a:solidFill>
                            <a:schemeClr val="dk1"/>
                          </a:solidFill>
                          <a:effectLst/>
                          <a:latin typeface="Calibri"/>
                          <a:ea typeface="+mn-ea"/>
                          <a:cs typeface="+mn-cs"/>
                        </a:rPr>
                        <a:t>vegetated</a:t>
                      </a:r>
                      <a:r>
                        <a:rPr lang="en-GB" sz="1200" dirty="0">
                          <a:effectLst/>
                          <a:latin typeface="Calibri"/>
                        </a:rPr>
                        <a:t> </a:t>
                      </a:r>
                    </a:p>
                  </a:txBody>
                  <a:tcPr marL="68580" marR="68580" marT="0" marB="0" anchor="ctr">
                    <a:solidFill>
                      <a:srgbClr val="CBDDF1"/>
                    </a:solidFill>
                  </a:tcPr>
                </a:tc>
                <a:tc>
                  <a:txBody>
                    <a:bodyPr/>
                    <a:lstStyle/>
                    <a:p>
                      <a:pPr algn="ctr">
                        <a:spcAft>
                          <a:spcPts val="0"/>
                        </a:spcAft>
                      </a:pPr>
                      <a:r>
                        <a:rPr lang="en-GB" sz="1050" kern="1200" dirty="0">
                          <a:solidFill>
                            <a:schemeClr val="dk1"/>
                          </a:solidFill>
                          <a:effectLst/>
                          <a:latin typeface="+mn-lt"/>
                          <a:ea typeface="+mn-ea"/>
                          <a:cs typeface="+mn-cs"/>
                        </a:rPr>
                        <a:t>29.360, 44.600</a:t>
                      </a:r>
                    </a:p>
                  </a:txBody>
                  <a:tcPr marL="68580" marR="68580" marT="0" marB="0" anchor="ctr">
                    <a:solidFill>
                      <a:srgbClr val="CBDDF1"/>
                    </a:solidFill>
                  </a:tcPr>
                </a:tc>
                <a:extLst>
                  <a:ext uri="{0D108BD9-81ED-4DB2-BD59-A6C34878D82A}">
                    <a16:rowId xmlns:a16="http://schemas.microsoft.com/office/drawing/2014/main" val="10017"/>
                  </a:ext>
                </a:extLst>
              </a:tr>
              <a:tr h="317854">
                <a:tc vMerge="1">
                  <a:txBody>
                    <a:bodyPr/>
                    <a:lstStyle/>
                    <a:p>
                      <a:pPr algn="ctr" rtl="0" fontAlgn="ctr"/>
                      <a:endParaRPr lang="en-GB" sz="1400" b="1" i="0" u="none" strike="noStrike" dirty="0">
                        <a:solidFill>
                          <a:srgbClr val="000000"/>
                        </a:solidFill>
                        <a:effectLst/>
                        <a:latin typeface="Calibri"/>
                      </a:endParaRPr>
                    </a:p>
                  </a:txBody>
                  <a:tcPr marL="68580" marR="68580" marT="0" marB="0" vert="vert270"/>
                </a:tc>
                <a:tc>
                  <a:txBody>
                    <a:bodyPr/>
                    <a:lstStyle/>
                    <a:p>
                      <a:pPr algn="l" rtl="0" fontAlgn="ctr"/>
                      <a:r>
                        <a:rPr lang="en-GB" sz="1200" b="0" i="0" u="none" strike="noStrike">
                          <a:solidFill>
                            <a:schemeClr val="tx1"/>
                          </a:solidFill>
                          <a:effectLst/>
                          <a:latin typeface="Calibri"/>
                        </a:rPr>
                        <a:t>Sirmione_Museo_GC (Italy) </a:t>
                      </a:r>
                      <a:endParaRPr lang="en-GB" sz="1200" b="0" i="0" u="none" strike="noStrike" dirty="0">
                        <a:solidFill>
                          <a:srgbClr val="FF0000"/>
                        </a:solidFill>
                        <a:effectLst/>
                        <a:latin typeface="Calibri"/>
                      </a:endParaRPr>
                    </a:p>
                  </a:txBody>
                  <a:tcPr marL="274320" marR="7620" marT="7620" marB="0" anchor="ctr">
                    <a:solidFill>
                      <a:srgbClr val="E7EFF8"/>
                    </a:solidFill>
                  </a:tcPr>
                </a:tc>
                <a:tc>
                  <a:txBody>
                    <a:bodyPr/>
                    <a:lstStyle/>
                    <a:p>
                      <a:pPr algn="ctr"/>
                      <a:r>
                        <a:rPr lang="en-GB" sz="1050" kern="1200" dirty="0">
                          <a:solidFill>
                            <a:schemeClr val="dk1"/>
                          </a:solidFill>
                          <a:effectLst/>
                          <a:latin typeface="+mn-lt"/>
                          <a:ea typeface="+mn-ea"/>
                          <a:cs typeface="+mn-cs"/>
                        </a:rPr>
                        <a:t>Boreal</a:t>
                      </a:r>
                    </a:p>
                  </a:txBody>
                  <a:tcPr marL="274320" marR="7620" marT="7620" marB="0" anchor="ctr">
                    <a:solidFill>
                      <a:srgbClr val="E7EFF8"/>
                    </a:solidFill>
                  </a:tcPr>
                </a:tc>
                <a:tc>
                  <a:txBody>
                    <a:bodyPr/>
                    <a:lstStyle/>
                    <a:p>
                      <a:pPr algn="ctr">
                        <a:spcAft>
                          <a:spcPts val="0"/>
                        </a:spcAft>
                      </a:pPr>
                      <a:r>
                        <a:rPr lang="en-GB" sz="1200" dirty="0">
                          <a:effectLst/>
                          <a:latin typeface="Calibri"/>
                        </a:rPr>
                        <a:t>water, </a:t>
                      </a:r>
                      <a:r>
                        <a:rPr lang="en-GB" sz="1200" kern="1200" dirty="0">
                          <a:solidFill>
                            <a:schemeClr val="dk1"/>
                          </a:solidFill>
                          <a:effectLst/>
                          <a:latin typeface="Calibri"/>
                          <a:ea typeface="+mn-ea"/>
                          <a:cs typeface="+mn-cs"/>
                        </a:rPr>
                        <a:t>vegetated</a:t>
                      </a:r>
                      <a:r>
                        <a:rPr lang="en-GB" sz="1200" dirty="0">
                          <a:effectLst/>
                          <a:latin typeface="Calibri"/>
                        </a:rPr>
                        <a:t> , urban</a:t>
                      </a:r>
                    </a:p>
                  </a:txBody>
                  <a:tcPr marL="68580" marR="68580" marT="0" marB="0" anchor="ctr">
                    <a:solidFill>
                      <a:srgbClr val="E7EFF8"/>
                    </a:solidFill>
                  </a:tcPr>
                </a:tc>
                <a:tc>
                  <a:txBody>
                    <a:bodyPr/>
                    <a:lstStyle/>
                    <a:p>
                      <a:pPr algn="ctr">
                        <a:spcAft>
                          <a:spcPts val="0"/>
                        </a:spcAft>
                      </a:pPr>
                      <a:r>
                        <a:rPr lang="en-GB" sz="1050" kern="1200">
                          <a:solidFill>
                            <a:schemeClr val="dk1"/>
                          </a:solidFill>
                          <a:effectLst/>
                          <a:latin typeface="+mn-lt"/>
                          <a:ea typeface="+mn-ea"/>
                          <a:cs typeface="+mn-cs"/>
                        </a:rPr>
                        <a:t>10.606,</a:t>
                      </a:r>
                      <a:r>
                        <a:rPr lang="en-GB" sz="1050" kern="1200" baseline="0">
                          <a:solidFill>
                            <a:schemeClr val="dk1"/>
                          </a:solidFill>
                          <a:effectLst/>
                          <a:latin typeface="+mn-lt"/>
                          <a:ea typeface="+mn-ea"/>
                          <a:cs typeface="+mn-cs"/>
                        </a:rPr>
                        <a:t> </a:t>
                      </a:r>
                      <a:r>
                        <a:rPr lang="en-GB" sz="1050" kern="1200">
                          <a:solidFill>
                            <a:schemeClr val="dk1"/>
                          </a:solidFill>
                          <a:effectLst/>
                          <a:latin typeface="+mn-lt"/>
                          <a:ea typeface="+mn-ea"/>
                          <a:cs typeface="+mn-cs"/>
                        </a:rPr>
                        <a:t>45.500</a:t>
                      </a:r>
                      <a:endParaRPr lang="en-GB" sz="1050" kern="1200" dirty="0">
                        <a:solidFill>
                          <a:schemeClr val="dk1"/>
                        </a:solidFill>
                        <a:effectLst/>
                        <a:latin typeface="+mn-lt"/>
                        <a:ea typeface="+mn-ea"/>
                        <a:cs typeface="+mn-cs"/>
                      </a:endParaRPr>
                    </a:p>
                  </a:txBody>
                  <a:tcPr marL="68580" marR="68580" marT="0" marB="0" anchor="ctr">
                    <a:solidFill>
                      <a:srgbClr val="E7EFF8"/>
                    </a:solidFill>
                  </a:tcPr>
                </a:tc>
                <a:extLst>
                  <a:ext uri="{0D108BD9-81ED-4DB2-BD59-A6C34878D82A}">
                    <a16:rowId xmlns:a16="http://schemas.microsoft.com/office/drawing/2014/main" val="10018"/>
                  </a:ext>
                </a:extLst>
              </a:tr>
              <a:tr h="317854">
                <a:tc vMerge="1">
                  <a:txBody>
                    <a:bodyPr/>
                    <a:lstStyle/>
                    <a:p>
                      <a:pPr algn="ctr" rtl="0" fontAlgn="ctr"/>
                      <a:endParaRPr lang="en-GB" sz="1400" b="1" i="0" u="none" strike="noStrike" dirty="0">
                        <a:solidFill>
                          <a:srgbClr val="000000"/>
                        </a:solidFill>
                        <a:effectLst/>
                        <a:latin typeface="Calibri"/>
                      </a:endParaRPr>
                    </a:p>
                  </a:txBody>
                  <a:tcPr marL="68580" marR="68580" marT="0" marB="0" vert="vert270"/>
                </a:tc>
                <a:tc>
                  <a:txBody>
                    <a:bodyPr/>
                    <a:lstStyle/>
                    <a:p>
                      <a:pPr algn="l" rtl="0" fontAlgn="ctr"/>
                      <a:r>
                        <a:rPr lang="en-GB" sz="1200" b="0" i="0" u="none" strike="noStrike" dirty="0">
                          <a:solidFill>
                            <a:schemeClr val="tx1"/>
                          </a:solidFill>
                          <a:effectLst/>
                          <a:latin typeface="Calibri"/>
                        </a:rPr>
                        <a:t>Venice (Italy)</a:t>
                      </a:r>
                    </a:p>
                  </a:txBody>
                  <a:tcPr marL="274320" marR="7620" marT="7620" marB="0" anchor="ctr">
                    <a:solidFill>
                      <a:srgbClr val="CBDDF1"/>
                    </a:solidFill>
                  </a:tcPr>
                </a:tc>
                <a:tc>
                  <a:txBody>
                    <a:bodyPr/>
                    <a:lstStyle/>
                    <a:p>
                      <a:pPr algn="ctr"/>
                      <a:r>
                        <a:rPr lang="en-GB" sz="1050" dirty="0">
                          <a:effectLst/>
                        </a:rPr>
                        <a:t>Boreal</a:t>
                      </a:r>
                      <a:endParaRPr lang="en-GB" sz="1050" kern="1200" dirty="0">
                        <a:solidFill>
                          <a:schemeClr val="dk1"/>
                        </a:solidFill>
                        <a:effectLst/>
                        <a:latin typeface="+mn-lt"/>
                        <a:ea typeface="+mn-ea"/>
                        <a:cs typeface="+mn-cs"/>
                      </a:endParaRPr>
                    </a:p>
                  </a:txBody>
                  <a:tcPr marL="274320" marR="7620" marT="7620" marB="0" anchor="ctr">
                    <a:solidFill>
                      <a:srgbClr val="CBDDF1"/>
                    </a:solidFill>
                  </a:tcPr>
                </a:tc>
                <a:tc>
                  <a:txBody>
                    <a:bodyPr/>
                    <a:lstStyle/>
                    <a:p>
                      <a:pPr algn="ctr">
                        <a:spcAft>
                          <a:spcPts val="0"/>
                        </a:spcAft>
                      </a:pPr>
                      <a:r>
                        <a:rPr lang="en-GB" sz="1200" dirty="0">
                          <a:effectLst/>
                          <a:latin typeface="Calibri"/>
                        </a:rPr>
                        <a:t>water, </a:t>
                      </a:r>
                      <a:r>
                        <a:rPr lang="en-GB" sz="1200" kern="1200" dirty="0">
                          <a:solidFill>
                            <a:schemeClr val="dk1"/>
                          </a:solidFill>
                          <a:effectLst/>
                          <a:latin typeface="Calibri"/>
                          <a:ea typeface="+mn-ea"/>
                          <a:cs typeface="+mn-cs"/>
                        </a:rPr>
                        <a:t>vegetated</a:t>
                      </a:r>
                      <a:r>
                        <a:rPr lang="en-GB" sz="1200" dirty="0">
                          <a:effectLst/>
                          <a:latin typeface="Calibri"/>
                        </a:rPr>
                        <a:t> , urban</a:t>
                      </a:r>
                    </a:p>
                  </a:txBody>
                  <a:tcPr marL="68580" marR="68580" marT="0" marB="0" anchor="ctr">
                    <a:solidFill>
                      <a:srgbClr val="CBDDF1"/>
                    </a:solidFill>
                  </a:tcPr>
                </a:tc>
                <a:tc>
                  <a:txBody>
                    <a:bodyPr/>
                    <a:lstStyle/>
                    <a:p>
                      <a:pPr algn="ctr">
                        <a:spcAft>
                          <a:spcPts val="0"/>
                        </a:spcAft>
                      </a:pPr>
                      <a:r>
                        <a:rPr lang="en-GB" sz="1050" kern="1200" dirty="0">
                          <a:solidFill>
                            <a:schemeClr val="dk1"/>
                          </a:solidFill>
                          <a:effectLst/>
                          <a:latin typeface="+mn-lt"/>
                          <a:ea typeface="+mn-ea"/>
                          <a:cs typeface="+mn-cs"/>
                        </a:rPr>
                        <a:t>12.508,</a:t>
                      </a:r>
                      <a:r>
                        <a:rPr lang="en-GB" sz="1050" kern="1200" baseline="0" dirty="0">
                          <a:solidFill>
                            <a:schemeClr val="dk1"/>
                          </a:solidFill>
                          <a:effectLst/>
                          <a:latin typeface="+mn-lt"/>
                          <a:ea typeface="+mn-ea"/>
                          <a:cs typeface="+mn-cs"/>
                        </a:rPr>
                        <a:t> </a:t>
                      </a:r>
                      <a:r>
                        <a:rPr lang="en-GB" sz="1050" kern="1200" dirty="0">
                          <a:solidFill>
                            <a:schemeClr val="dk1"/>
                          </a:solidFill>
                          <a:effectLst/>
                          <a:latin typeface="+mn-lt"/>
                          <a:ea typeface="+mn-ea"/>
                          <a:cs typeface="+mn-cs"/>
                        </a:rPr>
                        <a:t>45.314</a:t>
                      </a:r>
                    </a:p>
                  </a:txBody>
                  <a:tcPr marL="68580" marR="68580" marT="0" marB="0" anchor="ctr">
                    <a:solidFill>
                      <a:srgbClr val="CBDDF1"/>
                    </a:solidFill>
                  </a:tcPr>
                </a:tc>
                <a:extLst>
                  <a:ext uri="{0D108BD9-81ED-4DB2-BD59-A6C34878D82A}">
                    <a16:rowId xmlns:a16="http://schemas.microsoft.com/office/drawing/2014/main" val="10019"/>
                  </a:ext>
                </a:extLst>
              </a:tr>
              <a:tr h="317854">
                <a:tc vMerge="1">
                  <a:txBody>
                    <a:bodyPr/>
                    <a:lstStyle/>
                    <a:p>
                      <a:pPr algn="ctr" rtl="0" fontAlgn="ctr"/>
                      <a:endParaRPr lang="en-GB" sz="1400" b="1" i="0" u="none" strike="noStrike" dirty="0">
                        <a:solidFill>
                          <a:srgbClr val="000000"/>
                        </a:solidFill>
                        <a:effectLst/>
                        <a:latin typeface="Calibri"/>
                      </a:endParaRPr>
                    </a:p>
                  </a:txBody>
                  <a:tcPr marL="68580" marR="68580" marT="0" marB="0" vert="vert270"/>
                </a:tc>
                <a:tc>
                  <a:txBody>
                    <a:bodyPr/>
                    <a:lstStyle/>
                    <a:p>
                      <a:pPr marL="0" marR="0" indent="0" algn="l" defTabSz="914305" rtl="0" eaLnBrk="1" fontAlgn="ctr" latinLnBrk="0" hangingPunct="1">
                        <a:lnSpc>
                          <a:spcPct val="100000"/>
                        </a:lnSpc>
                        <a:spcBef>
                          <a:spcPts val="0"/>
                        </a:spcBef>
                        <a:spcAft>
                          <a:spcPts val="0"/>
                        </a:spcAft>
                        <a:buClrTx/>
                        <a:buSzTx/>
                        <a:buFontTx/>
                        <a:buNone/>
                        <a:tabLst/>
                        <a:defRPr/>
                      </a:pPr>
                      <a:r>
                        <a:rPr lang="en-GB" sz="1200" b="0" i="0" u="none" strike="noStrike" dirty="0" err="1">
                          <a:solidFill>
                            <a:srgbClr val="FF0000"/>
                          </a:solidFill>
                          <a:effectLst/>
                          <a:latin typeface="Calibri"/>
                        </a:rPr>
                        <a:t>WaveCIS</a:t>
                      </a:r>
                      <a:r>
                        <a:rPr lang="en-GB" sz="1200" b="0" i="0" u="none" strike="noStrike" dirty="0">
                          <a:solidFill>
                            <a:srgbClr val="FF0000"/>
                          </a:solidFill>
                          <a:effectLst/>
                          <a:latin typeface="Calibri"/>
                        </a:rPr>
                        <a:t> (USA)???</a:t>
                      </a:r>
                    </a:p>
                  </a:txBody>
                  <a:tcPr marL="274320" marR="7620" marT="7620" marB="0" anchor="ctr">
                    <a:solidFill>
                      <a:srgbClr val="E7EFF9"/>
                    </a:solidFill>
                  </a:tcPr>
                </a:tc>
                <a:tc>
                  <a:txBody>
                    <a:bodyPr/>
                    <a:lstStyle/>
                    <a:p>
                      <a:endParaRPr lang="en-GB" sz="1050" kern="1200" dirty="0">
                        <a:solidFill>
                          <a:schemeClr val="dk1"/>
                        </a:solidFill>
                        <a:effectLst/>
                        <a:latin typeface="+mn-lt"/>
                        <a:ea typeface="+mn-ea"/>
                        <a:cs typeface="+mn-cs"/>
                      </a:endParaRPr>
                    </a:p>
                  </a:txBody>
                  <a:tcPr marL="274320" marR="7620" marT="7620" marB="0" anchor="ctr">
                    <a:solidFill>
                      <a:srgbClr val="E7EFF9"/>
                    </a:solidFill>
                  </a:tcPr>
                </a:tc>
                <a:tc>
                  <a:txBody>
                    <a:bodyPr/>
                    <a:lstStyle/>
                    <a:p>
                      <a:pPr algn="ctr">
                        <a:spcAft>
                          <a:spcPts val="0"/>
                        </a:spcAft>
                      </a:pPr>
                      <a:endParaRPr lang="en-GB" sz="1200" dirty="0">
                        <a:effectLst/>
                        <a:latin typeface="Calibri"/>
                      </a:endParaRPr>
                    </a:p>
                  </a:txBody>
                  <a:tcPr marL="68580" marR="68580" marT="0" marB="0" anchor="ctr">
                    <a:solidFill>
                      <a:srgbClr val="E7EFF9"/>
                    </a:solidFill>
                  </a:tcPr>
                </a:tc>
                <a:tc>
                  <a:txBody>
                    <a:bodyPr/>
                    <a:lstStyle/>
                    <a:p>
                      <a:pPr algn="ctr">
                        <a:spcAft>
                          <a:spcPts val="0"/>
                        </a:spcAft>
                      </a:pPr>
                      <a:endParaRPr lang="en-GB" sz="1050" kern="1200" dirty="0">
                        <a:solidFill>
                          <a:schemeClr val="dk1"/>
                        </a:solidFill>
                        <a:effectLst/>
                        <a:latin typeface="+mn-lt"/>
                        <a:ea typeface="+mn-ea"/>
                        <a:cs typeface="+mn-cs"/>
                      </a:endParaRPr>
                    </a:p>
                  </a:txBody>
                  <a:tcPr marL="68580" marR="68580" marT="0" marB="0" anchor="ctr">
                    <a:solidFill>
                      <a:srgbClr val="E7EFF9"/>
                    </a:solidFill>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2020088554"/>
      </p:ext>
    </p:extLst>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2000" y="1171132"/>
            <a:ext cx="8569496" cy="523210"/>
          </a:xfrm>
        </p:spPr>
        <p:txBody>
          <a:bodyPr/>
          <a:lstStyle/>
          <a:p>
            <a:r>
              <a:rPr lang="en-GB" sz="2800" dirty="0">
                <a:solidFill>
                  <a:srgbClr val="00338D"/>
                </a:solidFill>
                <a:latin typeface="Calibri" panose="020F0502020204030204" pitchFamily="34" charset="0"/>
              </a:rPr>
              <a:t>- Aerosol Validation</a:t>
            </a:r>
          </a:p>
        </p:txBody>
      </p:sp>
      <p:sp>
        <p:nvSpPr>
          <p:cNvPr id="6" name="TextBox 5"/>
          <p:cNvSpPr txBox="1"/>
          <p:nvPr/>
        </p:nvSpPr>
        <p:spPr>
          <a:xfrm>
            <a:off x="711202" y="1693335"/>
            <a:ext cx="7967132" cy="2308324"/>
          </a:xfrm>
          <a:prstGeom prst="rect">
            <a:avLst/>
          </a:prstGeom>
          <a:noFill/>
        </p:spPr>
        <p:txBody>
          <a:bodyPr wrap="square" rtlCol="0">
            <a:spAutoFit/>
          </a:bodyPr>
          <a:lstStyle/>
          <a:p>
            <a:pPr fontAlgn="base">
              <a:spcBef>
                <a:spcPct val="0"/>
              </a:spcBef>
              <a:spcAft>
                <a:spcPct val="0"/>
              </a:spcAft>
            </a:pPr>
            <a:r>
              <a:rPr lang="en-GB" sz="2000" i="1" kern="1200" dirty="0">
                <a:solidFill>
                  <a:srgbClr val="00338D"/>
                </a:solidFill>
                <a:latin typeface="Calibri" panose="020F0502020204030204" pitchFamily="34" charset="0"/>
                <a:ea typeface=""/>
                <a:cs typeface=""/>
              </a:rPr>
              <a:t>Comparison between resulted AOT &amp; Level 1.5 (cloud screened) AERONET data</a:t>
            </a:r>
          </a:p>
          <a:p>
            <a:pPr fontAlgn="base">
              <a:spcBef>
                <a:spcPct val="0"/>
              </a:spcBef>
              <a:spcAft>
                <a:spcPct val="0"/>
              </a:spcAft>
            </a:pPr>
            <a:endParaRPr lang="en-GB" kern="1200" dirty="0">
              <a:latin typeface="Calibri" panose="020F0502020204030204" pitchFamily="34" charset="0"/>
              <a:ea typeface=""/>
              <a:cs typeface=""/>
            </a:endParaRPr>
          </a:p>
          <a:p>
            <a:pPr marL="342900" indent="-342900" fontAlgn="base">
              <a:spcBef>
                <a:spcPct val="0"/>
              </a:spcBef>
              <a:spcAft>
                <a:spcPct val="0"/>
              </a:spcAft>
              <a:buFont typeface="+mj-lt"/>
              <a:buAutoNum type="arabicPeriod"/>
            </a:pPr>
            <a:r>
              <a:rPr lang="en-GB" sz="1800" b="1" kern="1200" dirty="0">
                <a:latin typeface="Calibri" panose="020F0502020204030204" pitchFamily="34" charset="0"/>
                <a:ea typeface=""/>
                <a:cs typeface=""/>
              </a:rPr>
              <a:t>Interpolate</a:t>
            </a:r>
            <a:r>
              <a:rPr lang="en-GB" sz="1800" kern="1200" dirty="0">
                <a:latin typeface="Calibri" panose="020F0502020204030204" pitchFamily="34" charset="0"/>
                <a:ea typeface=""/>
                <a:cs typeface=""/>
              </a:rPr>
              <a:t> AERONET values</a:t>
            </a:r>
            <a:r>
              <a:rPr lang="en-GB" sz="1800" b="1" kern="1200" dirty="0">
                <a:latin typeface="Calibri" panose="020F0502020204030204" pitchFamily="34" charset="0"/>
                <a:ea typeface=""/>
                <a:cs typeface=""/>
              </a:rPr>
              <a:t> </a:t>
            </a:r>
            <a:r>
              <a:rPr lang="en-GB" sz="1800" kern="1200" dirty="0">
                <a:latin typeface="Calibri" panose="020F0502020204030204" pitchFamily="34" charset="0"/>
                <a:ea typeface=""/>
                <a:cs typeface=""/>
              </a:rPr>
              <a:t>@ λ=550 nm using the Angstrom Exponent</a:t>
            </a:r>
          </a:p>
          <a:p>
            <a:pPr marL="342900" indent="-342900" fontAlgn="base">
              <a:spcBef>
                <a:spcPct val="0"/>
              </a:spcBef>
              <a:spcAft>
                <a:spcPct val="0"/>
              </a:spcAft>
              <a:buFont typeface="+mj-lt"/>
              <a:buAutoNum type="arabicPeriod"/>
            </a:pPr>
            <a:r>
              <a:rPr lang="en-GB" sz="1800" b="1" kern="1200" dirty="0">
                <a:latin typeface="Calibri" panose="020F0502020204030204" pitchFamily="34" charset="0"/>
                <a:ea typeface=""/>
                <a:cs typeface=""/>
              </a:rPr>
              <a:t>Average </a:t>
            </a:r>
            <a:r>
              <a:rPr lang="en-GB" sz="1800" kern="1200" dirty="0">
                <a:latin typeface="Calibri" panose="020F0502020204030204" pitchFamily="34" charset="0"/>
                <a:ea typeface=""/>
                <a:cs typeface=""/>
              </a:rPr>
              <a:t>AERONET values</a:t>
            </a:r>
            <a:r>
              <a:rPr lang="en-GB" sz="1800" b="1" kern="1200" dirty="0">
                <a:latin typeface="Calibri" panose="020F0502020204030204" pitchFamily="34" charset="0"/>
                <a:ea typeface=""/>
                <a:cs typeface=""/>
              </a:rPr>
              <a:t> </a:t>
            </a:r>
            <a:r>
              <a:rPr lang="en-GB" sz="1800" kern="1200" dirty="0">
                <a:latin typeface="Calibri" panose="020F0502020204030204" pitchFamily="34" charset="0"/>
                <a:ea typeface=""/>
                <a:cs typeface=""/>
              </a:rPr>
              <a:t>over</a:t>
            </a:r>
            <a:r>
              <a:rPr lang="en-GB" sz="1800" b="1" kern="1200" dirty="0">
                <a:latin typeface="Calibri" panose="020F0502020204030204" pitchFamily="34" charset="0"/>
                <a:ea typeface=""/>
                <a:cs typeface=""/>
              </a:rPr>
              <a:t> time period </a:t>
            </a:r>
            <a:r>
              <a:rPr lang="en-GB" sz="1800" kern="1200" dirty="0">
                <a:latin typeface="Calibri" panose="020F0502020204030204" pitchFamily="34" charset="0"/>
                <a:ea typeface=""/>
                <a:cs typeface=""/>
              </a:rPr>
              <a:t>of</a:t>
            </a:r>
            <a:r>
              <a:rPr lang="en-GB" sz="1800" b="1" kern="1200" dirty="0">
                <a:latin typeface="Calibri" panose="020F0502020204030204" pitchFamily="34" charset="0"/>
                <a:ea typeface=""/>
                <a:cs typeface=""/>
              </a:rPr>
              <a:t> 30min  </a:t>
            </a:r>
            <a:r>
              <a:rPr lang="en-GB" sz="1800" kern="1200" dirty="0">
                <a:latin typeface="Calibri" panose="020F0502020204030204" pitchFamily="34" charset="0"/>
                <a:ea typeface=""/>
                <a:cs typeface=""/>
              </a:rPr>
              <a:t>from AOT retrieved values (image acquisition time) </a:t>
            </a:r>
          </a:p>
          <a:p>
            <a:pPr marL="342900" indent="-342900" fontAlgn="base">
              <a:spcBef>
                <a:spcPct val="0"/>
              </a:spcBef>
              <a:spcAft>
                <a:spcPct val="0"/>
              </a:spcAft>
              <a:buFont typeface="+mj-lt"/>
              <a:buAutoNum type="arabicPeriod"/>
            </a:pPr>
            <a:r>
              <a:rPr lang="en-GB" sz="1800" b="1" kern="1200" dirty="0">
                <a:latin typeface="Calibri" panose="020F0502020204030204" pitchFamily="34" charset="0"/>
                <a:ea typeface=""/>
                <a:cs typeface=""/>
              </a:rPr>
              <a:t>Average AOT values </a:t>
            </a:r>
            <a:r>
              <a:rPr lang="en-GB" sz="1800" kern="1200" dirty="0">
                <a:latin typeface="Calibri" panose="020F0502020204030204" pitchFamily="34" charset="0"/>
                <a:ea typeface=""/>
                <a:cs typeface=""/>
              </a:rPr>
              <a:t>over an i</a:t>
            </a:r>
            <a:r>
              <a:rPr lang="en-GB" sz="1800" b="1" kern="1200" dirty="0">
                <a:latin typeface="Calibri" panose="020F0502020204030204" pitchFamily="34" charset="0"/>
                <a:ea typeface=""/>
                <a:cs typeface=""/>
              </a:rPr>
              <a:t>mage subset</a:t>
            </a:r>
            <a:r>
              <a:rPr lang="en-GB" sz="1800" kern="1200" dirty="0">
                <a:latin typeface="Calibri" panose="020F0502020204030204" pitchFamily="34" charset="0"/>
                <a:ea typeface=""/>
                <a:cs typeface=""/>
              </a:rPr>
              <a:t> of </a:t>
            </a:r>
            <a:r>
              <a:rPr lang="en-GB" sz="1800" b="1" kern="1200" dirty="0">
                <a:latin typeface="Calibri" panose="020F0502020204030204" pitchFamily="34" charset="0"/>
                <a:ea typeface=""/>
                <a:cs typeface=""/>
              </a:rPr>
              <a:t>9 km x 9 km </a:t>
            </a:r>
            <a:r>
              <a:rPr lang="en-GB" sz="1800" kern="1200" dirty="0">
                <a:latin typeface="Calibri" panose="020F0502020204030204" pitchFamily="34" charset="0"/>
                <a:ea typeface=""/>
                <a:cs typeface=""/>
              </a:rPr>
              <a:t>centred on the AERONET </a:t>
            </a:r>
            <a:r>
              <a:rPr lang="en-GB" sz="1800" kern="1200" dirty="0" err="1">
                <a:latin typeface="Calibri" panose="020F0502020204030204" pitchFamily="34" charset="0"/>
                <a:ea typeface=""/>
                <a:cs typeface=""/>
              </a:rPr>
              <a:t>Sunphotometer</a:t>
            </a:r>
            <a:r>
              <a:rPr lang="en-GB" sz="1800" kern="1200" dirty="0">
                <a:latin typeface="Calibri" panose="020F0502020204030204" pitchFamily="34" charset="0"/>
                <a:ea typeface=""/>
                <a:cs typeface=""/>
              </a:rPr>
              <a:t> station</a:t>
            </a:r>
          </a:p>
        </p:txBody>
      </p:sp>
      <p:sp>
        <p:nvSpPr>
          <p:cNvPr id="2" name="TextBox 1"/>
          <p:cNvSpPr txBox="1"/>
          <p:nvPr/>
        </p:nvSpPr>
        <p:spPr>
          <a:xfrm>
            <a:off x="711202" y="4774603"/>
            <a:ext cx="7789332" cy="705899"/>
          </a:xfrm>
          <a:prstGeom prst="rect">
            <a:avLst/>
          </a:prstGeom>
          <a:noFill/>
        </p:spPr>
        <p:txBody>
          <a:bodyPr wrap="square" rtlCol="0">
            <a:spAutoFit/>
          </a:bodyPr>
          <a:lstStyle/>
          <a:p>
            <a:pPr marL="285750" indent="-285750" fontAlgn="base">
              <a:lnSpc>
                <a:spcPct val="114000"/>
              </a:lnSpc>
              <a:spcBef>
                <a:spcPct val="0"/>
              </a:spcBef>
              <a:spcAft>
                <a:spcPct val="0"/>
              </a:spcAft>
              <a:buFont typeface="Wingdings" panose="05000000000000000000" pitchFamily="2" charset="2"/>
              <a:buChar char="§"/>
            </a:pPr>
            <a:r>
              <a:rPr lang="en-GB" sz="1800" kern="1200" dirty="0">
                <a:latin typeface="Calibri" panose="020F0502020204030204" pitchFamily="34" charset="0"/>
                <a:ea typeface=""/>
                <a:cs typeface=""/>
              </a:rPr>
              <a:t>Scatter plots per date and method </a:t>
            </a:r>
          </a:p>
          <a:p>
            <a:pPr marL="285750" indent="-285750" fontAlgn="base">
              <a:lnSpc>
                <a:spcPct val="114000"/>
              </a:lnSpc>
              <a:spcBef>
                <a:spcPct val="0"/>
              </a:spcBef>
              <a:spcAft>
                <a:spcPct val="0"/>
              </a:spcAft>
              <a:buFont typeface="Wingdings" panose="05000000000000000000" pitchFamily="2" charset="2"/>
              <a:buChar char="§"/>
            </a:pPr>
            <a:r>
              <a:rPr lang="en-GB" sz="1800" kern="1200" dirty="0">
                <a:latin typeface="Calibri" panose="020F0502020204030204" pitchFamily="34" charset="0"/>
                <a:ea typeface=""/>
                <a:cs typeface=""/>
              </a:rPr>
              <a:t>Time series plots of the submitted AOT values (y axis) against AERONET (x axis)</a:t>
            </a:r>
          </a:p>
        </p:txBody>
      </p:sp>
      <p:sp>
        <p:nvSpPr>
          <p:cNvPr id="8" name="Rectangle 7"/>
          <p:cNvSpPr/>
          <p:nvPr/>
        </p:nvSpPr>
        <p:spPr>
          <a:xfrm>
            <a:off x="711201" y="4405271"/>
            <a:ext cx="7594599" cy="400110"/>
          </a:xfrm>
          <a:prstGeom prst="rect">
            <a:avLst/>
          </a:prstGeom>
        </p:spPr>
        <p:txBody>
          <a:bodyPr wrap="square">
            <a:spAutoFit/>
          </a:bodyPr>
          <a:lstStyle/>
          <a:p>
            <a:pPr fontAlgn="base">
              <a:spcBef>
                <a:spcPct val="0"/>
              </a:spcBef>
              <a:spcAft>
                <a:spcPct val="0"/>
              </a:spcAft>
            </a:pPr>
            <a:r>
              <a:rPr lang="en-GB" sz="2000" i="1" kern="1200" dirty="0">
                <a:solidFill>
                  <a:srgbClr val="00338D"/>
                </a:solidFill>
                <a:latin typeface="Calibri" panose="020F0502020204030204" pitchFamily="34" charset="0"/>
                <a:ea typeface=""/>
                <a:cs typeface=""/>
              </a:rPr>
              <a:t>Visualization of Inter-comparison Results</a:t>
            </a:r>
          </a:p>
        </p:txBody>
      </p:sp>
    </p:spTree>
    <p:extLst>
      <p:ext uri="{BB962C8B-B14F-4D97-AF65-F5344CB8AC3E}">
        <p14:creationId xmlns:p14="http://schemas.microsoft.com/office/powerpoint/2010/main" val="529326886"/>
      </p:ext>
    </p:extLst>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2000" y="1171132"/>
            <a:ext cx="8569496" cy="523210"/>
          </a:xfrm>
        </p:spPr>
        <p:txBody>
          <a:bodyPr/>
          <a:lstStyle/>
          <a:p>
            <a:r>
              <a:rPr lang="en-GB" sz="2800" dirty="0">
                <a:solidFill>
                  <a:srgbClr val="00338D"/>
                </a:solidFill>
                <a:latin typeface="Calibri" panose="020F0502020204030204" pitchFamily="34" charset="0"/>
              </a:rPr>
              <a:t>- Inter-comparison of the BOA products</a:t>
            </a:r>
          </a:p>
        </p:txBody>
      </p:sp>
      <p:sp>
        <p:nvSpPr>
          <p:cNvPr id="8" name="TextBox 7"/>
          <p:cNvSpPr txBox="1"/>
          <p:nvPr/>
        </p:nvSpPr>
        <p:spPr>
          <a:xfrm>
            <a:off x="601135" y="2141445"/>
            <a:ext cx="7789332" cy="934487"/>
          </a:xfrm>
          <a:prstGeom prst="rect">
            <a:avLst/>
          </a:prstGeom>
          <a:noFill/>
        </p:spPr>
        <p:txBody>
          <a:bodyPr wrap="square" rtlCol="0">
            <a:spAutoFit/>
          </a:bodyPr>
          <a:lstStyle/>
          <a:p>
            <a:pPr marL="285750" indent="-285750" fontAlgn="base">
              <a:lnSpc>
                <a:spcPct val="114000"/>
              </a:lnSpc>
              <a:spcBef>
                <a:spcPct val="0"/>
              </a:spcBef>
              <a:spcAft>
                <a:spcPct val="0"/>
              </a:spcAft>
              <a:buFont typeface="Wingdings" panose="05000000000000000000" pitchFamily="2" charset="2"/>
              <a:buChar char="§"/>
            </a:pPr>
            <a:r>
              <a:rPr lang="en-GB" sz="1600" b="1" kern="1200" dirty="0">
                <a:latin typeface="Calibri" panose="020F0502020204030204" pitchFamily="34" charset="0"/>
                <a:ea typeface=""/>
                <a:cs typeface=""/>
              </a:rPr>
              <a:t>Histograms </a:t>
            </a:r>
            <a:r>
              <a:rPr lang="en-GB" sz="1600" kern="1200" dirty="0">
                <a:latin typeface="Calibri" panose="020F0502020204030204" pitchFamily="34" charset="0"/>
                <a:ea typeface=""/>
                <a:cs typeface=""/>
              </a:rPr>
              <a:t>per date, band and AC approach</a:t>
            </a:r>
          </a:p>
          <a:p>
            <a:pPr marL="285750" indent="-285750" fontAlgn="base">
              <a:lnSpc>
                <a:spcPct val="114000"/>
              </a:lnSpc>
              <a:spcBef>
                <a:spcPct val="0"/>
              </a:spcBef>
              <a:spcAft>
                <a:spcPct val="0"/>
              </a:spcAft>
              <a:buFont typeface="Wingdings" panose="05000000000000000000" pitchFamily="2" charset="2"/>
              <a:buChar char="§"/>
            </a:pPr>
            <a:r>
              <a:rPr lang="en-GB" sz="1600" b="1" kern="1200" dirty="0">
                <a:latin typeface="Calibri" panose="020F0502020204030204" pitchFamily="34" charset="0"/>
                <a:ea typeface=""/>
                <a:cs typeface=""/>
              </a:rPr>
              <a:t>Profile plots </a:t>
            </a:r>
            <a:r>
              <a:rPr lang="en-GB" sz="1600" kern="1200" dirty="0">
                <a:latin typeface="Calibri" panose="020F0502020204030204" pitchFamily="34" charset="0"/>
                <a:ea typeface=""/>
                <a:cs typeface=""/>
              </a:rPr>
              <a:t>across the images per date, band and AC approach</a:t>
            </a:r>
          </a:p>
          <a:p>
            <a:pPr marL="285750" indent="-285750" fontAlgn="base">
              <a:lnSpc>
                <a:spcPct val="114000"/>
              </a:lnSpc>
              <a:spcBef>
                <a:spcPct val="0"/>
              </a:spcBef>
              <a:spcAft>
                <a:spcPct val="0"/>
              </a:spcAft>
              <a:buFont typeface="Wingdings" panose="05000000000000000000" pitchFamily="2" charset="2"/>
              <a:buChar char="§"/>
            </a:pPr>
            <a:r>
              <a:rPr lang="en-GB" sz="1600" b="1" kern="1200" dirty="0">
                <a:latin typeface="Calibri" panose="020F0502020204030204" pitchFamily="34" charset="0"/>
                <a:ea typeface=""/>
                <a:cs typeface=""/>
              </a:rPr>
              <a:t>Time series plots </a:t>
            </a:r>
            <a:r>
              <a:rPr lang="en-GB" sz="1600" kern="1200" dirty="0">
                <a:latin typeface="Calibri" panose="020F0502020204030204" pitchFamily="34" charset="0"/>
                <a:ea typeface=""/>
                <a:cs typeface=""/>
              </a:rPr>
              <a:t>of the estimated Surface Reflectance</a:t>
            </a:r>
          </a:p>
        </p:txBody>
      </p:sp>
      <p:sp>
        <p:nvSpPr>
          <p:cNvPr id="9" name="Rectangle 8"/>
          <p:cNvSpPr/>
          <p:nvPr/>
        </p:nvSpPr>
        <p:spPr>
          <a:xfrm>
            <a:off x="601135" y="1772113"/>
            <a:ext cx="7594599" cy="369332"/>
          </a:xfrm>
          <a:prstGeom prst="rect">
            <a:avLst/>
          </a:prstGeom>
        </p:spPr>
        <p:txBody>
          <a:bodyPr wrap="square">
            <a:spAutoFit/>
          </a:bodyPr>
          <a:lstStyle/>
          <a:p>
            <a:pPr fontAlgn="base">
              <a:spcBef>
                <a:spcPct val="0"/>
              </a:spcBef>
              <a:spcAft>
                <a:spcPct val="0"/>
              </a:spcAft>
            </a:pPr>
            <a:r>
              <a:rPr lang="en-GB" sz="1800" i="1" kern="1200" dirty="0">
                <a:solidFill>
                  <a:srgbClr val="00338D"/>
                </a:solidFill>
                <a:latin typeface="Calibri" panose="020F0502020204030204" pitchFamily="34" charset="0"/>
                <a:ea typeface=""/>
                <a:cs typeface=""/>
              </a:rPr>
              <a:t>Visualization of Inter-comparison Results</a:t>
            </a:r>
          </a:p>
        </p:txBody>
      </p:sp>
      <p:graphicFrame>
        <p:nvGraphicFramePr>
          <p:cNvPr id="3" name="Table 2"/>
          <p:cNvGraphicFramePr>
            <a:graphicFrameLocks noGrp="1"/>
          </p:cNvGraphicFramePr>
          <p:nvPr>
            <p:extLst/>
          </p:nvPr>
        </p:nvGraphicFramePr>
        <p:xfrm>
          <a:off x="681566" y="4767068"/>
          <a:ext cx="7433735" cy="1369060"/>
        </p:xfrm>
        <a:graphic>
          <a:graphicData uri="http://schemas.openxmlformats.org/drawingml/2006/table">
            <a:tbl>
              <a:tblPr firstRow="1" firstCol="1" bandRow="1">
                <a:tableStyleId>{5C22544A-7EE6-4342-B048-85BDC9FD1C3A}</a:tableStyleId>
              </a:tblPr>
              <a:tblGrid>
                <a:gridCol w="1312336">
                  <a:extLst>
                    <a:ext uri="{9D8B030D-6E8A-4147-A177-3AD203B41FA5}">
                      <a16:colId xmlns:a16="http://schemas.microsoft.com/office/drawing/2014/main" val="20000"/>
                    </a:ext>
                  </a:extLst>
                </a:gridCol>
                <a:gridCol w="1283278">
                  <a:extLst>
                    <a:ext uri="{9D8B030D-6E8A-4147-A177-3AD203B41FA5}">
                      <a16:colId xmlns:a16="http://schemas.microsoft.com/office/drawing/2014/main" val="20001"/>
                    </a:ext>
                  </a:extLst>
                </a:gridCol>
                <a:gridCol w="1253970">
                  <a:extLst>
                    <a:ext uri="{9D8B030D-6E8A-4147-A177-3AD203B41FA5}">
                      <a16:colId xmlns:a16="http://schemas.microsoft.com/office/drawing/2014/main" val="20002"/>
                    </a:ext>
                  </a:extLst>
                </a:gridCol>
                <a:gridCol w="1341736">
                  <a:extLst>
                    <a:ext uri="{9D8B030D-6E8A-4147-A177-3AD203B41FA5}">
                      <a16:colId xmlns:a16="http://schemas.microsoft.com/office/drawing/2014/main" val="20003"/>
                    </a:ext>
                  </a:extLst>
                </a:gridCol>
                <a:gridCol w="1002923">
                  <a:extLst>
                    <a:ext uri="{9D8B030D-6E8A-4147-A177-3AD203B41FA5}">
                      <a16:colId xmlns:a16="http://schemas.microsoft.com/office/drawing/2014/main" val="20004"/>
                    </a:ext>
                  </a:extLst>
                </a:gridCol>
                <a:gridCol w="1239492">
                  <a:extLst>
                    <a:ext uri="{9D8B030D-6E8A-4147-A177-3AD203B41FA5}">
                      <a16:colId xmlns:a16="http://schemas.microsoft.com/office/drawing/2014/main" val="20005"/>
                    </a:ext>
                  </a:extLst>
                </a:gridCol>
              </a:tblGrid>
              <a:tr h="255905">
                <a:tc>
                  <a:txBody>
                    <a:bodyPr/>
                    <a:lstStyle/>
                    <a:p>
                      <a:pPr algn="ctr">
                        <a:lnSpc>
                          <a:spcPct val="115000"/>
                        </a:lnSpc>
                        <a:spcAft>
                          <a:spcPts val="1000"/>
                        </a:spcAft>
                      </a:pPr>
                      <a:r>
                        <a:rPr lang="en-GB" sz="1000" dirty="0">
                          <a:effectLst/>
                        </a:rPr>
                        <a:t> </a:t>
                      </a:r>
                      <a:endParaRPr lang="en-GB" sz="11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GB" sz="1000" dirty="0">
                          <a:effectLst/>
                        </a:rPr>
                        <a:t>AC Processor 1</a:t>
                      </a:r>
                      <a:endParaRPr lang="en-GB" sz="11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GB" sz="1000" dirty="0">
                          <a:effectLst/>
                        </a:rPr>
                        <a:t>AC Processor 2</a:t>
                      </a:r>
                      <a:endParaRPr lang="en-GB" sz="11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GB" sz="1000">
                          <a:effectLst/>
                        </a:rPr>
                        <a:t>AC Processor 3</a:t>
                      </a:r>
                      <a:endParaRPr lang="en-GB" sz="11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GB" sz="1000">
                          <a:effectLst/>
                        </a:rPr>
                        <a:t>…</a:t>
                      </a:r>
                      <a:endParaRPr lang="en-GB" sz="11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GB" sz="1000">
                          <a:effectLst/>
                        </a:rPr>
                        <a:t>AC Processor n</a:t>
                      </a:r>
                      <a:endParaRPr lang="en-GB" sz="1100">
                        <a:effectLst/>
                        <a:latin typeface="Calibri"/>
                        <a:ea typeface="Calibri"/>
                        <a:cs typeface="Times New Roman"/>
                      </a:endParaRPr>
                    </a:p>
                  </a:txBody>
                  <a:tcPr marL="68580" marR="68580" marT="0" marB="0" anchor="ctr"/>
                </a:tc>
                <a:extLst>
                  <a:ext uri="{0D108BD9-81ED-4DB2-BD59-A6C34878D82A}">
                    <a16:rowId xmlns:a16="http://schemas.microsoft.com/office/drawing/2014/main" val="10000"/>
                  </a:ext>
                </a:extLst>
              </a:tr>
              <a:tr h="252095">
                <a:tc>
                  <a:txBody>
                    <a:bodyPr/>
                    <a:lstStyle/>
                    <a:p>
                      <a:pPr algn="ctr">
                        <a:lnSpc>
                          <a:spcPct val="115000"/>
                        </a:lnSpc>
                        <a:spcAft>
                          <a:spcPts val="1000"/>
                        </a:spcAft>
                      </a:pPr>
                      <a:r>
                        <a:rPr lang="en-GB" sz="1000">
                          <a:effectLst/>
                        </a:rPr>
                        <a:t>AC Processor 1</a:t>
                      </a:r>
                      <a:endParaRPr lang="en-GB" sz="11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GB" sz="1000" dirty="0">
                          <a:effectLst/>
                        </a:rPr>
                        <a:t>0</a:t>
                      </a:r>
                      <a:endParaRPr lang="en-GB" sz="11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GB" sz="1000" dirty="0">
                          <a:effectLst/>
                        </a:rPr>
                        <a:t>d</a:t>
                      </a:r>
                      <a:r>
                        <a:rPr lang="en-GB" sz="1000" baseline="-25000" dirty="0">
                          <a:effectLst/>
                        </a:rPr>
                        <a:t>12</a:t>
                      </a:r>
                      <a:endParaRPr lang="en-GB" sz="11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GB" sz="1000" dirty="0">
                          <a:effectLst/>
                        </a:rPr>
                        <a:t>d</a:t>
                      </a:r>
                      <a:r>
                        <a:rPr lang="en-GB" sz="1000" baseline="-25000" dirty="0">
                          <a:effectLst/>
                        </a:rPr>
                        <a:t>13</a:t>
                      </a:r>
                      <a:endParaRPr lang="en-GB" sz="11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GB" sz="1000" dirty="0">
                          <a:effectLst/>
                        </a:rPr>
                        <a:t>…</a:t>
                      </a:r>
                      <a:endParaRPr lang="en-GB" sz="11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GB" sz="1000">
                          <a:effectLst/>
                        </a:rPr>
                        <a:t>d</a:t>
                      </a:r>
                      <a:r>
                        <a:rPr lang="en-GB" sz="1000" baseline="-25000">
                          <a:effectLst/>
                        </a:rPr>
                        <a:t>1n</a:t>
                      </a:r>
                      <a:endParaRPr lang="en-GB" sz="1100">
                        <a:effectLst/>
                        <a:latin typeface="Calibri"/>
                        <a:ea typeface="Calibri"/>
                        <a:cs typeface="Times New Roman"/>
                      </a:endParaRPr>
                    </a:p>
                  </a:txBody>
                  <a:tcPr marL="68580" marR="68580" marT="0" marB="0" anchor="ctr"/>
                </a:tc>
                <a:extLst>
                  <a:ext uri="{0D108BD9-81ED-4DB2-BD59-A6C34878D82A}">
                    <a16:rowId xmlns:a16="http://schemas.microsoft.com/office/drawing/2014/main" val="10001"/>
                  </a:ext>
                </a:extLst>
              </a:tr>
              <a:tr h="237066">
                <a:tc>
                  <a:txBody>
                    <a:bodyPr/>
                    <a:lstStyle/>
                    <a:p>
                      <a:pPr algn="ctr">
                        <a:lnSpc>
                          <a:spcPct val="115000"/>
                        </a:lnSpc>
                        <a:spcAft>
                          <a:spcPts val="1000"/>
                        </a:spcAft>
                      </a:pPr>
                      <a:r>
                        <a:rPr lang="en-GB" sz="1000">
                          <a:effectLst/>
                        </a:rPr>
                        <a:t>AC Processor 2</a:t>
                      </a:r>
                      <a:endParaRPr lang="en-GB" sz="11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GB" sz="1000">
                          <a:effectLst/>
                        </a:rPr>
                        <a:t>d</a:t>
                      </a:r>
                      <a:r>
                        <a:rPr lang="en-GB" sz="1000" baseline="-25000">
                          <a:effectLst/>
                        </a:rPr>
                        <a:t>21</a:t>
                      </a:r>
                      <a:endParaRPr lang="en-GB" sz="11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GB" sz="1000" dirty="0">
                          <a:effectLst/>
                        </a:rPr>
                        <a:t>0</a:t>
                      </a:r>
                      <a:endParaRPr lang="en-GB" sz="11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GB" sz="1000">
                          <a:effectLst/>
                        </a:rPr>
                        <a:t>d</a:t>
                      </a:r>
                      <a:r>
                        <a:rPr lang="en-GB" sz="1000" baseline="-25000">
                          <a:effectLst/>
                        </a:rPr>
                        <a:t>23</a:t>
                      </a:r>
                      <a:endParaRPr lang="en-GB" sz="11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GB" sz="1000" dirty="0">
                          <a:effectLst/>
                        </a:rPr>
                        <a:t>…</a:t>
                      </a:r>
                      <a:endParaRPr lang="en-GB" sz="11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GB" sz="1000" dirty="0">
                          <a:effectLst/>
                        </a:rPr>
                        <a:t>d</a:t>
                      </a:r>
                      <a:r>
                        <a:rPr lang="en-GB" sz="1000" baseline="-25000" dirty="0">
                          <a:effectLst/>
                        </a:rPr>
                        <a:t>21</a:t>
                      </a:r>
                      <a:endParaRPr lang="en-GB" sz="11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2"/>
                  </a:ext>
                </a:extLst>
              </a:tr>
              <a:tr h="245534">
                <a:tc>
                  <a:txBody>
                    <a:bodyPr/>
                    <a:lstStyle/>
                    <a:p>
                      <a:pPr algn="ctr">
                        <a:lnSpc>
                          <a:spcPct val="115000"/>
                        </a:lnSpc>
                        <a:spcAft>
                          <a:spcPts val="1000"/>
                        </a:spcAft>
                      </a:pPr>
                      <a:r>
                        <a:rPr lang="en-GB" sz="1000">
                          <a:effectLst/>
                        </a:rPr>
                        <a:t>AC Processor 3</a:t>
                      </a:r>
                      <a:endParaRPr lang="en-GB" sz="11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GB" sz="1000">
                          <a:effectLst/>
                        </a:rPr>
                        <a:t>d</a:t>
                      </a:r>
                      <a:r>
                        <a:rPr lang="en-GB" sz="1000" baseline="-25000">
                          <a:effectLst/>
                        </a:rPr>
                        <a:t>31</a:t>
                      </a:r>
                      <a:endParaRPr lang="en-GB" sz="11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GB" sz="1000" dirty="0">
                          <a:effectLst/>
                        </a:rPr>
                        <a:t>d</a:t>
                      </a:r>
                      <a:r>
                        <a:rPr lang="en-GB" sz="1000" baseline="-25000" dirty="0">
                          <a:effectLst/>
                        </a:rPr>
                        <a:t>21</a:t>
                      </a:r>
                      <a:endParaRPr lang="en-GB" sz="11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GB" sz="1000" dirty="0">
                          <a:effectLst/>
                        </a:rPr>
                        <a:t>0</a:t>
                      </a:r>
                      <a:endParaRPr lang="en-GB" sz="11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GB" sz="1000">
                          <a:effectLst/>
                        </a:rPr>
                        <a:t>…</a:t>
                      </a:r>
                      <a:endParaRPr lang="en-GB" sz="11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GB" sz="1000" dirty="0">
                          <a:effectLst/>
                        </a:rPr>
                        <a:t>d</a:t>
                      </a:r>
                      <a:r>
                        <a:rPr lang="en-GB" sz="1000" baseline="-25000" dirty="0">
                          <a:effectLst/>
                        </a:rPr>
                        <a:t>3n</a:t>
                      </a:r>
                      <a:endParaRPr lang="en-GB" sz="11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3"/>
                  </a:ext>
                </a:extLst>
              </a:tr>
              <a:tr h="203200">
                <a:tc>
                  <a:txBody>
                    <a:bodyPr/>
                    <a:lstStyle/>
                    <a:p>
                      <a:pPr algn="ctr">
                        <a:lnSpc>
                          <a:spcPct val="115000"/>
                        </a:lnSpc>
                        <a:spcAft>
                          <a:spcPts val="1000"/>
                        </a:spcAft>
                      </a:pPr>
                      <a:r>
                        <a:rPr lang="en-GB" sz="1000">
                          <a:effectLst/>
                        </a:rPr>
                        <a:t>….</a:t>
                      </a:r>
                      <a:endParaRPr lang="en-GB" sz="11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GB" sz="1000" dirty="0">
                          <a:effectLst/>
                        </a:rPr>
                        <a:t>…</a:t>
                      </a:r>
                      <a:endParaRPr lang="en-GB" sz="11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GB" sz="1000">
                          <a:effectLst/>
                        </a:rPr>
                        <a:t>…</a:t>
                      </a:r>
                      <a:endParaRPr lang="en-GB" sz="11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GB" sz="1000" dirty="0">
                          <a:effectLst/>
                        </a:rPr>
                        <a:t>…</a:t>
                      </a:r>
                      <a:endParaRPr lang="en-GB" sz="11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GB" sz="1000" dirty="0">
                          <a:effectLst/>
                        </a:rPr>
                        <a:t>…</a:t>
                      </a:r>
                      <a:endParaRPr lang="en-GB" sz="11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GB" sz="1000" dirty="0">
                          <a:effectLst/>
                        </a:rPr>
                        <a:t>…</a:t>
                      </a:r>
                      <a:endParaRPr lang="en-GB" sz="11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4"/>
                  </a:ext>
                </a:extLst>
              </a:tr>
              <a:tr h="0">
                <a:tc>
                  <a:txBody>
                    <a:bodyPr/>
                    <a:lstStyle/>
                    <a:p>
                      <a:pPr algn="ctr">
                        <a:lnSpc>
                          <a:spcPct val="115000"/>
                        </a:lnSpc>
                        <a:spcAft>
                          <a:spcPts val="1000"/>
                        </a:spcAft>
                      </a:pPr>
                      <a:r>
                        <a:rPr lang="en-GB" sz="1000">
                          <a:effectLst/>
                        </a:rPr>
                        <a:t>AC Processor n</a:t>
                      </a:r>
                      <a:endParaRPr lang="en-GB" sz="11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GB" sz="1000">
                          <a:effectLst/>
                        </a:rPr>
                        <a:t>d</a:t>
                      </a:r>
                      <a:r>
                        <a:rPr lang="en-GB" sz="1000" baseline="-25000">
                          <a:effectLst/>
                        </a:rPr>
                        <a:t>n1</a:t>
                      </a:r>
                      <a:endParaRPr lang="en-GB" sz="11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GB" sz="1000">
                          <a:effectLst/>
                        </a:rPr>
                        <a:t>d</a:t>
                      </a:r>
                      <a:r>
                        <a:rPr lang="en-GB" sz="1000" baseline="-25000">
                          <a:effectLst/>
                        </a:rPr>
                        <a:t>n2</a:t>
                      </a:r>
                      <a:endParaRPr lang="en-GB" sz="11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GB" sz="1000">
                          <a:effectLst/>
                        </a:rPr>
                        <a:t>d</a:t>
                      </a:r>
                      <a:r>
                        <a:rPr lang="en-GB" sz="1000" baseline="-25000">
                          <a:effectLst/>
                        </a:rPr>
                        <a:t>n3</a:t>
                      </a:r>
                      <a:endParaRPr lang="en-GB" sz="11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GB" sz="1000" dirty="0">
                          <a:effectLst/>
                        </a:rPr>
                        <a:t>…</a:t>
                      </a:r>
                      <a:endParaRPr lang="en-GB" sz="11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GB" sz="1000" dirty="0">
                          <a:effectLst/>
                        </a:rPr>
                        <a:t>0</a:t>
                      </a:r>
                      <a:endParaRPr lang="en-GB" sz="11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5"/>
                  </a:ext>
                </a:extLst>
              </a:tr>
            </a:tbl>
          </a:graphicData>
        </a:graphic>
      </p:graphicFrame>
      <p:sp>
        <p:nvSpPr>
          <p:cNvPr id="11" name="Rectangle 10"/>
          <p:cNvSpPr/>
          <p:nvPr/>
        </p:nvSpPr>
        <p:spPr>
          <a:xfrm>
            <a:off x="601135" y="3608645"/>
            <a:ext cx="7594599" cy="369332"/>
          </a:xfrm>
          <a:prstGeom prst="rect">
            <a:avLst/>
          </a:prstGeom>
        </p:spPr>
        <p:txBody>
          <a:bodyPr wrap="square">
            <a:spAutoFit/>
          </a:bodyPr>
          <a:lstStyle/>
          <a:p>
            <a:pPr fontAlgn="base">
              <a:spcBef>
                <a:spcPct val="0"/>
              </a:spcBef>
              <a:spcAft>
                <a:spcPct val="0"/>
              </a:spcAft>
            </a:pPr>
            <a:r>
              <a:rPr lang="en-GB" sz="1800" i="1" kern="1200" dirty="0">
                <a:solidFill>
                  <a:srgbClr val="00338D"/>
                </a:solidFill>
                <a:latin typeface="Calibri" panose="020F0502020204030204" pitchFamily="34" charset="0"/>
                <a:ea typeface=""/>
                <a:cs typeface=""/>
              </a:rPr>
              <a:t>Quantification of Inter-comparison Results</a:t>
            </a:r>
          </a:p>
        </p:txBody>
      </p:sp>
      <p:sp>
        <p:nvSpPr>
          <p:cNvPr id="5" name="Rectangle 4"/>
          <p:cNvSpPr/>
          <p:nvPr/>
        </p:nvSpPr>
        <p:spPr>
          <a:xfrm>
            <a:off x="601135" y="3987976"/>
            <a:ext cx="7306733" cy="653769"/>
          </a:xfrm>
          <a:prstGeom prst="rect">
            <a:avLst/>
          </a:prstGeom>
        </p:spPr>
        <p:txBody>
          <a:bodyPr wrap="square">
            <a:spAutoFit/>
          </a:bodyPr>
          <a:lstStyle/>
          <a:p>
            <a:pPr marL="285750" indent="-285750" fontAlgn="base">
              <a:lnSpc>
                <a:spcPct val="114000"/>
              </a:lnSpc>
              <a:spcBef>
                <a:spcPct val="0"/>
              </a:spcBef>
              <a:spcAft>
                <a:spcPct val="0"/>
              </a:spcAft>
              <a:buFont typeface="Wingdings" panose="05000000000000000000" pitchFamily="2" charset="2"/>
              <a:buChar char="§"/>
            </a:pPr>
            <a:r>
              <a:rPr lang="en-GB" sz="1600" b="1" kern="1200" dirty="0">
                <a:latin typeface="Calibri" panose="020F0502020204030204" pitchFamily="34" charset="0"/>
                <a:ea typeface=""/>
                <a:cs typeface=""/>
              </a:rPr>
              <a:t>Distance matrix N x N  </a:t>
            </a:r>
            <a:r>
              <a:rPr lang="en-GB" sz="1600" kern="1200" dirty="0">
                <a:latin typeface="Calibri" panose="020F0502020204030204" pitchFamily="34" charset="0"/>
                <a:ea typeface=""/>
                <a:cs typeface=""/>
              </a:rPr>
              <a:t>&gt;&gt; </a:t>
            </a:r>
            <a:r>
              <a:rPr lang="en-GB" sz="1600" i="1" kern="1200" dirty="0">
                <a:latin typeface="Calibri" panose="020F0502020204030204" pitchFamily="34" charset="0"/>
                <a:ea typeface=""/>
                <a:cs typeface=""/>
              </a:rPr>
              <a:t>N = AC processors, d = normalized distances between the resulting BOA values of a 9 km x 9 km subset averaged over the available dates </a:t>
            </a:r>
          </a:p>
        </p:txBody>
      </p:sp>
      <p:sp>
        <p:nvSpPr>
          <p:cNvPr id="10" name="TextBox 9"/>
          <p:cNvSpPr txBox="1"/>
          <p:nvPr/>
        </p:nvSpPr>
        <p:spPr>
          <a:xfrm>
            <a:off x="601200" y="3157914"/>
            <a:ext cx="7795380" cy="369332"/>
          </a:xfrm>
          <a:prstGeom prst="rect">
            <a:avLst/>
          </a:prstGeom>
          <a:noFill/>
        </p:spPr>
        <p:txBody>
          <a:bodyPr wrap="square" rtlCol="0">
            <a:spAutoFit/>
          </a:bodyPr>
          <a:lstStyle/>
          <a:p>
            <a:pPr fontAlgn="base">
              <a:spcBef>
                <a:spcPct val="0"/>
              </a:spcBef>
              <a:spcAft>
                <a:spcPct val="0"/>
              </a:spcAft>
            </a:pPr>
            <a:r>
              <a:rPr lang="en-GB" sz="1800" i="1" kern="1200" dirty="0">
                <a:solidFill>
                  <a:srgbClr val="00338D"/>
                </a:solidFill>
                <a:latin typeface="Calibri" panose="020F0502020204030204" pitchFamily="34" charset="0"/>
                <a:ea typeface=""/>
                <a:cs typeface=""/>
              </a:rPr>
              <a:t>NDVI calculation and comparison: </a:t>
            </a:r>
            <a:r>
              <a:rPr lang="en-GB" sz="1600" kern="1200" dirty="0">
                <a:latin typeface="Calibri" panose="020F0502020204030204" pitchFamily="34" charset="0"/>
                <a:ea typeface=""/>
                <a:cs typeface=""/>
              </a:rPr>
              <a:t>indicator for relative inter-band differences</a:t>
            </a:r>
          </a:p>
        </p:txBody>
      </p:sp>
      <p:sp>
        <p:nvSpPr>
          <p:cNvPr id="2" name="TextBox 1"/>
          <p:cNvSpPr txBox="1"/>
          <p:nvPr/>
        </p:nvSpPr>
        <p:spPr>
          <a:xfrm>
            <a:off x="250373" y="1761227"/>
            <a:ext cx="451757" cy="369332"/>
          </a:xfrm>
          <a:prstGeom prst="rect">
            <a:avLst/>
          </a:prstGeom>
          <a:noFill/>
        </p:spPr>
        <p:txBody>
          <a:bodyPr wrap="square" rtlCol="0">
            <a:spAutoFit/>
          </a:bodyPr>
          <a:lstStyle/>
          <a:p>
            <a:pPr fontAlgn="base">
              <a:spcBef>
                <a:spcPct val="0"/>
              </a:spcBef>
              <a:spcAft>
                <a:spcPct val="0"/>
              </a:spcAft>
            </a:pPr>
            <a:r>
              <a:rPr lang="en-GB" sz="1800" b="1" kern="1200" dirty="0">
                <a:solidFill>
                  <a:srgbClr val="00338D"/>
                </a:solidFill>
                <a:latin typeface="Calibri" panose="020F0502020204030204" pitchFamily="34" charset="0"/>
                <a:ea typeface=""/>
                <a:cs typeface=""/>
              </a:rPr>
              <a:t>&gt;&gt;</a:t>
            </a:r>
          </a:p>
        </p:txBody>
      </p:sp>
      <p:sp>
        <p:nvSpPr>
          <p:cNvPr id="12" name="TextBox 11"/>
          <p:cNvSpPr txBox="1"/>
          <p:nvPr/>
        </p:nvSpPr>
        <p:spPr>
          <a:xfrm>
            <a:off x="251656" y="3143987"/>
            <a:ext cx="451757" cy="369332"/>
          </a:xfrm>
          <a:prstGeom prst="rect">
            <a:avLst/>
          </a:prstGeom>
          <a:noFill/>
        </p:spPr>
        <p:txBody>
          <a:bodyPr wrap="square" rtlCol="0">
            <a:spAutoFit/>
          </a:bodyPr>
          <a:lstStyle/>
          <a:p>
            <a:pPr fontAlgn="base">
              <a:spcBef>
                <a:spcPct val="0"/>
              </a:spcBef>
              <a:spcAft>
                <a:spcPct val="0"/>
              </a:spcAft>
            </a:pPr>
            <a:r>
              <a:rPr lang="en-GB" sz="1800" b="1" kern="1200" dirty="0">
                <a:solidFill>
                  <a:srgbClr val="00338D"/>
                </a:solidFill>
                <a:latin typeface="Calibri" panose="020F0502020204030204" pitchFamily="34" charset="0"/>
                <a:ea typeface=""/>
                <a:cs typeface=""/>
              </a:rPr>
              <a:t>&gt;&gt;</a:t>
            </a:r>
          </a:p>
        </p:txBody>
      </p:sp>
      <p:sp>
        <p:nvSpPr>
          <p:cNvPr id="13" name="TextBox 12"/>
          <p:cNvSpPr txBox="1"/>
          <p:nvPr/>
        </p:nvSpPr>
        <p:spPr>
          <a:xfrm>
            <a:off x="251652" y="3612081"/>
            <a:ext cx="451757" cy="369332"/>
          </a:xfrm>
          <a:prstGeom prst="rect">
            <a:avLst/>
          </a:prstGeom>
          <a:noFill/>
        </p:spPr>
        <p:txBody>
          <a:bodyPr wrap="square" rtlCol="0">
            <a:spAutoFit/>
          </a:bodyPr>
          <a:lstStyle/>
          <a:p>
            <a:pPr fontAlgn="base">
              <a:spcBef>
                <a:spcPct val="0"/>
              </a:spcBef>
              <a:spcAft>
                <a:spcPct val="0"/>
              </a:spcAft>
            </a:pPr>
            <a:r>
              <a:rPr lang="en-GB" sz="1800" b="1" kern="1200" dirty="0">
                <a:solidFill>
                  <a:srgbClr val="00338D"/>
                </a:solidFill>
                <a:latin typeface="Calibri" panose="020F0502020204030204" pitchFamily="34" charset="0"/>
                <a:ea typeface=""/>
                <a:cs typeface=""/>
              </a:rPr>
              <a:t>&gt;&gt;</a:t>
            </a:r>
          </a:p>
        </p:txBody>
      </p:sp>
    </p:spTree>
    <p:extLst>
      <p:ext uri="{BB962C8B-B14F-4D97-AF65-F5344CB8AC3E}">
        <p14:creationId xmlns:p14="http://schemas.microsoft.com/office/powerpoint/2010/main" val="1519707128"/>
      </p:ext>
    </p:extLst>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2000" y="1171132"/>
            <a:ext cx="8569496" cy="523210"/>
          </a:xfrm>
        </p:spPr>
        <p:txBody>
          <a:bodyPr/>
          <a:lstStyle/>
          <a:p>
            <a:r>
              <a:rPr lang="en-GB" sz="2800" dirty="0">
                <a:solidFill>
                  <a:srgbClr val="00338D"/>
                </a:solidFill>
                <a:latin typeface="Calibri" panose="020F0502020204030204" pitchFamily="34" charset="0"/>
              </a:rPr>
              <a:t>- Comparison with AERONET corrected data</a:t>
            </a:r>
          </a:p>
        </p:txBody>
      </p:sp>
      <p:sp>
        <p:nvSpPr>
          <p:cNvPr id="9" name="Rectangle 8"/>
          <p:cNvSpPr/>
          <p:nvPr/>
        </p:nvSpPr>
        <p:spPr>
          <a:xfrm>
            <a:off x="1069222" y="1804773"/>
            <a:ext cx="7595807" cy="794064"/>
          </a:xfrm>
          <a:prstGeom prst="rect">
            <a:avLst/>
          </a:prstGeom>
        </p:spPr>
        <p:txBody>
          <a:bodyPr wrap="square">
            <a:spAutoFit/>
          </a:bodyPr>
          <a:lstStyle/>
          <a:p>
            <a:pPr fontAlgn="base">
              <a:lnSpc>
                <a:spcPct val="114000"/>
              </a:lnSpc>
              <a:spcBef>
                <a:spcPct val="0"/>
              </a:spcBef>
              <a:spcAft>
                <a:spcPct val="0"/>
              </a:spcAft>
            </a:pPr>
            <a:r>
              <a:rPr lang="en-GB" sz="2000" kern="1200" dirty="0">
                <a:latin typeface="Calibri" panose="020F0502020204030204" pitchFamily="34" charset="0"/>
                <a:ea typeface=""/>
                <a:cs typeface=""/>
              </a:rPr>
              <a:t>Atmospherically corrected data will be generated by a </a:t>
            </a:r>
            <a:r>
              <a:rPr lang="en-GB" sz="2000" b="1" kern="1200" dirty="0">
                <a:latin typeface="Calibri" panose="020F0502020204030204" pitchFamily="34" charset="0"/>
                <a:ea typeface=""/>
                <a:cs typeface=""/>
              </a:rPr>
              <a:t>radiative transfer model</a:t>
            </a:r>
            <a:r>
              <a:rPr lang="en-GB" sz="2000" kern="1200" dirty="0">
                <a:latin typeface="Calibri" panose="020F0502020204030204" pitchFamily="34" charset="0"/>
                <a:ea typeface=""/>
                <a:cs typeface=""/>
              </a:rPr>
              <a:t>, like </a:t>
            </a:r>
            <a:r>
              <a:rPr lang="en-GB" sz="2000" kern="1200" dirty="0" err="1">
                <a:latin typeface="Calibri" panose="020F0502020204030204" pitchFamily="34" charset="0"/>
                <a:ea typeface=""/>
                <a:cs typeface=""/>
              </a:rPr>
              <a:t>libRadtran</a:t>
            </a:r>
            <a:r>
              <a:rPr lang="en-GB" sz="2000" kern="1200" dirty="0">
                <a:latin typeface="Calibri" panose="020F0502020204030204" pitchFamily="34" charset="0"/>
                <a:ea typeface=""/>
                <a:cs typeface=""/>
              </a:rPr>
              <a:t> or 6S, using </a:t>
            </a:r>
            <a:r>
              <a:rPr lang="en-GB" sz="2000" b="1" kern="1200" dirty="0">
                <a:latin typeface="Calibri" panose="020F0502020204030204" pitchFamily="34" charset="0"/>
                <a:ea typeface=""/>
                <a:cs typeface=""/>
              </a:rPr>
              <a:t>AERONET data </a:t>
            </a:r>
          </a:p>
        </p:txBody>
      </p:sp>
      <p:sp>
        <p:nvSpPr>
          <p:cNvPr id="2" name="Rectangle 1"/>
          <p:cNvSpPr/>
          <p:nvPr/>
        </p:nvSpPr>
        <p:spPr>
          <a:xfrm>
            <a:off x="1069222" y="2812042"/>
            <a:ext cx="7127721" cy="1144929"/>
          </a:xfrm>
          <a:prstGeom prst="rect">
            <a:avLst/>
          </a:prstGeom>
        </p:spPr>
        <p:txBody>
          <a:bodyPr wrap="square">
            <a:spAutoFit/>
          </a:bodyPr>
          <a:lstStyle/>
          <a:p>
            <a:pPr algn="just" fontAlgn="base">
              <a:lnSpc>
                <a:spcPct val="114000"/>
              </a:lnSpc>
              <a:spcBef>
                <a:spcPct val="0"/>
              </a:spcBef>
              <a:spcAft>
                <a:spcPct val="0"/>
              </a:spcAft>
            </a:pPr>
            <a:r>
              <a:rPr lang="en-GB" sz="2000" b="1" kern="1200" dirty="0">
                <a:latin typeface="Calibri" panose="020F0502020204030204" pitchFamily="34" charset="0"/>
                <a:ea typeface=""/>
                <a:cs typeface=""/>
              </a:rPr>
              <a:t>Pixel-by-pixel comparison </a:t>
            </a:r>
            <a:r>
              <a:rPr lang="en-GB" sz="2000" kern="1200" dirty="0">
                <a:latin typeface="Calibri" panose="020F0502020204030204" pitchFamily="34" charset="0"/>
                <a:ea typeface=""/>
                <a:cs typeface=""/>
              </a:rPr>
              <a:t>between each of the spectral bands and the corresponding AERONET corrected surface reflectance data will be done for all the 9 km × 9 km subsets </a:t>
            </a:r>
          </a:p>
        </p:txBody>
      </p:sp>
      <p:sp>
        <p:nvSpPr>
          <p:cNvPr id="6" name="TextBox 5"/>
          <p:cNvSpPr txBox="1"/>
          <p:nvPr/>
        </p:nvSpPr>
        <p:spPr>
          <a:xfrm>
            <a:off x="653151" y="1861457"/>
            <a:ext cx="644677" cy="400110"/>
          </a:xfrm>
          <a:prstGeom prst="rect">
            <a:avLst/>
          </a:prstGeom>
          <a:noFill/>
        </p:spPr>
        <p:txBody>
          <a:bodyPr wrap="square" rtlCol="0">
            <a:spAutoFit/>
          </a:bodyPr>
          <a:lstStyle/>
          <a:p>
            <a:pPr fontAlgn="base">
              <a:spcBef>
                <a:spcPct val="0"/>
              </a:spcBef>
              <a:spcAft>
                <a:spcPct val="0"/>
              </a:spcAft>
            </a:pPr>
            <a:r>
              <a:rPr lang="en-GB" sz="2000" kern="1200" dirty="0">
                <a:latin typeface="Calibri" panose="020F0502020204030204" pitchFamily="34" charset="0"/>
                <a:ea typeface=""/>
                <a:cs typeface=""/>
              </a:rPr>
              <a:t>&gt;&gt;</a:t>
            </a:r>
          </a:p>
        </p:txBody>
      </p:sp>
      <p:sp>
        <p:nvSpPr>
          <p:cNvPr id="10" name="TextBox 9"/>
          <p:cNvSpPr txBox="1"/>
          <p:nvPr/>
        </p:nvSpPr>
        <p:spPr>
          <a:xfrm>
            <a:off x="653150" y="2842936"/>
            <a:ext cx="644677" cy="400110"/>
          </a:xfrm>
          <a:prstGeom prst="rect">
            <a:avLst/>
          </a:prstGeom>
          <a:noFill/>
        </p:spPr>
        <p:txBody>
          <a:bodyPr wrap="square" rtlCol="0">
            <a:spAutoFit/>
          </a:bodyPr>
          <a:lstStyle/>
          <a:p>
            <a:pPr fontAlgn="base">
              <a:spcBef>
                <a:spcPct val="0"/>
              </a:spcBef>
              <a:spcAft>
                <a:spcPct val="0"/>
              </a:spcAft>
            </a:pPr>
            <a:r>
              <a:rPr lang="en-GB" sz="2000" kern="1200" dirty="0">
                <a:latin typeface="Calibri" panose="020F0502020204030204" pitchFamily="34" charset="0"/>
                <a:ea typeface=""/>
                <a:cs typeface=""/>
              </a:rPr>
              <a:t>&gt;&gt;</a:t>
            </a:r>
          </a:p>
        </p:txBody>
      </p:sp>
      <p:sp>
        <p:nvSpPr>
          <p:cNvPr id="7" name="Rectangle 6"/>
          <p:cNvSpPr/>
          <p:nvPr/>
        </p:nvSpPr>
        <p:spPr>
          <a:xfrm>
            <a:off x="1069222" y="4153878"/>
            <a:ext cx="7388978" cy="1144929"/>
          </a:xfrm>
          <a:prstGeom prst="rect">
            <a:avLst/>
          </a:prstGeom>
        </p:spPr>
        <p:txBody>
          <a:bodyPr wrap="square">
            <a:spAutoFit/>
          </a:bodyPr>
          <a:lstStyle/>
          <a:p>
            <a:pPr fontAlgn="base">
              <a:lnSpc>
                <a:spcPct val="114000"/>
              </a:lnSpc>
              <a:spcBef>
                <a:spcPct val="0"/>
              </a:spcBef>
              <a:spcAft>
                <a:spcPct val="0"/>
              </a:spcAft>
            </a:pPr>
            <a:r>
              <a:rPr lang="en-GB" sz="2000" kern="1200" dirty="0">
                <a:latin typeface="Calibri" panose="020F0502020204030204" pitchFamily="34" charset="0"/>
                <a:ea typeface=""/>
                <a:cs typeface=""/>
              </a:rPr>
              <a:t>Only the non-saturated, non-cloudy and non-missing pixels will be considered in the comparison (</a:t>
            </a:r>
            <a:r>
              <a:rPr lang="en-GB" sz="2000" b="1" kern="1200" dirty="0">
                <a:latin typeface="Calibri" panose="020F0502020204030204" pitchFamily="34" charset="0"/>
                <a:ea typeface=""/>
                <a:cs typeface=""/>
              </a:rPr>
              <a:t>Quality flags </a:t>
            </a:r>
            <a:r>
              <a:rPr lang="en-GB" sz="2000" kern="1200" dirty="0">
                <a:latin typeface="Calibri" panose="020F0502020204030204" pitchFamily="34" charset="0"/>
                <a:ea typeface=""/>
                <a:cs typeface=""/>
              </a:rPr>
              <a:t>will be provided by the participants)</a:t>
            </a:r>
          </a:p>
        </p:txBody>
      </p:sp>
      <p:sp>
        <p:nvSpPr>
          <p:cNvPr id="13" name="TextBox 12"/>
          <p:cNvSpPr txBox="1"/>
          <p:nvPr/>
        </p:nvSpPr>
        <p:spPr>
          <a:xfrm>
            <a:off x="653146" y="4160138"/>
            <a:ext cx="644677" cy="400110"/>
          </a:xfrm>
          <a:prstGeom prst="rect">
            <a:avLst/>
          </a:prstGeom>
          <a:noFill/>
        </p:spPr>
        <p:txBody>
          <a:bodyPr wrap="square" rtlCol="0">
            <a:spAutoFit/>
          </a:bodyPr>
          <a:lstStyle/>
          <a:p>
            <a:pPr fontAlgn="base">
              <a:spcBef>
                <a:spcPct val="0"/>
              </a:spcBef>
              <a:spcAft>
                <a:spcPct val="0"/>
              </a:spcAft>
            </a:pPr>
            <a:r>
              <a:rPr lang="en-GB" sz="2000" kern="1200" dirty="0">
                <a:latin typeface="Calibri" panose="020F0502020204030204" pitchFamily="34" charset="0"/>
                <a:ea typeface=""/>
                <a:cs typeface=""/>
              </a:rPr>
              <a:t>&gt;&gt;</a:t>
            </a:r>
          </a:p>
        </p:txBody>
      </p:sp>
    </p:spTree>
    <p:extLst>
      <p:ext uri="{BB962C8B-B14F-4D97-AF65-F5344CB8AC3E}">
        <p14:creationId xmlns:p14="http://schemas.microsoft.com/office/powerpoint/2010/main" val="1694686525"/>
      </p:ext>
    </p:extLst>
  </p:cSld>
  <p:clrMapOvr>
    <a:masterClrMapping/>
  </p:clrMapOvr>
  <p:transition spd="slow">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5797" y="1171132"/>
            <a:ext cx="9060343" cy="523210"/>
          </a:xfrm>
        </p:spPr>
        <p:txBody>
          <a:bodyPr/>
          <a:lstStyle/>
          <a:p>
            <a:r>
              <a:rPr lang="en-GB" sz="2800" dirty="0">
                <a:solidFill>
                  <a:srgbClr val="00338D"/>
                </a:solidFill>
                <a:latin typeface="Calibri" panose="020F0502020204030204" pitchFamily="34" charset="0"/>
              </a:rPr>
              <a:t>- Comparison with MODIS (MOD09CMG) daily SR products</a:t>
            </a:r>
          </a:p>
        </p:txBody>
      </p:sp>
      <p:sp>
        <p:nvSpPr>
          <p:cNvPr id="6" name="Rectangle 5"/>
          <p:cNvSpPr/>
          <p:nvPr/>
        </p:nvSpPr>
        <p:spPr>
          <a:xfrm>
            <a:off x="975488" y="1842147"/>
            <a:ext cx="7761514" cy="2197525"/>
          </a:xfrm>
          <a:prstGeom prst="rect">
            <a:avLst/>
          </a:prstGeom>
        </p:spPr>
        <p:txBody>
          <a:bodyPr wrap="square">
            <a:spAutoFit/>
          </a:bodyPr>
          <a:lstStyle/>
          <a:p>
            <a:pPr algn="just" fontAlgn="base">
              <a:lnSpc>
                <a:spcPct val="114000"/>
              </a:lnSpc>
              <a:spcBef>
                <a:spcPct val="0"/>
              </a:spcBef>
              <a:spcAft>
                <a:spcPct val="0"/>
              </a:spcAft>
            </a:pPr>
            <a:r>
              <a:rPr lang="en-GB" sz="2000" b="1" kern="1200" dirty="0">
                <a:latin typeface="Calibri" panose="020F0502020204030204" pitchFamily="34" charset="0"/>
                <a:ea typeface=""/>
                <a:cs typeface=""/>
              </a:rPr>
              <a:t>Pixel-by-pixel comparison </a:t>
            </a:r>
            <a:r>
              <a:rPr lang="en-GB" sz="2000" kern="1200" dirty="0">
                <a:latin typeface="Calibri" panose="020F0502020204030204" pitchFamily="34" charset="0"/>
                <a:ea typeface=""/>
                <a:cs typeface=""/>
              </a:rPr>
              <a:t>between each of the spectral bands and the corresponding most similar MODIS band. Due to the different satellite orbits, the direct comparison of the SR could deliver misleading results. Therefore, the adjustment of MODIS bidirectional reflectance distribution function to the corresponding Landsat-8 and Sentinel-2 sun and view geometry is required. </a:t>
            </a:r>
          </a:p>
        </p:txBody>
      </p:sp>
      <p:sp>
        <p:nvSpPr>
          <p:cNvPr id="7" name="TextBox 6"/>
          <p:cNvSpPr txBox="1"/>
          <p:nvPr/>
        </p:nvSpPr>
        <p:spPr>
          <a:xfrm>
            <a:off x="653151" y="1861457"/>
            <a:ext cx="644677" cy="400110"/>
          </a:xfrm>
          <a:prstGeom prst="rect">
            <a:avLst/>
          </a:prstGeom>
          <a:noFill/>
        </p:spPr>
        <p:txBody>
          <a:bodyPr wrap="square" rtlCol="0">
            <a:spAutoFit/>
          </a:bodyPr>
          <a:lstStyle/>
          <a:p>
            <a:pPr fontAlgn="base">
              <a:spcBef>
                <a:spcPct val="0"/>
              </a:spcBef>
              <a:spcAft>
                <a:spcPct val="0"/>
              </a:spcAft>
            </a:pPr>
            <a:r>
              <a:rPr lang="en-GB" sz="2000" kern="1200" dirty="0">
                <a:latin typeface="Calibri" panose="020F0502020204030204" pitchFamily="34" charset="0"/>
                <a:ea typeface=""/>
                <a:cs typeface=""/>
              </a:rPr>
              <a:t>&gt;&gt;</a:t>
            </a:r>
          </a:p>
        </p:txBody>
      </p:sp>
      <p:sp>
        <p:nvSpPr>
          <p:cNvPr id="8" name="TextBox 7"/>
          <p:cNvSpPr txBox="1"/>
          <p:nvPr/>
        </p:nvSpPr>
        <p:spPr>
          <a:xfrm>
            <a:off x="653149" y="4377822"/>
            <a:ext cx="644677" cy="400110"/>
          </a:xfrm>
          <a:prstGeom prst="rect">
            <a:avLst/>
          </a:prstGeom>
          <a:noFill/>
        </p:spPr>
        <p:txBody>
          <a:bodyPr wrap="square" rtlCol="0">
            <a:spAutoFit/>
          </a:bodyPr>
          <a:lstStyle/>
          <a:p>
            <a:pPr fontAlgn="base">
              <a:spcBef>
                <a:spcPct val="0"/>
              </a:spcBef>
              <a:spcAft>
                <a:spcPct val="0"/>
              </a:spcAft>
            </a:pPr>
            <a:r>
              <a:rPr lang="en-GB" sz="2000" kern="1200" dirty="0">
                <a:latin typeface="Calibri" panose="020F0502020204030204" pitchFamily="34" charset="0"/>
                <a:ea typeface=""/>
                <a:cs typeface=""/>
              </a:rPr>
              <a:t>&gt;&gt;</a:t>
            </a:r>
          </a:p>
        </p:txBody>
      </p:sp>
      <p:sp>
        <p:nvSpPr>
          <p:cNvPr id="12" name="Rectangle 11"/>
          <p:cNvSpPr/>
          <p:nvPr/>
        </p:nvSpPr>
        <p:spPr>
          <a:xfrm>
            <a:off x="1069222" y="4378276"/>
            <a:ext cx="7388978" cy="423193"/>
          </a:xfrm>
          <a:prstGeom prst="rect">
            <a:avLst/>
          </a:prstGeom>
        </p:spPr>
        <p:txBody>
          <a:bodyPr wrap="square">
            <a:spAutoFit/>
          </a:bodyPr>
          <a:lstStyle/>
          <a:p>
            <a:pPr fontAlgn="base">
              <a:lnSpc>
                <a:spcPct val="114000"/>
              </a:lnSpc>
              <a:spcBef>
                <a:spcPct val="0"/>
              </a:spcBef>
              <a:spcAft>
                <a:spcPct val="0"/>
              </a:spcAft>
            </a:pPr>
            <a:r>
              <a:rPr lang="en-GB" sz="2000" kern="1200" dirty="0">
                <a:latin typeface="Calibri" panose="020F0502020204030204" pitchFamily="34" charset="0"/>
                <a:ea typeface=""/>
                <a:cs typeface=""/>
              </a:rPr>
              <a:t>Same metrics as before (</a:t>
            </a:r>
            <a:r>
              <a:rPr lang="en-GB" sz="2000" i="1" kern="1200" dirty="0">
                <a:latin typeface="Calibri" panose="020F0502020204030204" pitchFamily="34" charset="0"/>
                <a:ea typeface=""/>
                <a:cs typeface=""/>
              </a:rPr>
              <a:t>residuals, accuracy, uncertainty, etc</a:t>
            </a:r>
            <a:r>
              <a:rPr lang="en-GB" sz="2000" kern="1200" dirty="0">
                <a:latin typeface="Calibri" panose="020F0502020204030204" pitchFamily="34" charset="0"/>
                <a:ea typeface=""/>
                <a:cs typeface=""/>
              </a:rPr>
              <a:t>.) </a:t>
            </a:r>
          </a:p>
        </p:txBody>
      </p:sp>
    </p:spTree>
    <p:extLst>
      <p:ext uri="{BB962C8B-B14F-4D97-AF65-F5344CB8AC3E}">
        <p14:creationId xmlns:p14="http://schemas.microsoft.com/office/powerpoint/2010/main" val="520815514"/>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0" y="0"/>
            <a:ext cx="9144000" cy="685799"/>
          </a:xfrm>
          <a:prstGeom prst="rect">
            <a:avLst/>
          </a:prstGeom>
          <a:gradFill>
            <a:gsLst>
              <a:gs pos="0">
                <a:schemeClr val="lt1"/>
              </a:gs>
              <a:gs pos="64999">
                <a:srgbClr val="F0EBD5"/>
              </a:gs>
              <a:gs pos="100000">
                <a:srgbClr val="D1C39F"/>
              </a:gs>
            </a:gsLst>
            <a:lin ang="16200000" scaled="0"/>
          </a:grad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400" b="1" i="0" u="none" strike="noStrike" cap="none" baseline="0">
                <a:solidFill>
                  <a:schemeClr val="dk1"/>
                </a:solidFill>
                <a:latin typeface="Calibri"/>
                <a:ea typeface="Calibri"/>
                <a:cs typeface="Calibri"/>
                <a:sym typeface="Calibri"/>
              </a:rPr>
              <a:t>Reminder</a:t>
            </a:r>
          </a:p>
        </p:txBody>
      </p:sp>
      <p:sp>
        <p:nvSpPr>
          <p:cNvPr id="63" name="Shape 63"/>
          <p:cNvSpPr txBox="1">
            <a:spLocks noGrp="1"/>
          </p:cNvSpPr>
          <p:nvPr>
            <p:ph type="body" idx="1"/>
          </p:nvPr>
        </p:nvSpPr>
        <p:spPr>
          <a:xfrm>
            <a:off x="304800" y="2209800"/>
            <a:ext cx="8534399" cy="4495800"/>
          </a:xfrm>
          <a:prstGeom prst="rect">
            <a:avLst/>
          </a:prstGeom>
          <a:noFill/>
          <a:ln>
            <a:noFill/>
          </a:ln>
        </p:spPr>
        <p:txBody>
          <a:bodyPr lIns="91425" tIns="45700" rIns="91425" bIns="45700" anchor="t" anchorCtr="0">
            <a:noAutofit/>
          </a:bodyPr>
          <a:lstStyle/>
          <a:p>
            <a:pPr marL="234950" marR="0" lvl="0" indent="-234950" algn="l" rtl="0">
              <a:spcBef>
                <a:spcPts val="300"/>
              </a:spcBef>
              <a:spcAft>
                <a:spcPts val="0"/>
              </a:spcAft>
              <a:buClr>
                <a:schemeClr val="dk1"/>
              </a:buClr>
              <a:buSzPct val="100694"/>
              <a:buFont typeface="Arial"/>
              <a:buChar char="•"/>
            </a:pPr>
            <a:r>
              <a:rPr lang="en-US" sz="2400" b="0" i="0" u="none" strike="noStrike" cap="none" baseline="0" dirty="0">
                <a:solidFill>
                  <a:schemeClr val="dk1"/>
                </a:solidFill>
                <a:latin typeface="Arial"/>
                <a:ea typeface="Arial"/>
                <a:cs typeface="Arial"/>
                <a:sym typeface="Arial"/>
              </a:rPr>
              <a:t>Concentrated</a:t>
            </a:r>
            <a:r>
              <a:rPr lang="en-US" sz="2400" b="0" i="0" u="none" strike="noStrike" cap="none" dirty="0">
                <a:solidFill>
                  <a:schemeClr val="dk1"/>
                </a:solidFill>
                <a:latin typeface="Arial"/>
                <a:ea typeface="Arial"/>
                <a:cs typeface="Arial"/>
                <a:sym typeface="Arial"/>
              </a:rPr>
              <a:t> on impacts to vicarious calibration</a:t>
            </a:r>
            <a:endParaRPr lang="en-US" sz="2400" b="0" i="0" u="none" strike="noStrike" cap="none" baseline="0" dirty="0">
              <a:solidFill>
                <a:schemeClr val="dk1"/>
              </a:solidFill>
              <a:latin typeface="Arial"/>
              <a:ea typeface="Arial"/>
              <a:cs typeface="Arial"/>
              <a:sym typeface="Arial"/>
            </a:endParaRPr>
          </a:p>
          <a:p>
            <a:pPr marL="234950" marR="0" lvl="0" indent="-234950" algn="l" rtl="0">
              <a:spcBef>
                <a:spcPts val="300"/>
              </a:spcBef>
              <a:spcAft>
                <a:spcPts val="0"/>
              </a:spcAft>
              <a:buClr>
                <a:schemeClr val="dk1"/>
              </a:buClr>
              <a:buSzPct val="100694"/>
              <a:buFont typeface="Arial"/>
              <a:buChar char="•"/>
            </a:pPr>
            <a:r>
              <a:rPr lang="en-US" sz="2400" b="0" i="0" u="none" strike="noStrike" cap="none" baseline="0" dirty="0">
                <a:solidFill>
                  <a:schemeClr val="dk1"/>
                </a:solidFill>
                <a:latin typeface="Arial"/>
                <a:ea typeface="Arial"/>
                <a:cs typeface="Arial"/>
                <a:sym typeface="Arial"/>
              </a:rPr>
              <a:t>Develop a set of recommended approaches to ensure better comparability between different groups</a:t>
            </a:r>
          </a:p>
          <a:p>
            <a:pPr marL="692150" marR="0" lvl="1" indent="-234950" algn="l" rtl="0">
              <a:spcBef>
                <a:spcPts val="300"/>
              </a:spcBef>
              <a:spcAft>
                <a:spcPts val="0"/>
              </a:spcAft>
              <a:buClr>
                <a:srgbClr val="007434"/>
              </a:buClr>
              <a:buSzPct val="100694"/>
              <a:buFont typeface="Arial"/>
              <a:buChar char="•"/>
            </a:pPr>
            <a:r>
              <a:rPr lang="en-US" sz="2400" b="0" i="0" u="none" strike="noStrike" cap="none" baseline="0" dirty="0">
                <a:solidFill>
                  <a:srgbClr val="007434"/>
                </a:solidFill>
                <a:latin typeface="Arial"/>
                <a:ea typeface="Arial"/>
                <a:cs typeface="Arial"/>
                <a:sym typeface="Arial"/>
              </a:rPr>
              <a:t>Permit development of new methods</a:t>
            </a:r>
          </a:p>
          <a:p>
            <a:pPr marL="692150" marR="0" lvl="1" indent="-234950" algn="l" rtl="0">
              <a:spcBef>
                <a:spcPts val="300"/>
              </a:spcBef>
              <a:spcAft>
                <a:spcPts val="0"/>
              </a:spcAft>
              <a:buClr>
                <a:srgbClr val="007434"/>
              </a:buClr>
              <a:buSzPct val="100694"/>
              <a:buFont typeface="Arial"/>
              <a:buChar char="•"/>
            </a:pPr>
            <a:r>
              <a:rPr lang="en-US" sz="2400" b="0" i="0" u="none" strike="noStrike" cap="none" baseline="0" dirty="0">
                <a:solidFill>
                  <a:srgbClr val="007434"/>
                </a:solidFill>
                <a:latin typeface="Arial"/>
                <a:ea typeface="Arial"/>
                <a:cs typeface="Arial"/>
                <a:sym typeface="Arial"/>
              </a:rPr>
              <a:t>Create a common starting point for all groups</a:t>
            </a:r>
          </a:p>
          <a:p>
            <a:pPr marL="234950" marR="0" lvl="0" indent="-234950" algn="l" rtl="0">
              <a:spcBef>
                <a:spcPts val="300"/>
              </a:spcBef>
              <a:spcAft>
                <a:spcPts val="0"/>
              </a:spcAft>
              <a:buClr>
                <a:schemeClr val="dk1"/>
              </a:buClr>
              <a:buSzPct val="100694"/>
              <a:buFont typeface="Arial"/>
              <a:buChar char="•"/>
            </a:pPr>
            <a:r>
              <a:rPr lang="en-US" sz="2400" b="0" i="0" u="none" strike="noStrike" cap="none" baseline="0" dirty="0">
                <a:solidFill>
                  <a:schemeClr val="dk1"/>
                </a:solidFill>
                <a:latin typeface="Arial"/>
                <a:ea typeface="Arial"/>
                <a:cs typeface="Arial"/>
                <a:sym typeface="Arial"/>
              </a:rPr>
              <a:t>Areas for best practices are</a:t>
            </a:r>
          </a:p>
          <a:p>
            <a:pPr marL="692150" marR="0" lvl="1" indent="-234950" algn="l" rtl="0">
              <a:spcBef>
                <a:spcPts val="300"/>
              </a:spcBef>
              <a:spcAft>
                <a:spcPts val="0"/>
              </a:spcAft>
              <a:buClr>
                <a:srgbClr val="007434"/>
              </a:buClr>
              <a:buSzPct val="100694"/>
              <a:buFont typeface="Arial"/>
              <a:buChar char="•"/>
            </a:pPr>
            <a:r>
              <a:rPr lang="en-US" sz="2400" b="0" i="0" u="none" strike="noStrike" cap="none" baseline="0" dirty="0">
                <a:solidFill>
                  <a:srgbClr val="007434"/>
                </a:solidFill>
                <a:latin typeface="Arial"/>
                <a:ea typeface="Arial"/>
                <a:cs typeface="Arial"/>
                <a:sym typeface="Arial"/>
              </a:rPr>
              <a:t>Radiative transfer code</a:t>
            </a:r>
          </a:p>
          <a:p>
            <a:pPr marL="692150" marR="0" lvl="1" indent="-234950" algn="l" rtl="0">
              <a:spcBef>
                <a:spcPts val="300"/>
              </a:spcBef>
              <a:spcAft>
                <a:spcPts val="0"/>
              </a:spcAft>
              <a:buClr>
                <a:srgbClr val="007434"/>
              </a:buClr>
              <a:buSzPct val="100694"/>
              <a:buFont typeface="Arial"/>
              <a:buChar char="•"/>
            </a:pPr>
            <a:r>
              <a:rPr lang="en-US" sz="2400" b="0" i="0" u="none" strike="noStrike" cap="none" baseline="0" dirty="0">
                <a:solidFill>
                  <a:srgbClr val="007434"/>
                </a:solidFill>
                <a:latin typeface="Arial"/>
                <a:ea typeface="Arial"/>
                <a:cs typeface="Arial"/>
                <a:sym typeface="Arial"/>
              </a:rPr>
              <a:t>Input parameterization</a:t>
            </a:r>
          </a:p>
          <a:p>
            <a:pPr marL="692150" marR="0" lvl="1" indent="-234950" algn="l" rtl="0">
              <a:spcBef>
                <a:spcPts val="300"/>
              </a:spcBef>
              <a:spcAft>
                <a:spcPts val="0"/>
              </a:spcAft>
              <a:buClr>
                <a:srgbClr val="007434"/>
              </a:buClr>
              <a:buSzPct val="100694"/>
              <a:buFont typeface="Arial"/>
              <a:buChar char="•"/>
            </a:pPr>
            <a:r>
              <a:rPr lang="en-US" sz="2400" b="0" i="0" u="none" strike="noStrike" cap="none" baseline="0" dirty="0">
                <a:solidFill>
                  <a:srgbClr val="007434"/>
                </a:solidFill>
                <a:latin typeface="Arial"/>
                <a:ea typeface="Arial"/>
                <a:cs typeface="Arial"/>
                <a:sym typeface="Arial"/>
              </a:rPr>
              <a:t>Measurement approaches</a:t>
            </a:r>
          </a:p>
          <a:p>
            <a:pPr marL="692150" marR="0" lvl="1" indent="-234950" algn="l" rtl="0">
              <a:spcBef>
                <a:spcPts val="300"/>
              </a:spcBef>
              <a:spcAft>
                <a:spcPts val="0"/>
              </a:spcAft>
              <a:buClr>
                <a:srgbClr val="007434"/>
              </a:buClr>
              <a:buSzPct val="100694"/>
              <a:buFont typeface="Arial"/>
              <a:buChar char="•"/>
            </a:pPr>
            <a:r>
              <a:rPr lang="en-US" sz="2400" b="0" i="0" u="none" strike="noStrike" cap="none" baseline="0" dirty="0">
                <a:solidFill>
                  <a:srgbClr val="007434"/>
                </a:solidFill>
                <a:latin typeface="Arial"/>
                <a:ea typeface="Arial"/>
                <a:cs typeface="Arial"/>
                <a:sym typeface="Arial"/>
              </a:rPr>
              <a:t>Instrumentation</a:t>
            </a:r>
          </a:p>
          <a:p>
            <a:pPr marL="692150" marR="0" lvl="1" indent="-234950" algn="l" rtl="0">
              <a:spcBef>
                <a:spcPts val="300"/>
              </a:spcBef>
              <a:spcAft>
                <a:spcPts val="0"/>
              </a:spcAft>
              <a:buClr>
                <a:srgbClr val="007434"/>
              </a:buClr>
              <a:buSzPct val="100694"/>
              <a:buFont typeface="Arial"/>
              <a:buChar char="•"/>
            </a:pPr>
            <a:r>
              <a:rPr lang="en-US" sz="2400" b="0" i="0" u="none" strike="noStrike" cap="none" baseline="0" dirty="0">
                <a:solidFill>
                  <a:srgbClr val="007434"/>
                </a:solidFill>
                <a:latin typeface="Arial"/>
                <a:ea typeface="Arial"/>
                <a:cs typeface="Arial"/>
                <a:sym typeface="Arial"/>
              </a:rPr>
              <a:t>Retrieval methods</a:t>
            </a:r>
          </a:p>
          <a:p>
            <a:endParaRPr dirty="0"/>
          </a:p>
          <a:p>
            <a:endParaRPr dirty="0"/>
          </a:p>
          <a:p>
            <a:endParaRPr dirty="0"/>
          </a:p>
        </p:txBody>
      </p:sp>
      <p:sp>
        <p:nvSpPr>
          <p:cNvPr id="64" name="Shape 64"/>
          <p:cNvSpPr txBox="1">
            <a:spLocks noGrp="1"/>
          </p:cNvSpPr>
          <p:nvPr>
            <p:ph type="body" idx="2"/>
          </p:nvPr>
        </p:nvSpPr>
        <p:spPr>
          <a:xfrm>
            <a:off x="152400" y="762000"/>
            <a:ext cx="8991600" cy="1447799"/>
          </a:xfrm>
          <a:prstGeom prst="rect">
            <a:avLst/>
          </a:prstGeom>
          <a:noFill/>
          <a:ln>
            <a:noFill/>
          </a:ln>
        </p:spPr>
        <p:txBody>
          <a:bodyPr lIns="91425" tIns="45700" rIns="91425" bIns="45700" anchor="t" anchorCtr="0">
            <a:noAutofit/>
          </a:bodyPr>
          <a:lstStyle/>
          <a:p>
            <a:pPr marL="234950" marR="0" lvl="0" indent="-234950" algn="ctr" rtl="0">
              <a:spcBef>
                <a:spcPts val="300"/>
              </a:spcBef>
              <a:spcAft>
                <a:spcPts val="0"/>
              </a:spcAft>
              <a:buClr>
                <a:srgbClr val="C00000"/>
              </a:buClr>
              <a:buSzPct val="25000"/>
              <a:buFont typeface="Arial"/>
              <a:buNone/>
            </a:pPr>
            <a:r>
              <a:rPr lang="en-US" sz="2800" b="0" i="0" u="none" strike="noStrike" cap="none" baseline="0">
                <a:solidFill>
                  <a:srgbClr val="C00000"/>
                </a:solidFill>
                <a:latin typeface="Arial"/>
                <a:ea typeface="Arial"/>
                <a:cs typeface="Arial"/>
                <a:sym typeface="Arial"/>
              </a:rPr>
              <a:t>Ultimate goal of atmospheric correction discussion is understanding the impact of uncertainties in the correction</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0" y="0"/>
            <a:ext cx="9144000" cy="685799"/>
          </a:xfrm>
          <a:prstGeom prst="rect">
            <a:avLst/>
          </a:prstGeom>
          <a:gradFill>
            <a:gsLst>
              <a:gs pos="0">
                <a:schemeClr val="lt1"/>
              </a:gs>
              <a:gs pos="64999">
                <a:srgbClr val="F0EBD5"/>
              </a:gs>
              <a:gs pos="100000">
                <a:srgbClr val="D1C39F"/>
              </a:gs>
            </a:gsLst>
            <a:lin ang="16200000" scaled="0"/>
          </a:grad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dirty="0"/>
              <a:t>Leveraging </a:t>
            </a:r>
            <a:r>
              <a:rPr lang="en-US" dirty="0" err="1"/>
              <a:t>RadCalNet</a:t>
            </a:r>
            <a:r>
              <a:rPr lang="en-US" dirty="0"/>
              <a:t> work</a:t>
            </a:r>
            <a:endParaRPr lang="en-US" sz="3400" b="1" i="0" u="none" strike="noStrike" cap="none" baseline="0" dirty="0">
              <a:solidFill>
                <a:schemeClr val="dk1"/>
              </a:solidFill>
              <a:latin typeface="Calibri"/>
              <a:ea typeface="Calibri"/>
              <a:cs typeface="Calibri"/>
              <a:sym typeface="Calibri"/>
            </a:endParaRPr>
          </a:p>
        </p:txBody>
      </p:sp>
      <p:sp>
        <p:nvSpPr>
          <p:cNvPr id="98" name="Shape 98"/>
          <p:cNvSpPr txBox="1">
            <a:spLocks noGrp="1"/>
          </p:cNvSpPr>
          <p:nvPr>
            <p:ph type="body" idx="1"/>
          </p:nvPr>
        </p:nvSpPr>
        <p:spPr>
          <a:xfrm>
            <a:off x="304800" y="1600200"/>
            <a:ext cx="8534399" cy="4953000"/>
          </a:xfrm>
          <a:prstGeom prst="rect">
            <a:avLst/>
          </a:prstGeom>
          <a:noFill/>
          <a:ln>
            <a:noFill/>
          </a:ln>
        </p:spPr>
        <p:txBody>
          <a:bodyPr lIns="91425" tIns="45700" rIns="91425" bIns="45700" anchor="t" anchorCtr="0">
            <a:noAutofit/>
          </a:bodyPr>
          <a:lstStyle/>
          <a:p>
            <a:pPr marL="234950" marR="0" lvl="0" indent="-234950" algn="l" rtl="0">
              <a:spcBef>
                <a:spcPts val="300"/>
              </a:spcBef>
              <a:spcAft>
                <a:spcPts val="0"/>
              </a:spcAft>
              <a:buClr>
                <a:schemeClr val="dk1"/>
              </a:buClr>
              <a:buSzPct val="100694"/>
              <a:buFont typeface="Arial"/>
              <a:buChar char="•"/>
            </a:pPr>
            <a:r>
              <a:rPr lang="en-US" sz="2400" b="0" i="0" u="none" strike="noStrike" cap="none" baseline="0" dirty="0">
                <a:solidFill>
                  <a:schemeClr val="dk1"/>
                </a:solidFill>
                <a:latin typeface="Arial"/>
                <a:ea typeface="Arial"/>
                <a:cs typeface="Arial"/>
                <a:sym typeface="Arial"/>
              </a:rPr>
              <a:t>No aerosol absorption highlights impact of aerosol composition selection</a:t>
            </a:r>
          </a:p>
          <a:p>
            <a:pPr marL="234950" marR="0" lvl="0" indent="-234950" algn="l" rtl="0">
              <a:spcBef>
                <a:spcPts val="300"/>
              </a:spcBef>
              <a:spcAft>
                <a:spcPts val="0"/>
              </a:spcAft>
              <a:buClr>
                <a:schemeClr val="dk1"/>
              </a:buClr>
              <a:buSzPct val="100694"/>
              <a:buFont typeface="Arial"/>
              <a:buChar char="•"/>
            </a:pPr>
            <a:r>
              <a:rPr lang="en-US" sz="2400" b="0" i="0" u="none" strike="noStrike" cap="none" baseline="0" dirty="0">
                <a:solidFill>
                  <a:schemeClr val="dk1"/>
                </a:solidFill>
                <a:latin typeface="Arial"/>
                <a:ea typeface="Arial"/>
                <a:cs typeface="Arial"/>
                <a:sym typeface="Arial"/>
              </a:rPr>
              <a:t>Modest aerosol loading (0.2 at 550 nm)</a:t>
            </a:r>
          </a:p>
          <a:p>
            <a:pPr marL="234950" marR="0" lvl="0" indent="-234950" algn="l" rtl="0">
              <a:spcBef>
                <a:spcPts val="300"/>
              </a:spcBef>
              <a:spcAft>
                <a:spcPts val="0"/>
              </a:spcAft>
              <a:buClr>
                <a:schemeClr val="dk1"/>
              </a:buClr>
              <a:buSzPct val="100694"/>
              <a:buFont typeface="Arial"/>
              <a:buChar char="•"/>
            </a:pPr>
            <a:r>
              <a:rPr lang="en-US" sz="2400" b="0" i="0" u="none" strike="noStrike" cap="none" baseline="0" dirty="0">
                <a:solidFill>
                  <a:schemeClr val="dk1"/>
                </a:solidFill>
                <a:latin typeface="Arial"/>
                <a:ea typeface="Arial"/>
                <a:cs typeface="Arial"/>
                <a:sym typeface="Arial"/>
              </a:rPr>
              <a:t>Spectral reflectance constant with wavelength</a:t>
            </a:r>
          </a:p>
          <a:p>
            <a:pPr marL="692150" marR="0" lvl="1" indent="-234950" algn="l" rtl="0">
              <a:spcBef>
                <a:spcPts val="300"/>
              </a:spcBef>
              <a:spcAft>
                <a:spcPts val="0"/>
              </a:spcAft>
              <a:buClr>
                <a:srgbClr val="007434"/>
              </a:buClr>
              <a:buSzPct val="100694"/>
              <a:buFont typeface="Arial"/>
              <a:buChar char="•"/>
            </a:pPr>
            <a:r>
              <a:rPr lang="en-US" sz="2400" b="0" i="0" u="none" strike="noStrike" cap="none" baseline="0" dirty="0">
                <a:solidFill>
                  <a:srgbClr val="007434"/>
                </a:solidFill>
                <a:latin typeface="Arial"/>
                <a:ea typeface="Arial"/>
                <a:cs typeface="Arial"/>
                <a:sym typeface="Arial"/>
              </a:rPr>
              <a:t>Base case input of 0.4 reflectance</a:t>
            </a:r>
          </a:p>
          <a:p>
            <a:pPr marL="692150" marR="0" lvl="1" indent="-234950" algn="l" rtl="0">
              <a:spcBef>
                <a:spcPts val="300"/>
              </a:spcBef>
              <a:spcAft>
                <a:spcPts val="0"/>
              </a:spcAft>
              <a:buClr>
                <a:srgbClr val="007434"/>
              </a:buClr>
              <a:buSzPct val="100694"/>
              <a:buFont typeface="Arial"/>
              <a:buChar char="•"/>
            </a:pPr>
            <a:r>
              <a:rPr lang="en-US" sz="2400" b="0" i="0" u="none" strike="noStrike" cap="none" baseline="0" dirty="0">
                <a:solidFill>
                  <a:srgbClr val="007434"/>
                </a:solidFill>
                <a:latin typeface="Arial"/>
                <a:ea typeface="Arial"/>
                <a:cs typeface="Arial"/>
                <a:sym typeface="Arial"/>
              </a:rPr>
              <a:t>Second case with 0.05 reflectance</a:t>
            </a:r>
          </a:p>
          <a:p>
            <a:pPr marL="234950" marR="0" lvl="0" indent="-234950" algn="l" rtl="0">
              <a:spcBef>
                <a:spcPts val="300"/>
              </a:spcBef>
              <a:spcAft>
                <a:spcPts val="0"/>
              </a:spcAft>
              <a:buClr>
                <a:schemeClr val="dk1"/>
              </a:buClr>
              <a:buSzPct val="100694"/>
              <a:buFont typeface="Arial"/>
              <a:buChar char="•"/>
            </a:pPr>
            <a:r>
              <a:rPr lang="en-US" sz="2400" b="0" i="0" u="none" strike="noStrike" cap="none" baseline="0" dirty="0">
                <a:solidFill>
                  <a:schemeClr val="dk1"/>
                </a:solidFill>
                <a:latin typeface="Arial"/>
                <a:ea typeface="Arial"/>
                <a:cs typeface="Arial"/>
                <a:sym typeface="Arial"/>
              </a:rPr>
              <a:t>45 degree view angle (no ambiguity on elevation versus zenith)</a:t>
            </a:r>
          </a:p>
          <a:p>
            <a:pPr marL="234950" marR="0" lvl="0" indent="-234950" algn="l" rtl="0">
              <a:spcBef>
                <a:spcPts val="300"/>
              </a:spcBef>
              <a:spcAft>
                <a:spcPts val="0"/>
              </a:spcAft>
              <a:buClr>
                <a:schemeClr val="dk1"/>
              </a:buClr>
              <a:buSzPct val="100694"/>
              <a:buFont typeface="Arial"/>
              <a:buChar char="•"/>
            </a:pPr>
            <a:r>
              <a:rPr lang="en-US" sz="2400" b="0" i="0" u="none" strike="noStrike" cap="none" baseline="0" dirty="0">
                <a:solidFill>
                  <a:schemeClr val="dk1"/>
                </a:solidFill>
                <a:latin typeface="Arial"/>
                <a:ea typeface="Arial"/>
                <a:cs typeface="Arial"/>
                <a:sym typeface="Arial"/>
              </a:rPr>
              <a:t>60-degree solar zenith angle (large difference in radiance if elevation versus zenith angle confusion)</a:t>
            </a:r>
          </a:p>
          <a:p>
            <a:pPr marL="234950" marR="0" lvl="0" indent="-234950" algn="l" rtl="0">
              <a:spcBef>
                <a:spcPts val="300"/>
              </a:spcBef>
              <a:spcAft>
                <a:spcPts val="0"/>
              </a:spcAft>
              <a:buClr>
                <a:schemeClr val="dk1"/>
              </a:buClr>
              <a:buSzPct val="100694"/>
              <a:buFont typeface="Arial"/>
              <a:buChar char="•"/>
            </a:pPr>
            <a:r>
              <a:rPr lang="en-US" sz="2400" b="0" i="0" u="none" strike="noStrike" cap="none" baseline="0" dirty="0" err="1">
                <a:solidFill>
                  <a:schemeClr val="dk1"/>
                </a:solidFill>
                <a:latin typeface="Arial"/>
                <a:ea typeface="Arial"/>
                <a:cs typeface="Arial"/>
                <a:sym typeface="Arial"/>
              </a:rPr>
              <a:t>Lambertian</a:t>
            </a:r>
            <a:r>
              <a:rPr lang="en-US" sz="2400" b="0" i="0" u="none" strike="noStrike" cap="none" baseline="0" dirty="0">
                <a:solidFill>
                  <a:schemeClr val="dk1"/>
                </a:solidFill>
                <a:latin typeface="Arial"/>
                <a:ea typeface="Arial"/>
                <a:cs typeface="Arial"/>
                <a:sym typeface="Arial"/>
              </a:rPr>
              <a:t> surface</a:t>
            </a:r>
          </a:p>
          <a:p>
            <a:pPr marL="234950" marR="0" lvl="0" indent="-234950" algn="l" rtl="0">
              <a:spcBef>
                <a:spcPts val="300"/>
              </a:spcBef>
              <a:spcAft>
                <a:spcPts val="0"/>
              </a:spcAft>
              <a:buClr>
                <a:schemeClr val="dk1"/>
              </a:buClr>
              <a:buSzPct val="100694"/>
              <a:buFont typeface="Arial"/>
              <a:buChar char="•"/>
            </a:pPr>
            <a:r>
              <a:rPr lang="en-US" dirty="0"/>
              <a:t>TOA reflectance</a:t>
            </a:r>
            <a:r>
              <a:rPr lang="en-US" sz="2400" b="0" i="0" u="none" strike="noStrike" cap="none" baseline="0" dirty="0">
                <a:solidFill>
                  <a:schemeClr val="dk1"/>
                </a:solidFill>
                <a:latin typeface="Arial"/>
                <a:ea typeface="Arial"/>
                <a:cs typeface="Arial"/>
                <a:sym typeface="Arial"/>
              </a:rPr>
              <a:t> output at 1-nm intervals from 400</a:t>
            </a:r>
            <a:r>
              <a:rPr lang="en-US" sz="2400" b="0" i="0" u="none" strike="noStrike" cap="none" dirty="0">
                <a:solidFill>
                  <a:schemeClr val="dk1"/>
                </a:solidFill>
                <a:latin typeface="Arial"/>
                <a:ea typeface="Arial"/>
                <a:cs typeface="Arial"/>
                <a:sym typeface="Arial"/>
              </a:rPr>
              <a:t> to 2500 nm</a:t>
            </a:r>
            <a:endParaRPr lang="en-US" sz="2400" b="0" i="0" u="none" strike="noStrike" cap="none" baseline="0" dirty="0">
              <a:solidFill>
                <a:schemeClr val="dk1"/>
              </a:solidFill>
              <a:latin typeface="Arial"/>
              <a:ea typeface="Arial"/>
              <a:cs typeface="Arial"/>
              <a:sym typeface="Arial"/>
            </a:endParaRPr>
          </a:p>
        </p:txBody>
      </p:sp>
      <p:sp>
        <p:nvSpPr>
          <p:cNvPr id="99" name="Shape 99"/>
          <p:cNvSpPr txBox="1">
            <a:spLocks noGrp="1"/>
          </p:cNvSpPr>
          <p:nvPr>
            <p:ph type="body" idx="2"/>
          </p:nvPr>
        </p:nvSpPr>
        <p:spPr>
          <a:xfrm>
            <a:off x="152400" y="762000"/>
            <a:ext cx="8991600" cy="838198"/>
          </a:xfrm>
          <a:prstGeom prst="rect">
            <a:avLst/>
          </a:prstGeom>
          <a:noFill/>
          <a:ln>
            <a:noFill/>
          </a:ln>
        </p:spPr>
        <p:txBody>
          <a:bodyPr lIns="91425" tIns="45700" rIns="91425" bIns="45700" anchor="t" anchorCtr="0">
            <a:noAutofit/>
          </a:bodyPr>
          <a:lstStyle/>
          <a:p>
            <a:pPr marL="234950" marR="0" lvl="0" indent="-234950" algn="ctr" rtl="0">
              <a:spcBef>
                <a:spcPts val="300"/>
              </a:spcBef>
              <a:spcAft>
                <a:spcPts val="0"/>
              </a:spcAft>
              <a:buClr>
                <a:srgbClr val="C00000"/>
              </a:buClr>
              <a:buSzPct val="25000"/>
              <a:buFont typeface="Arial"/>
              <a:buNone/>
            </a:pPr>
            <a:r>
              <a:rPr lang="en-US" sz="2800" b="0" i="0" u="none" strike="noStrike" cap="none" baseline="0" dirty="0">
                <a:solidFill>
                  <a:srgbClr val="C00000"/>
                </a:solidFill>
                <a:latin typeface="Arial"/>
                <a:ea typeface="Arial"/>
                <a:cs typeface="Arial"/>
                <a:sym typeface="Arial"/>
              </a:rPr>
              <a:t>Will</a:t>
            </a:r>
            <a:r>
              <a:rPr lang="en-US" sz="2800" b="0" i="0" u="none" strike="noStrike" cap="none" dirty="0">
                <a:solidFill>
                  <a:srgbClr val="C00000"/>
                </a:solidFill>
                <a:latin typeface="Arial"/>
                <a:ea typeface="Arial"/>
                <a:cs typeface="Arial"/>
                <a:sym typeface="Arial"/>
              </a:rPr>
              <a:t> create a base case using the same MODTRAN version and parameterization as used for </a:t>
            </a:r>
            <a:r>
              <a:rPr lang="en-US" sz="2800" b="0" i="0" u="none" strike="noStrike" cap="none" dirty="0" err="1">
                <a:solidFill>
                  <a:srgbClr val="C00000"/>
                </a:solidFill>
                <a:latin typeface="Arial"/>
                <a:ea typeface="Arial"/>
                <a:cs typeface="Arial"/>
                <a:sym typeface="Arial"/>
              </a:rPr>
              <a:t>RadCalNet</a:t>
            </a:r>
            <a:endParaRPr lang="en-US" sz="2800" b="0" i="0" u="none" strike="noStrike" cap="none" baseline="0" dirty="0">
              <a:solidFill>
                <a:srgbClr val="C00000"/>
              </a:solidFill>
              <a:latin typeface="Arial"/>
              <a:ea typeface="Arial"/>
              <a:cs typeface="Arial"/>
              <a:sym typeface="Arial"/>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Atmospheric parameterization</a:t>
            </a:r>
          </a:p>
        </p:txBody>
      </p:sp>
      <p:sp>
        <p:nvSpPr>
          <p:cNvPr id="3" name="Content Placeholder 2"/>
          <p:cNvSpPr>
            <a:spLocks noGrp="1"/>
          </p:cNvSpPr>
          <p:nvPr>
            <p:ph sz="half" idx="2"/>
          </p:nvPr>
        </p:nvSpPr>
        <p:spPr>
          <a:xfrm>
            <a:off x="304800" y="1600200"/>
            <a:ext cx="8534400" cy="4953000"/>
          </a:xfrm>
        </p:spPr>
        <p:txBody>
          <a:bodyPr>
            <a:normAutofit fontScale="85000" lnSpcReduction="20000"/>
          </a:bodyPr>
          <a:lstStyle/>
          <a:p>
            <a:r>
              <a:rPr lang="en-US" dirty="0"/>
              <a:t>Spectral optical depth (total, component)</a:t>
            </a:r>
          </a:p>
          <a:p>
            <a:r>
              <a:rPr lang="en-US" dirty="0"/>
              <a:t>Aerosol optical depth at 550 nm = 0.20</a:t>
            </a:r>
          </a:p>
          <a:p>
            <a:r>
              <a:rPr lang="en-US" dirty="0"/>
              <a:t>Angstrom coefficient (also known as power law exponent) = 1.00</a:t>
            </a:r>
          </a:p>
          <a:p>
            <a:r>
              <a:rPr lang="en-US" dirty="0" err="1"/>
              <a:t>Junge</a:t>
            </a:r>
            <a:r>
              <a:rPr lang="en-US" dirty="0"/>
              <a:t> parameter = 3.00</a:t>
            </a:r>
          </a:p>
          <a:p>
            <a:r>
              <a:rPr lang="en-US" dirty="0"/>
              <a:t>Surface pressure = 1013 </a:t>
            </a:r>
            <a:r>
              <a:rPr lang="en-US" dirty="0" err="1"/>
              <a:t>mb</a:t>
            </a:r>
            <a:endParaRPr lang="en-US" dirty="0"/>
          </a:p>
          <a:p>
            <a:r>
              <a:rPr lang="en-US" dirty="0"/>
              <a:t>Column water vapor amount = 2.54 cm</a:t>
            </a:r>
          </a:p>
          <a:p>
            <a:r>
              <a:rPr lang="en-US" dirty="0"/>
              <a:t>Column ozone amount = 280 </a:t>
            </a:r>
            <a:r>
              <a:rPr lang="en-US" dirty="0" err="1"/>
              <a:t>Dobsons</a:t>
            </a:r>
            <a:endParaRPr lang="en-US" dirty="0"/>
          </a:p>
          <a:p>
            <a:r>
              <a:rPr lang="en-US" dirty="0"/>
              <a:t>Clean Maritime aerosol type</a:t>
            </a:r>
          </a:p>
          <a:p>
            <a:pPr lvl="1"/>
            <a:r>
              <a:rPr lang="en-US" dirty="0"/>
              <a:t>Real index – 1.39</a:t>
            </a:r>
          </a:p>
          <a:p>
            <a:pPr lvl="1"/>
            <a:r>
              <a:rPr lang="en-US" dirty="0"/>
              <a:t>Imaginary index – 0.0</a:t>
            </a:r>
          </a:p>
          <a:p>
            <a:r>
              <a:rPr lang="en-US" dirty="0"/>
              <a:t>View-sun geometry</a:t>
            </a:r>
          </a:p>
          <a:p>
            <a:pPr lvl="1"/>
            <a:r>
              <a:rPr lang="en-US" dirty="0"/>
              <a:t>View zenith – 45 degrees</a:t>
            </a:r>
          </a:p>
          <a:p>
            <a:pPr lvl="1"/>
            <a:r>
              <a:rPr lang="en-US" dirty="0"/>
              <a:t>Solar zenith – 60 degrees</a:t>
            </a:r>
          </a:p>
          <a:p>
            <a:pPr lvl="1"/>
            <a:r>
              <a:rPr lang="en-US" dirty="0"/>
              <a:t>Delta azimuth – 90 degrees</a:t>
            </a:r>
          </a:p>
          <a:p>
            <a:r>
              <a:rPr lang="en-US" dirty="0"/>
              <a:t>Surface height – 0 km</a:t>
            </a:r>
          </a:p>
          <a:p>
            <a:r>
              <a:rPr lang="en-US" dirty="0"/>
              <a:t>Sensor height - &gt;100 km</a:t>
            </a:r>
          </a:p>
        </p:txBody>
      </p:sp>
      <p:sp>
        <p:nvSpPr>
          <p:cNvPr id="4" name="Content Placeholder 3"/>
          <p:cNvSpPr>
            <a:spLocks noGrp="1"/>
          </p:cNvSpPr>
          <p:nvPr>
            <p:ph sz="half" idx="10"/>
          </p:nvPr>
        </p:nvSpPr>
        <p:spPr/>
        <p:txBody>
          <a:bodyPr/>
          <a:lstStyle/>
          <a:p>
            <a:r>
              <a:rPr lang="en-US" dirty="0"/>
              <a:t>List of parameters that will be reported include consistently derived multiple formats</a:t>
            </a:r>
          </a:p>
        </p:txBody>
      </p:sp>
    </p:spTree>
    <p:extLst>
      <p:ext uri="{BB962C8B-B14F-4D97-AF65-F5344CB8AC3E}">
        <p14:creationId xmlns:p14="http://schemas.microsoft.com/office/powerpoint/2010/main" val="3942196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0" y="0"/>
            <a:ext cx="9144000" cy="685799"/>
          </a:xfrm>
          <a:prstGeom prst="rect">
            <a:avLst/>
          </a:prstGeom>
          <a:gradFill>
            <a:gsLst>
              <a:gs pos="0">
                <a:schemeClr val="lt1"/>
              </a:gs>
              <a:gs pos="64999">
                <a:srgbClr val="F0EBD5"/>
              </a:gs>
              <a:gs pos="100000">
                <a:srgbClr val="D1C39F"/>
              </a:gs>
            </a:gsLst>
            <a:lin ang="16200000" scaled="0"/>
          </a:gradFill>
          <a:ln>
            <a:noFill/>
          </a:ln>
        </p:spPr>
        <p:txBody>
          <a:bodyPr lIns="91425" tIns="45700" rIns="91425" bIns="45700" anchor="ctr" anchorCtr="0">
            <a:noAutofit/>
          </a:bodyPr>
          <a:lstStyle/>
          <a:p>
            <a:pPr lvl="0">
              <a:buSzPct val="25000"/>
            </a:pPr>
            <a:r>
              <a:rPr lang="en-US" dirty="0"/>
              <a:t>Summary</a:t>
            </a:r>
            <a:endParaRPr lang="en-US" sz="3400" b="1" i="0" u="none" strike="noStrike" cap="none" baseline="0" dirty="0">
              <a:solidFill>
                <a:schemeClr val="dk1"/>
              </a:solidFill>
              <a:latin typeface="Calibri"/>
              <a:ea typeface="Calibri"/>
              <a:cs typeface="Calibri"/>
              <a:sym typeface="Calibri"/>
            </a:endParaRPr>
          </a:p>
        </p:txBody>
      </p:sp>
      <p:sp>
        <p:nvSpPr>
          <p:cNvPr id="98" name="Shape 98"/>
          <p:cNvSpPr txBox="1">
            <a:spLocks noGrp="1"/>
          </p:cNvSpPr>
          <p:nvPr>
            <p:ph type="body" idx="1"/>
          </p:nvPr>
        </p:nvSpPr>
        <p:spPr>
          <a:xfrm>
            <a:off x="304800" y="1752600"/>
            <a:ext cx="8534399" cy="4953000"/>
          </a:xfrm>
          <a:prstGeom prst="rect">
            <a:avLst/>
          </a:prstGeom>
          <a:noFill/>
          <a:ln>
            <a:noFill/>
          </a:ln>
        </p:spPr>
        <p:txBody>
          <a:bodyPr lIns="91425" tIns="45700" rIns="91425" bIns="45700" anchor="t" anchorCtr="0">
            <a:noAutofit/>
          </a:bodyPr>
          <a:lstStyle/>
          <a:p>
            <a:pPr lvl="0" indent="-234950">
              <a:buSzPct val="100694"/>
            </a:pPr>
            <a:r>
              <a:rPr lang="en-US" dirty="0"/>
              <a:t>Attempting to pre-determine likely questions</a:t>
            </a:r>
          </a:p>
          <a:p>
            <a:pPr lvl="0" indent="-234950">
              <a:buSzPct val="100694"/>
            </a:pPr>
            <a:r>
              <a:rPr lang="en-US" dirty="0"/>
              <a:t>Work is being combined with </a:t>
            </a:r>
            <a:r>
              <a:rPr lang="en-US" dirty="0" err="1"/>
              <a:t>RadCalNet</a:t>
            </a:r>
            <a:r>
              <a:rPr lang="en-US" dirty="0"/>
              <a:t> efforts</a:t>
            </a:r>
          </a:p>
          <a:p>
            <a:pPr lvl="1" indent="-234950">
              <a:buSzPct val="100694"/>
            </a:pPr>
            <a:r>
              <a:rPr lang="en-US" dirty="0"/>
              <a:t>Document radiative transfer code uncertainties</a:t>
            </a:r>
          </a:p>
          <a:p>
            <a:pPr lvl="1" indent="-234950">
              <a:buSzPct val="100694"/>
            </a:pPr>
            <a:r>
              <a:rPr lang="en-US" dirty="0"/>
              <a:t>Help develop answers to questions from newer users</a:t>
            </a:r>
          </a:p>
          <a:p>
            <a:pPr lvl="0" indent="-234950">
              <a:buSzPct val="100694"/>
            </a:pPr>
            <a:r>
              <a:rPr lang="en-US" dirty="0"/>
              <a:t>Will generate a sensitivity analysis example</a:t>
            </a:r>
          </a:p>
          <a:p>
            <a:pPr lvl="1" indent="-234950">
              <a:buSzPct val="100694"/>
            </a:pPr>
            <a:r>
              <a:rPr lang="en-US" dirty="0"/>
              <a:t>Helps with </a:t>
            </a:r>
            <a:r>
              <a:rPr lang="en-US" dirty="0" err="1"/>
              <a:t>RadCalNet</a:t>
            </a:r>
            <a:r>
              <a:rPr lang="en-US" dirty="0"/>
              <a:t> uncertainty development</a:t>
            </a:r>
          </a:p>
          <a:p>
            <a:pPr lvl="1" indent="-234950">
              <a:buSzPct val="100694"/>
            </a:pPr>
            <a:r>
              <a:rPr lang="en-US" dirty="0"/>
              <a:t>Provide guidance to newer users</a:t>
            </a:r>
          </a:p>
          <a:p>
            <a:pPr lvl="0" indent="-234950">
              <a:buSzPct val="100694"/>
            </a:pPr>
            <a:r>
              <a:rPr lang="en-US" dirty="0"/>
              <a:t>Further outcomes</a:t>
            </a:r>
          </a:p>
          <a:p>
            <a:pPr lvl="1" indent="-234950">
              <a:buSzPct val="100694"/>
            </a:pPr>
            <a:r>
              <a:rPr lang="en-US" dirty="0"/>
              <a:t>Compiling results leads to a set of best practices</a:t>
            </a:r>
          </a:p>
          <a:p>
            <a:pPr lvl="1" indent="-234950">
              <a:buSzPct val="100694"/>
            </a:pPr>
            <a:r>
              <a:rPr lang="en-US" dirty="0"/>
              <a:t>Processing schemes</a:t>
            </a:r>
          </a:p>
          <a:p>
            <a:pPr lvl="1" indent="-234950">
              <a:buSzPct val="100694"/>
            </a:pPr>
            <a:r>
              <a:rPr lang="en-US" dirty="0"/>
              <a:t>Input parameterization</a:t>
            </a:r>
          </a:p>
          <a:p>
            <a:pPr lvl="1" indent="-234950">
              <a:buSzPct val="100694"/>
            </a:pPr>
            <a:r>
              <a:rPr lang="en-US" dirty="0"/>
              <a:t>Recommended measurement approaches</a:t>
            </a:r>
          </a:p>
        </p:txBody>
      </p:sp>
      <p:sp>
        <p:nvSpPr>
          <p:cNvPr id="99" name="Shape 99"/>
          <p:cNvSpPr txBox="1">
            <a:spLocks noGrp="1"/>
          </p:cNvSpPr>
          <p:nvPr>
            <p:ph type="body" idx="2"/>
          </p:nvPr>
        </p:nvSpPr>
        <p:spPr>
          <a:xfrm>
            <a:off x="152400" y="762000"/>
            <a:ext cx="8991600" cy="838198"/>
          </a:xfrm>
          <a:prstGeom prst="rect">
            <a:avLst/>
          </a:prstGeom>
          <a:noFill/>
          <a:ln>
            <a:noFill/>
          </a:ln>
        </p:spPr>
        <p:txBody>
          <a:bodyPr lIns="91425" tIns="45700" rIns="91425" bIns="45700" anchor="t" anchorCtr="0">
            <a:noAutofit/>
          </a:bodyPr>
          <a:lstStyle/>
          <a:p>
            <a:pPr lvl="0" indent="-234950">
              <a:buSzPct val="25000"/>
            </a:pPr>
            <a:r>
              <a:rPr lang="en-US" dirty="0"/>
              <a:t>Data set generation has taken place and we are using </a:t>
            </a:r>
            <a:r>
              <a:rPr lang="en-US" dirty="0" err="1"/>
              <a:t>RadCalNet</a:t>
            </a:r>
            <a:r>
              <a:rPr lang="en-US" dirty="0"/>
              <a:t> work to develop multiple output sets</a:t>
            </a:r>
          </a:p>
        </p:txBody>
      </p:sp>
    </p:spTree>
    <p:extLst>
      <p:ext uri="{BB962C8B-B14F-4D97-AF65-F5344CB8AC3E}">
        <p14:creationId xmlns:p14="http://schemas.microsoft.com/office/powerpoint/2010/main" val="537126605"/>
      </p:ext>
    </p:extLst>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sz="half" idx="1"/>
          </p:nvPr>
        </p:nvSpPr>
        <p:spPr/>
        <p:txBody>
          <a:bodyPr/>
          <a:lstStyle/>
          <a:p>
            <a:r>
              <a:rPr lang="en-US" dirty="0"/>
              <a:t>WGCV is implementing an Atmospheric Correction Task Group</a:t>
            </a:r>
          </a:p>
        </p:txBody>
      </p:sp>
      <p:sp>
        <p:nvSpPr>
          <p:cNvPr id="5" name="Content Placeholder 4"/>
          <p:cNvSpPr>
            <a:spLocks noGrp="1"/>
          </p:cNvSpPr>
          <p:nvPr>
            <p:ph sz="half" idx="2"/>
          </p:nvPr>
        </p:nvSpPr>
        <p:spPr/>
        <p:txBody>
          <a:bodyPr>
            <a:normAutofit fontScale="92500" lnSpcReduction="10000"/>
          </a:bodyPr>
          <a:lstStyle/>
          <a:p>
            <a:r>
              <a:rPr lang="en-US" dirty="0"/>
              <a:t>More on task groups in later IVOS talk</a:t>
            </a:r>
          </a:p>
          <a:p>
            <a:r>
              <a:rPr lang="en-US" dirty="0"/>
              <a:t>Recall the IVOS atmospheric correction activity is primarily interested in impact of atmospheric correction in vicarious calibration</a:t>
            </a:r>
          </a:p>
          <a:p>
            <a:pPr lvl="1"/>
            <a:r>
              <a:rPr lang="en-US" dirty="0"/>
              <a:t>Use of radiative transfer codes</a:t>
            </a:r>
          </a:p>
          <a:p>
            <a:pPr lvl="1"/>
            <a:r>
              <a:rPr lang="en-US" dirty="0"/>
              <a:t>Measurement approaches to assess atmospheric parameters</a:t>
            </a:r>
          </a:p>
          <a:p>
            <a:r>
              <a:rPr lang="en-US" dirty="0"/>
              <a:t>Atmospheric Correction Task is evaluating  impacts of atmospheric correction on user products</a:t>
            </a:r>
          </a:p>
          <a:p>
            <a:pPr lvl="1"/>
            <a:r>
              <a:rPr lang="en-US" dirty="0"/>
              <a:t>Cross cutting the Land Product Validation, Atmospheric, and IVOS sub groups</a:t>
            </a:r>
          </a:p>
          <a:p>
            <a:pPr lvl="1"/>
            <a:r>
              <a:rPr lang="en-US" dirty="0"/>
              <a:t>Interaction with other CEOS non-CEOS entities</a:t>
            </a:r>
          </a:p>
          <a:p>
            <a:r>
              <a:rPr lang="en-US" dirty="0"/>
              <a:t>Lessons learned from the Task Group will feed back into the IVOS activity (and vice versa)</a:t>
            </a:r>
          </a:p>
        </p:txBody>
      </p:sp>
      <p:sp>
        <p:nvSpPr>
          <p:cNvPr id="4" name="Title 3"/>
          <p:cNvSpPr>
            <a:spLocks noGrp="1"/>
          </p:cNvSpPr>
          <p:nvPr>
            <p:ph type="title"/>
          </p:nvPr>
        </p:nvSpPr>
        <p:spPr/>
        <p:txBody>
          <a:bodyPr/>
          <a:lstStyle/>
          <a:p>
            <a:r>
              <a:rPr lang="en-US" dirty="0"/>
              <a:t>Coupling with Atmospheric Correction Task Group</a:t>
            </a:r>
          </a:p>
        </p:txBody>
      </p:sp>
    </p:spTree>
    <p:extLst>
      <p:ext uri="{BB962C8B-B14F-4D97-AF65-F5344CB8AC3E}">
        <p14:creationId xmlns:p14="http://schemas.microsoft.com/office/powerpoint/2010/main" val="1957828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12476" y="1168041"/>
            <a:ext cx="8282940" cy="1200318"/>
          </a:xfrm>
          <a:solidFill>
            <a:schemeClr val="bg1">
              <a:alpha val="30000"/>
            </a:schemeClr>
          </a:solidFill>
        </p:spPr>
        <p:txBody>
          <a:bodyPr/>
          <a:lstStyle/>
          <a:p>
            <a:pPr algn="ctr"/>
            <a:r>
              <a:rPr lang="en-US" sz="3600" dirty="0">
                <a:solidFill>
                  <a:srgbClr val="00338D"/>
                </a:solidFill>
                <a:latin typeface="Calibri" panose="020F0502020204030204" pitchFamily="34" charset="0"/>
              </a:rPr>
              <a:t>ACIX </a:t>
            </a:r>
            <a:br>
              <a:rPr lang="en-US" dirty="0">
                <a:solidFill>
                  <a:srgbClr val="00338D"/>
                </a:solidFill>
                <a:latin typeface="Calibri" panose="020F0502020204030204" pitchFamily="34" charset="0"/>
              </a:rPr>
            </a:br>
            <a:r>
              <a:rPr lang="en-US" sz="2400" dirty="0">
                <a:solidFill>
                  <a:srgbClr val="00338D"/>
                </a:solidFill>
                <a:latin typeface="Calibri" panose="020F0502020204030204" pitchFamily="34" charset="0"/>
              </a:rPr>
              <a:t> </a:t>
            </a:r>
            <a:r>
              <a:rPr lang="en-US" sz="3600" dirty="0">
                <a:solidFill>
                  <a:srgbClr val="00338D"/>
                </a:solidFill>
                <a:latin typeface="Calibri" panose="020F0502020204030204" pitchFamily="34" charset="0"/>
              </a:rPr>
              <a:t>A</a:t>
            </a:r>
            <a:r>
              <a:rPr lang="en-US" sz="2800" dirty="0">
                <a:solidFill>
                  <a:srgbClr val="00338D"/>
                </a:solidFill>
                <a:latin typeface="Calibri" panose="020F0502020204030204" pitchFamily="34" charset="0"/>
              </a:rPr>
              <a:t>tmospheric </a:t>
            </a:r>
            <a:r>
              <a:rPr lang="en-US" sz="3600" dirty="0">
                <a:solidFill>
                  <a:srgbClr val="00338D"/>
                </a:solidFill>
                <a:latin typeface="Calibri" panose="020F0502020204030204" pitchFamily="34" charset="0"/>
              </a:rPr>
              <a:t>C</a:t>
            </a:r>
            <a:r>
              <a:rPr lang="en-US" sz="2800" dirty="0">
                <a:solidFill>
                  <a:srgbClr val="00338D"/>
                </a:solidFill>
                <a:latin typeface="Calibri" panose="020F0502020204030204" pitchFamily="34" charset="0"/>
              </a:rPr>
              <a:t>orrection </a:t>
            </a:r>
            <a:r>
              <a:rPr lang="en-US" sz="3600" dirty="0">
                <a:solidFill>
                  <a:srgbClr val="00338D"/>
                </a:solidFill>
                <a:latin typeface="Calibri" panose="020F0502020204030204" pitchFamily="34" charset="0"/>
              </a:rPr>
              <a:t>I</a:t>
            </a:r>
            <a:r>
              <a:rPr lang="en-US" sz="2800" dirty="0">
                <a:solidFill>
                  <a:srgbClr val="00338D"/>
                </a:solidFill>
                <a:latin typeface="Calibri" panose="020F0502020204030204" pitchFamily="34" charset="0"/>
              </a:rPr>
              <a:t>nter-comparison </a:t>
            </a:r>
            <a:r>
              <a:rPr lang="en-US" sz="2800" dirty="0" err="1">
                <a:solidFill>
                  <a:srgbClr val="00338D"/>
                </a:solidFill>
                <a:latin typeface="Calibri" panose="020F0502020204030204" pitchFamily="34" charset="0"/>
              </a:rPr>
              <a:t>e</a:t>
            </a:r>
            <a:r>
              <a:rPr lang="en-US" sz="3600" dirty="0" err="1">
                <a:solidFill>
                  <a:srgbClr val="00338D"/>
                </a:solidFill>
                <a:latin typeface="Calibri" panose="020F0502020204030204" pitchFamily="34" charset="0"/>
              </a:rPr>
              <a:t>X</a:t>
            </a:r>
            <a:r>
              <a:rPr lang="en-US" sz="2800" dirty="0" err="1">
                <a:solidFill>
                  <a:srgbClr val="00338D"/>
                </a:solidFill>
                <a:latin typeface="Calibri" panose="020F0502020204030204" pitchFamily="34" charset="0"/>
              </a:rPr>
              <a:t>ercise</a:t>
            </a:r>
            <a:endParaRPr lang="en-US" sz="2800" dirty="0">
              <a:solidFill>
                <a:srgbClr val="00338D"/>
              </a:solidFill>
              <a:latin typeface="Calibri" panose="020F0502020204030204" pitchFamily="34" charset="0"/>
            </a:endParaRPr>
          </a:p>
        </p:txBody>
      </p:sp>
      <p:sp>
        <p:nvSpPr>
          <p:cNvPr id="2" name="Right Arrow 1"/>
          <p:cNvSpPr/>
          <p:nvPr/>
        </p:nvSpPr>
        <p:spPr>
          <a:xfrm>
            <a:off x="4353420" y="3701029"/>
            <a:ext cx="401052" cy="521369"/>
          </a:xfrm>
          <a:prstGeom prst="rightArrow">
            <a:avLst/>
          </a:prstGeom>
          <a:solidFill>
            <a:srgbClr val="002060"/>
          </a:solidFill>
          <a:effectLst/>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lIns="91430" tIns="45715" rIns="91430" bIns="45715" rtlCol="0" anchor="ctr"/>
          <a:lstStyle/>
          <a:p>
            <a:pPr algn="ctr" fontAlgn="base">
              <a:spcBef>
                <a:spcPct val="0"/>
              </a:spcBef>
              <a:spcAft>
                <a:spcPct val="0"/>
              </a:spcAft>
            </a:pPr>
            <a:endParaRPr lang="en-GB" sz="1800" kern="1200">
              <a:solidFill>
                <a:srgbClr val="FFFFFF"/>
              </a:solidFill>
            </a:endParaRPr>
          </a:p>
        </p:txBody>
      </p:sp>
      <p:pic>
        <p:nvPicPr>
          <p:cNvPr id="7" name="Picture 6"/>
          <p:cNvPicPr>
            <a:picLocks noChangeAspect="1"/>
          </p:cNvPicPr>
          <p:nvPr/>
        </p:nvPicPr>
        <p:blipFill>
          <a:blip r:embed="rId2"/>
          <a:stretch>
            <a:fillRect/>
          </a:stretch>
        </p:blipFill>
        <p:spPr>
          <a:xfrm>
            <a:off x="4935818" y="2526423"/>
            <a:ext cx="3204882" cy="3073400"/>
          </a:xfrm>
          <a:prstGeom prst="rect">
            <a:avLst/>
          </a:prstGeom>
        </p:spPr>
      </p:pic>
      <p:pic>
        <p:nvPicPr>
          <p:cNvPr id="8" name="Picture 7"/>
          <p:cNvPicPr>
            <a:picLocks noChangeAspect="1"/>
          </p:cNvPicPr>
          <p:nvPr/>
        </p:nvPicPr>
        <p:blipFill>
          <a:blip r:embed="rId3"/>
          <a:stretch>
            <a:fillRect/>
          </a:stretch>
        </p:blipFill>
        <p:spPr>
          <a:xfrm>
            <a:off x="939802" y="2530201"/>
            <a:ext cx="3200399" cy="3069101"/>
          </a:xfrm>
          <a:prstGeom prst="rect">
            <a:avLst/>
          </a:prstGeom>
        </p:spPr>
      </p:pic>
      <p:sp>
        <p:nvSpPr>
          <p:cNvPr id="10" name="Subtitle 2"/>
          <p:cNvSpPr>
            <a:spLocks noGrp="1"/>
          </p:cNvSpPr>
          <p:nvPr>
            <p:ph type="subTitle" idx="1"/>
          </p:nvPr>
        </p:nvSpPr>
        <p:spPr>
          <a:xfrm>
            <a:off x="414654" y="5895905"/>
            <a:ext cx="4820286" cy="1003459"/>
          </a:xfrm>
        </p:spPr>
        <p:txBody>
          <a:bodyPr rtlCol="0">
            <a:noAutofit/>
          </a:bodyPr>
          <a:lstStyle/>
          <a:p>
            <a:pPr fontAlgn="auto">
              <a:lnSpc>
                <a:spcPct val="100000"/>
              </a:lnSpc>
              <a:spcBef>
                <a:spcPts val="0"/>
              </a:spcBef>
              <a:spcAft>
                <a:spcPts val="0"/>
              </a:spcAft>
              <a:defRPr/>
            </a:pPr>
            <a:r>
              <a:rPr lang="en-US" sz="1200" b="1" dirty="0">
                <a:solidFill>
                  <a:schemeClr val="tx1"/>
                </a:solidFill>
                <a:latin typeface="Calibri" panose="020F0502020204030204" pitchFamily="34" charset="0"/>
                <a:ea typeface="+mj-ea"/>
                <a:cs typeface="+mj-cs"/>
              </a:rPr>
              <a:t>Georgia Doxani </a:t>
            </a:r>
            <a:r>
              <a:rPr lang="en-US" sz="1200" dirty="0">
                <a:solidFill>
                  <a:schemeClr val="tx1"/>
                </a:solidFill>
                <a:latin typeface="Calibri" panose="020F0502020204030204" pitchFamily="34" charset="0"/>
                <a:ea typeface="+mj-ea"/>
                <a:cs typeface="+mj-cs"/>
              </a:rPr>
              <a:t>| Serco for ESA/ESRIN, </a:t>
            </a:r>
            <a:r>
              <a:rPr lang="en-US" sz="1200" dirty="0" err="1">
                <a:solidFill>
                  <a:schemeClr val="tx1"/>
                </a:solidFill>
                <a:latin typeface="Calibri" panose="020F0502020204030204" pitchFamily="34" charset="0"/>
                <a:ea typeface="+mj-ea"/>
                <a:cs typeface="+mj-cs"/>
                <a:hlinkClick r:id="rId4"/>
              </a:rPr>
              <a:t>Georgia.Doxani</a:t>
            </a:r>
            <a:r>
              <a:rPr lang="en-GB" sz="1200" dirty="0">
                <a:solidFill>
                  <a:schemeClr val="tx1"/>
                </a:solidFill>
                <a:latin typeface="Calibri" panose="020F0502020204030204" pitchFamily="34" charset="0"/>
                <a:ea typeface="+mj-ea"/>
                <a:cs typeface="+mj-cs"/>
                <a:hlinkClick r:id="rId4"/>
              </a:rPr>
              <a:t>@esa.int</a:t>
            </a:r>
            <a:endParaRPr lang="en-GB" sz="1200" dirty="0">
              <a:solidFill>
                <a:schemeClr val="tx1"/>
              </a:solidFill>
              <a:latin typeface="Calibri" panose="020F0502020204030204" pitchFamily="34" charset="0"/>
              <a:ea typeface="+mj-ea"/>
              <a:cs typeface="+mj-cs"/>
            </a:endParaRPr>
          </a:p>
          <a:p>
            <a:pPr fontAlgn="auto">
              <a:lnSpc>
                <a:spcPct val="100000"/>
              </a:lnSpc>
              <a:spcBef>
                <a:spcPts val="0"/>
              </a:spcBef>
              <a:spcAft>
                <a:spcPts val="0"/>
              </a:spcAft>
              <a:defRPr/>
            </a:pPr>
            <a:r>
              <a:rPr lang="en-US" sz="1200" b="1" dirty="0" err="1">
                <a:solidFill>
                  <a:schemeClr val="tx1"/>
                </a:solidFill>
                <a:latin typeface="Calibri" panose="020F0502020204030204" pitchFamily="34" charset="0"/>
              </a:rPr>
              <a:t>Ferran</a:t>
            </a:r>
            <a:r>
              <a:rPr lang="en-US" sz="1200" b="1" dirty="0">
                <a:solidFill>
                  <a:schemeClr val="tx1"/>
                </a:solidFill>
                <a:latin typeface="Calibri" panose="020F0502020204030204" pitchFamily="34" charset="0"/>
              </a:rPr>
              <a:t> </a:t>
            </a:r>
            <a:r>
              <a:rPr lang="en-US" sz="1200" b="1" dirty="0" err="1">
                <a:solidFill>
                  <a:schemeClr val="tx1"/>
                </a:solidFill>
                <a:latin typeface="Calibri" panose="020F0502020204030204" pitchFamily="34" charset="0"/>
              </a:rPr>
              <a:t>Gascon</a:t>
            </a:r>
            <a:r>
              <a:rPr lang="en-US" sz="1200" dirty="0">
                <a:solidFill>
                  <a:schemeClr val="tx1"/>
                </a:solidFill>
                <a:latin typeface="Calibri" panose="020F0502020204030204" pitchFamily="34" charset="0"/>
              </a:rPr>
              <a:t> | ESA/ESRIN, </a:t>
            </a:r>
            <a:r>
              <a:rPr lang="en-GB" sz="1200" dirty="0">
                <a:solidFill>
                  <a:schemeClr val="tx1"/>
                </a:solidFill>
                <a:latin typeface="Calibri" panose="020F0502020204030204" pitchFamily="34" charset="0"/>
                <a:hlinkClick r:id="rId5"/>
              </a:rPr>
              <a:t>Ferran.Gascon@esa.int</a:t>
            </a:r>
            <a:endParaRPr lang="en-GB" sz="1200" dirty="0">
              <a:solidFill>
                <a:schemeClr val="tx1"/>
              </a:solidFill>
              <a:latin typeface="Calibri" panose="020F0502020204030204" pitchFamily="34" charset="0"/>
            </a:endParaRPr>
          </a:p>
          <a:p>
            <a:pPr fontAlgn="auto">
              <a:lnSpc>
                <a:spcPct val="100000"/>
              </a:lnSpc>
              <a:spcBef>
                <a:spcPts val="0"/>
              </a:spcBef>
              <a:spcAft>
                <a:spcPts val="0"/>
              </a:spcAft>
              <a:defRPr/>
            </a:pPr>
            <a:r>
              <a:rPr lang="en-US" sz="1200" b="1" dirty="0">
                <a:solidFill>
                  <a:schemeClr val="tx1"/>
                </a:solidFill>
                <a:latin typeface="Calibri" panose="020F0502020204030204" pitchFamily="34" charset="0"/>
              </a:rPr>
              <a:t>Jean-Claude Roger </a:t>
            </a:r>
            <a:r>
              <a:rPr lang="en-US" sz="1200" dirty="0">
                <a:solidFill>
                  <a:schemeClr val="tx1"/>
                </a:solidFill>
                <a:latin typeface="Calibri" panose="020F0502020204030204" pitchFamily="34" charset="0"/>
              </a:rPr>
              <a:t>| University of Maryland, </a:t>
            </a:r>
            <a:r>
              <a:rPr lang="en-US" sz="1200" dirty="0">
                <a:solidFill>
                  <a:schemeClr val="tx1"/>
                </a:solidFill>
                <a:latin typeface="Calibri" panose="020F0502020204030204" pitchFamily="34" charset="0"/>
                <a:hlinkClick r:id="rId6"/>
              </a:rPr>
              <a:t>roger63@umd.edu</a:t>
            </a:r>
            <a:endParaRPr lang="en-US" sz="1200" dirty="0">
              <a:solidFill>
                <a:schemeClr val="tx1"/>
              </a:solidFill>
              <a:latin typeface="Calibri" panose="020F0502020204030204" pitchFamily="34" charset="0"/>
            </a:endParaRPr>
          </a:p>
          <a:p>
            <a:pPr fontAlgn="auto">
              <a:lnSpc>
                <a:spcPct val="100000"/>
              </a:lnSpc>
              <a:spcBef>
                <a:spcPts val="0"/>
              </a:spcBef>
              <a:spcAft>
                <a:spcPts val="0"/>
              </a:spcAft>
              <a:defRPr/>
            </a:pPr>
            <a:r>
              <a:rPr lang="en-US" sz="1200" b="1" dirty="0" err="1">
                <a:solidFill>
                  <a:schemeClr val="tx1"/>
                </a:solidFill>
                <a:latin typeface="Calibri" panose="020F0502020204030204" pitchFamily="34" charset="0"/>
              </a:rPr>
              <a:t>Éric</a:t>
            </a:r>
            <a:r>
              <a:rPr lang="en-US" sz="1200" b="1" dirty="0">
                <a:solidFill>
                  <a:schemeClr val="tx1"/>
                </a:solidFill>
                <a:latin typeface="Calibri" panose="020F0502020204030204" pitchFamily="34" charset="0"/>
              </a:rPr>
              <a:t> </a:t>
            </a:r>
            <a:r>
              <a:rPr lang="en-US" sz="1200" b="1" dirty="0" err="1">
                <a:solidFill>
                  <a:schemeClr val="tx1"/>
                </a:solidFill>
                <a:latin typeface="Calibri" panose="020F0502020204030204" pitchFamily="34" charset="0"/>
              </a:rPr>
              <a:t>Vermote</a:t>
            </a:r>
            <a:r>
              <a:rPr lang="en-US" sz="1200" b="1" dirty="0">
                <a:solidFill>
                  <a:schemeClr val="tx1"/>
                </a:solidFill>
                <a:latin typeface="Calibri" panose="020F0502020204030204" pitchFamily="34" charset="0"/>
              </a:rPr>
              <a:t> </a:t>
            </a:r>
            <a:r>
              <a:rPr lang="en-US" sz="1200" dirty="0">
                <a:solidFill>
                  <a:schemeClr val="tx1"/>
                </a:solidFill>
                <a:latin typeface="Calibri" panose="020F0502020204030204" pitchFamily="34" charset="0"/>
              </a:rPr>
              <a:t>| </a:t>
            </a:r>
            <a:r>
              <a:rPr lang="en-US" sz="1200" dirty="0">
                <a:solidFill>
                  <a:schemeClr val="tx1"/>
                </a:solidFill>
                <a:latin typeface="Calibri" panose="020F0502020204030204" pitchFamily="34" charset="0"/>
                <a:ea typeface="+mj-ea"/>
                <a:cs typeface="+mj-cs"/>
              </a:rPr>
              <a:t>NASA, </a:t>
            </a:r>
            <a:r>
              <a:rPr lang="en-US" sz="1200" dirty="0">
                <a:solidFill>
                  <a:schemeClr val="tx1"/>
                </a:solidFill>
                <a:latin typeface="Calibri" panose="020F0502020204030204" pitchFamily="34" charset="0"/>
                <a:ea typeface="+mj-ea"/>
                <a:cs typeface="+mj-cs"/>
                <a:hlinkClick r:id="rId7"/>
              </a:rPr>
              <a:t>eric.f.vermote@nasa.gov</a:t>
            </a:r>
            <a:endParaRPr lang="en-US" sz="1200" dirty="0">
              <a:solidFill>
                <a:schemeClr val="tx1"/>
              </a:solidFill>
              <a:latin typeface="Calibri" panose="020F0502020204030204" pitchFamily="34" charset="0"/>
              <a:ea typeface="+mj-ea"/>
              <a:cs typeface="+mj-cs"/>
            </a:endParaRPr>
          </a:p>
        </p:txBody>
      </p:sp>
    </p:spTree>
    <p:extLst>
      <p:ext uri="{BB962C8B-B14F-4D97-AF65-F5344CB8AC3E}">
        <p14:creationId xmlns:p14="http://schemas.microsoft.com/office/powerpoint/2010/main" val="1842343751"/>
      </p:ext>
    </p:extLst>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64000" y="1332000"/>
            <a:ext cx="5528969" cy="584775"/>
          </a:xfrm>
        </p:spPr>
        <p:txBody>
          <a:bodyPr/>
          <a:lstStyle/>
          <a:p>
            <a:r>
              <a:rPr lang="en-US" sz="3200" dirty="0">
                <a:solidFill>
                  <a:srgbClr val="00338D"/>
                </a:solidFill>
                <a:latin typeface="Calibri" panose="020F0502020204030204" pitchFamily="34" charset="0"/>
              </a:rPr>
              <a:t>- </a:t>
            </a:r>
            <a:r>
              <a:rPr lang="en-US" sz="3200" u="sng" dirty="0">
                <a:solidFill>
                  <a:srgbClr val="00338D"/>
                </a:solidFill>
                <a:latin typeface="Calibri" panose="020F0502020204030204" pitchFamily="34" charset="0"/>
              </a:rPr>
              <a:t>What?</a:t>
            </a:r>
          </a:p>
        </p:txBody>
      </p:sp>
      <p:sp>
        <p:nvSpPr>
          <p:cNvPr id="5" name="TextBox 4"/>
          <p:cNvSpPr txBox="1"/>
          <p:nvPr/>
        </p:nvSpPr>
        <p:spPr>
          <a:xfrm>
            <a:off x="947056" y="1985283"/>
            <a:ext cx="7758794" cy="1853328"/>
          </a:xfrm>
          <a:prstGeom prst="rect">
            <a:avLst/>
          </a:prstGeom>
          <a:noFill/>
        </p:spPr>
        <p:txBody>
          <a:bodyPr wrap="square" rtlCol="0">
            <a:spAutoFit/>
          </a:bodyPr>
          <a:lstStyle/>
          <a:p>
            <a:pPr marL="342900" indent="-342900" fontAlgn="base">
              <a:lnSpc>
                <a:spcPct val="114000"/>
              </a:lnSpc>
              <a:spcBef>
                <a:spcPct val="0"/>
              </a:spcBef>
              <a:spcAft>
                <a:spcPts val="600"/>
              </a:spcAft>
              <a:buClr>
                <a:srgbClr val="4D4F53"/>
              </a:buClr>
              <a:buFont typeface="Wingdings" panose="05000000000000000000" pitchFamily="2" charset="2"/>
              <a:buChar char="§"/>
            </a:pPr>
            <a:r>
              <a:rPr lang="en-GB" sz="2400" kern="1200" dirty="0">
                <a:solidFill>
                  <a:srgbClr val="4D4F53"/>
                </a:solidFill>
                <a:latin typeface="Calibri" panose="020F0502020204030204" pitchFamily="34" charset="0"/>
                <a:ea typeface=""/>
                <a:cs typeface=""/>
              </a:rPr>
              <a:t>International collaborative initiative to </a:t>
            </a:r>
            <a:r>
              <a:rPr lang="en-GB" sz="2400" b="1" kern="1200" dirty="0">
                <a:solidFill>
                  <a:srgbClr val="4D4F53"/>
                </a:solidFill>
                <a:latin typeface="Calibri" panose="020F0502020204030204" pitchFamily="34" charset="0"/>
                <a:ea typeface=""/>
                <a:cs typeface=""/>
              </a:rPr>
              <a:t>inter-compare</a:t>
            </a:r>
            <a:r>
              <a:rPr lang="en-GB" sz="2400" kern="1200" dirty="0">
                <a:solidFill>
                  <a:srgbClr val="4D4F53"/>
                </a:solidFill>
                <a:latin typeface="Calibri" panose="020F0502020204030204" pitchFamily="34" charset="0"/>
                <a:ea typeface=""/>
                <a:cs typeface=""/>
              </a:rPr>
              <a:t> a set of </a:t>
            </a:r>
            <a:r>
              <a:rPr lang="en-GB" sz="2400" b="1" kern="1200" dirty="0">
                <a:solidFill>
                  <a:srgbClr val="4D4F53"/>
                </a:solidFill>
                <a:latin typeface="Calibri" panose="020F0502020204030204" pitchFamily="34" charset="0"/>
                <a:ea typeface=""/>
                <a:cs typeface=""/>
              </a:rPr>
              <a:t>atmospheric correction (AC) processors</a:t>
            </a:r>
            <a:r>
              <a:rPr lang="en-GB" sz="2400" kern="1200" dirty="0">
                <a:solidFill>
                  <a:srgbClr val="4D4F53"/>
                </a:solidFill>
                <a:latin typeface="Calibri" panose="020F0502020204030204" pitchFamily="34" charset="0"/>
                <a:ea typeface=""/>
                <a:cs typeface=""/>
              </a:rPr>
              <a:t> for high-spatial resolution optical sensors</a:t>
            </a:r>
          </a:p>
          <a:p>
            <a:pPr marL="342900" indent="-342900" fontAlgn="base">
              <a:lnSpc>
                <a:spcPct val="114000"/>
              </a:lnSpc>
              <a:spcBef>
                <a:spcPct val="0"/>
              </a:spcBef>
              <a:spcAft>
                <a:spcPts val="600"/>
              </a:spcAft>
              <a:buClr>
                <a:srgbClr val="4D4F53"/>
              </a:buClr>
              <a:buFont typeface="Wingdings" panose="05000000000000000000" pitchFamily="2" charset="2"/>
              <a:buChar char="§"/>
            </a:pPr>
            <a:r>
              <a:rPr lang="en-GB" sz="2400" kern="1200" dirty="0">
                <a:solidFill>
                  <a:srgbClr val="4D4F53"/>
                </a:solidFill>
                <a:latin typeface="Calibri" panose="020F0502020204030204" pitchFamily="34" charset="0"/>
                <a:ea typeface=""/>
                <a:cs typeface=""/>
              </a:rPr>
              <a:t>Focus on </a:t>
            </a:r>
            <a:r>
              <a:rPr lang="en-GB" sz="2400" b="1" kern="1200" dirty="0">
                <a:solidFill>
                  <a:srgbClr val="4D4F53"/>
                </a:solidFill>
                <a:latin typeface="Calibri" panose="020F0502020204030204" pitchFamily="34" charset="0"/>
                <a:ea typeface=""/>
                <a:cs typeface=""/>
              </a:rPr>
              <a:t>Landsat-8</a:t>
            </a:r>
            <a:r>
              <a:rPr lang="en-GB" sz="2400" kern="1200" dirty="0">
                <a:solidFill>
                  <a:srgbClr val="4D4F53"/>
                </a:solidFill>
                <a:latin typeface="Calibri" panose="020F0502020204030204" pitchFamily="34" charset="0"/>
                <a:ea typeface=""/>
                <a:cs typeface=""/>
              </a:rPr>
              <a:t> and </a:t>
            </a:r>
            <a:r>
              <a:rPr lang="en-GB" sz="2400" b="1" kern="1200" dirty="0">
                <a:solidFill>
                  <a:srgbClr val="4D4F53"/>
                </a:solidFill>
                <a:latin typeface="Calibri" panose="020F0502020204030204" pitchFamily="34" charset="0"/>
                <a:ea typeface=""/>
                <a:cs typeface=""/>
              </a:rPr>
              <a:t>Sentinel-2</a:t>
            </a:r>
            <a:r>
              <a:rPr lang="en-GB" sz="2400" kern="1200" dirty="0">
                <a:solidFill>
                  <a:srgbClr val="4D4F53"/>
                </a:solidFill>
                <a:latin typeface="Calibri" panose="020F0502020204030204" pitchFamily="34" charset="0"/>
                <a:ea typeface=""/>
                <a:cs typeface=""/>
              </a:rPr>
              <a:t> imagery</a:t>
            </a:r>
          </a:p>
        </p:txBody>
      </p:sp>
      <p:sp>
        <p:nvSpPr>
          <p:cNvPr id="2" name="Down Arrow 1"/>
          <p:cNvSpPr/>
          <p:nvPr/>
        </p:nvSpPr>
        <p:spPr>
          <a:xfrm>
            <a:off x="1838325" y="3872476"/>
            <a:ext cx="628650" cy="714339"/>
          </a:xfrm>
          <a:prstGeom prst="down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800" kern="1200">
              <a:solidFill>
                <a:srgbClr val="FFFFFF"/>
              </a:solidFill>
            </a:endParaRPr>
          </a:p>
        </p:txBody>
      </p:sp>
      <p:sp>
        <p:nvSpPr>
          <p:cNvPr id="6" name="TextBox 5"/>
          <p:cNvSpPr txBox="1"/>
          <p:nvPr/>
        </p:nvSpPr>
        <p:spPr>
          <a:xfrm>
            <a:off x="825825" y="4684387"/>
            <a:ext cx="7740000" cy="910377"/>
          </a:xfrm>
          <a:prstGeom prst="rect">
            <a:avLst/>
          </a:prstGeom>
          <a:noFill/>
        </p:spPr>
        <p:txBody>
          <a:bodyPr wrap="square" rtlCol="0">
            <a:spAutoFit/>
          </a:bodyPr>
          <a:lstStyle/>
          <a:p>
            <a:pPr marL="342900" indent="-342900" fontAlgn="base">
              <a:lnSpc>
                <a:spcPct val="114000"/>
              </a:lnSpc>
              <a:spcBef>
                <a:spcPct val="0"/>
              </a:spcBef>
              <a:spcAft>
                <a:spcPts val="600"/>
              </a:spcAft>
              <a:buClr>
                <a:srgbClr val="4D4F53"/>
              </a:buClr>
              <a:buFont typeface="Wingdings" panose="05000000000000000000" pitchFamily="2" charset="2"/>
              <a:buChar char="§"/>
            </a:pPr>
            <a:r>
              <a:rPr lang="en-GB" sz="2400" kern="1200" dirty="0">
                <a:solidFill>
                  <a:srgbClr val="4D4F53"/>
                </a:solidFill>
                <a:latin typeface="Calibri" panose="020F0502020204030204" pitchFamily="34" charset="0"/>
                <a:ea typeface=""/>
                <a:cs typeface=""/>
              </a:rPr>
              <a:t>Better understanding of the different uncertainty contributors and help in improving the AC processors</a:t>
            </a:r>
          </a:p>
        </p:txBody>
      </p:sp>
    </p:spTree>
    <p:extLst>
      <p:ext uri="{BB962C8B-B14F-4D97-AF65-F5344CB8AC3E}">
        <p14:creationId xmlns:p14="http://schemas.microsoft.com/office/powerpoint/2010/main" val="185220061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9739" y="6237515"/>
            <a:ext cx="6357257" cy="544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800" kern="1200">
              <a:solidFill>
                <a:srgbClr val="FFFFFF"/>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0530" y="1061509"/>
            <a:ext cx="5713730" cy="5812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0546102"/>
      </p:ext>
    </p:extLst>
  </p:cSld>
  <p:clrMapOvr>
    <a:masterClrMapping/>
  </p:clrMapOvr>
  <p:transition spd="slow">
    <p:fade thruBlk="1"/>
  </p:transition>
</p:sld>
</file>

<file path=ppt/theme/theme1.xml><?xml version="1.0" encoding="utf-8"?>
<a:theme xmlns:a="http://schemas.openxmlformats.org/drawingml/2006/mai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Custom 1">
      <a:majorFont>
        <a:latin typeface="Calibri"/>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SA Presentation">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324</TotalTime>
  <Words>1499</Words>
  <Application>Microsoft Office PowerPoint</Application>
  <PresentationFormat>On-screen Show (4:3)</PresentationFormat>
  <Paragraphs>284</Paragraphs>
  <Slides>19</Slides>
  <Notes>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19</vt:i4>
      </vt:variant>
    </vt:vector>
  </HeadingPairs>
  <TitlesOfParts>
    <vt:vector size="28" baseType="lpstr">
      <vt:lpstr>Arial</vt:lpstr>
      <vt:lpstr>Calibri</vt:lpstr>
      <vt:lpstr>Century Gothic</vt:lpstr>
      <vt:lpstr>Times New Roman</vt:lpstr>
      <vt:lpstr>Verdana</vt:lpstr>
      <vt:lpstr>Wingdings</vt:lpstr>
      <vt:lpstr/>
      <vt:lpstr>Pixel</vt:lpstr>
      <vt:lpstr>ESA Presentation</vt:lpstr>
      <vt:lpstr>Atmospheric Correction Discussion</vt:lpstr>
      <vt:lpstr>Reminder</vt:lpstr>
      <vt:lpstr>Leveraging RadCalNet work</vt:lpstr>
      <vt:lpstr>Atmospheric parameterization</vt:lpstr>
      <vt:lpstr>Summary</vt:lpstr>
      <vt:lpstr>Coupling with Atmospheric Correction Task Group</vt:lpstr>
      <vt:lpstr>ACIX   Atmospheric Correction Inter-comparison eXercise</vt:lpstr>
      <vt:lpstr>- What?</vt:lpstr>
      <vt:lpstr>PowerPoint Presentation</vt:lpstr>
      <vt:lpstr>- When?</vt:lpstr>
      <vt:lpstr>- Who?</vt:lpstr>
      <vt:lpstr>- Where?</vt:lpstr>
      <vt:lpstr>- Outcomes of the 1st workshop</vt:lpstr>
      <vt:lpstr>PowerPoint Presentation</vt:lpstr>
      <vt:lpstr>PowerPoint Presentation</vt:lpstr>
      <vt:lpstr>- Aerosol Validation</vt:lpstr>
      <vt:lpstr>- Inter-comparison of the BOA products</vt:lpstr>
      <vt:lpstr>- Comparison with AERONET corrected data</vt:lpstr>
      <vt:lpstr>- Comparison with MODIS (MOD09CMG) daily SR products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Atmospheric Correction Discussion</dc:title>
  <dc:creator>Owner</dc:creator>
  <cp:lastModifiedBy>UP Thome</cp:lastModifiedBy>
  <cp:revision>18</cp:revision>
  <dcterms:modified xsi:type="dcterms:W3CDTF">2016-07-20T08:42:33Z</dcterms:modified>
</cp:coreProperties>
</file>