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orakot.kaewmanee\Documents\Copy%20of%20FINALPLO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Increase Image Acquisition</a:t>
            </a:r>
            <a:r>
              <a:rPr lang="en-US" sz="1800" b="1" baseline="0" dirty="0" smtClean="0"/>
              <a:t> Temporal Resolution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406070768931661E-2"/>
          <c:y val="0.10126971873168208"/>
          <c:w val="0.93926059589773503"/>
          <c:h val="0.766640823179508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Sheet5!$E$1</c:f>
              <c:strCache>
                <c:ptCount val="1"/>
                <c:pt idx="0">
                  <c:v>Libya4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Sheet5!$D$2:$D$49</c:f>
              <c:numCache>
                <c:formatCode>General</c:formatCode>
                <c:ptCount val="48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Sheet5!$E$2:$E$49</c:f>
              <c:numCache>
                <c:formatCode>General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D1-46D5-91FB-D5D4C24B8D2A}"/>
            </c:ext>
          </c:extLst>
        </c:ser>
        <c:ser>
          <c:idx val="1"/>
          <c:order val="1"/>
          <c:tx>
            <c:strRef>
              <c:f>Sheet5!$C$50</c:f>
              <c:strCache>
                <c:ptCount val="1"/>
                <c:pt idx="0">
                  <c:v>Egypt-1 DSL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Sheet5!$D$51:$D$103</c:f>
              <c:numCache>
                <c:formatCode>General</c:formatCode>
                <c:ptCount val="53"/>
                <c:pt idx="0">
                  <c:v>82</c:v>
                </c:pt>
                <c:pt idx="1">
                  <c:v>98</c:v>
                </c:pt>
                <c:pt idx="2">
                  <c:v>114</c:v>
                </c:pt>
                <c:pt idx="3">
                  <c:v>130</c:v>
                </c:pt>
                <c:pt idx="4">
                  <c:v>146</c:v>
                </c:pt>
                <c:pt idx="5">
                  <c:v>162</c:v>
                </c:pt>
                <c:pt idx="6">
                  <c:v>178</c:v>
                </c:pt>
                <c:pt idx="7">
                  <c:v>194</c:v>
                </c:pt>
                <c:pt idx="8">
                  <c:v>210</c:v>
                </c:pt>
                <c:pt idx="9">
                  <c:v>226</c:v>
                </c:pt>
                <c:pt idx="10">
                  <c:v>258</c:v>
                </c:pt>
                <c:pt idx="11">
                  <c:v>274</c:v>
                </c:pt>
                <c:pt idx="12">
                  <c:v>306</c:v>
                </c:pt>
                <c:pt idx="13">
                  <c:v>322</c:v>
                </c:pt>
                <c:pt idx="14">
                  <c:v>338</c:v>
                </c:pt>
                <c:pt idx="15">
                  <c:v>370</c:v>
                </c:pt>
                <c:pt idx="16">
                  <c:v>402</c:v>
                </c:pt>
                <c:pt idx="17">
                  <c:v>418</c:v>
                </c:pt>
                <c:pt idx="18">
                  <c:v>434</c:v>
                </c:pt>
                <c:pt idx="19">
                  <c:v>466</c:v>
                </c:pt>
                <c:pt idx="20">
                  <c:v>482</c:v>
                </c:pt>
                <c:pt idx="21">
                  <c:v>498</c:v>
                </c:pt>
                <c:pt idx="22">
                  <c:v>514</c:v>
                </c:pt>
                <c:pt idx="23">
                  <c:v>530</c:v>
                </c:pt>
                <c:pt idx="24">
                  <c:v>546</c:v>
                </c:pt>
                <c:pt idx="25">
                  <c:v>562</c:v>
                </c:pt>
                <c:pt idx="26">
                  <c:v>578</c:v>
                </c:pt>
                <c:pt idx="27">
                  <c:v>594</c:v>
                </c:pt>
                <c:pt idx="28">
                  <c:v>610</c:v>
                </c:pt>
                <c:pt idx="29">
                  <c:v>626</c:v>
                </c:pt>
                <c:pt idx="30">
                  <c:v>642</c:v>
                </c:pt>
                <c:pt idx="31">
                  <c:v>658</c:v>
                </c:pt>
                <c:pt idx="32">
                  <c:v>722</c:v>
                </c:pt>
                <c:pt idx="33">
                  <c:v>738</c:v>
                </c:pt>
                <c:pt idx="34">
                  <c:v>754</c:v>
                </c:pt>
                <c:pt idx="35">
                  <c:v>786</c:v>
                </c:pt>
                <c:pt idx="36">
                  <c:v>802</c:v>
                </c:pt>
                <c:pt idx="37">
                  <c:v>818</c:v>
                </c:pt>
                <c:pt idx="38">
                  <c:v>834</c:v>
                </c:pt>
                <c:pt idx="39">
                  <c:v>850</c:v>
                </c:pt>
                <c:pt idx="40">
                  <c:v>882</c:v>
                </c:pt>
                <c:pt idx="41">
                  <c:v>898</c:v>
                </c:pt>
                <c:pt idx="42">
                  <c:v>914</c:v>
                </c:pt>
                <c:pt idx="43">
                  <c:v>930</c:v>
                </c:pt>
                <c:pt idx="44">
                  <c:v>946</c:v>
                </c:pt>
                <c:pt idx="45">
                  <c:v>962</c:v>
                </c:pt>
                <c:pt idx="46">
                  <c:v>1042</c:v>
                </c:pt>
                <c:pt idx="47">
                  <c:v>1058</c:v>
                </c:pt>
                <c:pt idx="48">
                  <c:v>1074</c:v>
                </c:pt>
                <c:pt idx="49">
                  <c:v>1090</c:v>
                </c:pt>
                <c:pt idx="50">
                  <c:v>1170</c:v>
                </c:pt>
                <c:pt idx="51">
                  <c:v>1186</c:v>
                </c:pt>
                <c:pt idx="52">
                  <c:v>1202</c:v>
                </c:pt>
              </c:numCache>
            </c:numRef>
          </c:xVal>
          <c:yVal>
            <c:numRef>
              <c:f>Sheet5!$F$50:$F$103</c:f>
              <c:numCache>
                <c:formatCode>General</c:formatCode>
                <c:ptCount val="54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D1-46D5-91FB-D5D4C24B8D2A}"/>
            </c:ext>
          </c:extLst>
        </c:ser>
        <c:ser>
          <c:idx val="2"/>
          <c:order val="2"/>
          <c:tx>
            <c:strRef>
              <c:f>Sheet5!$C$104</c:f>
              <c:strCache>
                <c:ptCount val="1"/>
                <c:pt idx="0">
                  <c:v>Sudan-1 DSL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Sheet5!$D$104:$D$153</c:f>
              <c:numCache>
                <c:formatCode>General</c:formatCode>
                <c:ptCount val="50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Sheet5!$F$104:$F$153</c:f>
              <c:numCache>
                <c:formatCode>General</c:formatCode>
                <c:ptCount val="50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D1-46D5-91FB-D5D4C24B8D2A}"/>
            </c:ext>
          </c:extLst>
        </c:ser>
        <c:ser>
          <c:idx val="3"/>
          <c:order val="3"/>
          <c:tx>
            <c:strRef>
              <c:f>Sheet5!$C$154</c:f>
              <c:strCache>
                <c:ptCount val="1"/>
                <c:pt idx="0">
                  <c:v>Niger-1 DSL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Sheet5!$D$154:$D$195</c:f>
              <c:numCache>
                <c:formatCode>General</c:formatCode>
                <c:ptCount val="42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Sheet5!$F$154:$F$195</c:f>
              <c:numCache>
                <c:formatCode>General</c:formatCode>
                <c:ptCount val="42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D1-46D5-91FB-D5D4C24B8D2A}"/>
            </c:ext>
          </c:extLst>
        </c:ser>
        <c:ser>
          <c:idx val="4"/>
          <c:order val="4"/>
          <c:tx>
            <c:strRef>
              <c:f>Sheet5!$C$196</c:f>
              <c:strCache>
                <c:ptCount val="1"/>
                <c:pt idx="0">
                  <c:v>Libya-1 DSL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Sheet5!$D$196:$D$233</c:f>
              <c:numCache>
                <c:formatCode>General</c:formatCode>
                <c:ptCount val="38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Sheet5!$F$196:$F$233</c:f>
              <c:numCache>
                <c:formatCode>General</c:formatCode>
                <c:ptCount val="38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5D1-46D5-91FB-D5D4C24B8D2A}"/>
            </c:ext>
          </c:extLst>
        </c:ser>
        <c:ser>
          <c:idx val="5"/>
          <c:order val="5"/>
          <c:tx>
            <c:strRef>
              <c:f>Sheet5!$C$234</c:f>
              <c:strCache>
                <c:ptCount val="1"/>
                <c:pt idx="0">
                  <c:v>Niger-2 DSL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Sheet5!$D$234:$D$281</c:f>
              <c:numCache>
                <c:formatCode>General</c:formatCode>
                <c:ptCount val="48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Sheet5!$F$234:$F$281</c:f>
              <c:numCache>
                <c:formatCode>General</c:formatCode>
                <c:ptCount val="48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5D1-46D5-91FB-D5D4C24B8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256496"/>
        <c:axId val="795777472"/>
      </c:scatterChart>
      <c:valAx>
        <c:axId val="94225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777472"/>
        <c:crosses val="autoZero"/>
        <c:crossBetween val="midCat"/>
      </c:valAx>
      <c:valAx>
        <c:axId val="795777472"/>
        <c:scaling>
          <c:orientation val="minMax"/>
          <c:max val="1.8"/>
          <c:min val="0.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2256496"/>
        <c:crosses val="autoZero"/>
        <c:crossBetween val="midCat"/>
        <c:majorUnit val="1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Libya4 vs Sudan1 Before Scaling 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'libya4-SudanCorr'!$M$3</c:f>
              <c:strCache>
                <c:ptCount val="1"/>
                <c:pt idx="0">
                  <c:v>L4-Band1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'libya4-SudanCorr'!$M$4:$M$15</c:f>
              <c:numCache>
                <c:formatCode>0.0000</c:formatCode>
                <c:ptCount val="12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81-4DFE-881F-294096631D8B}"/>
            </c:ext>
          </c:extLst>
        </c:ser>
        <c:ser>
          <c:idx val="1"/>
          <c:order val="1"/>
          <c:tx>
            <c:strRef>
              <c:f>'libya4-SudanCorr'!$N$3</c:f>
              <c:strCache>
                <c:ptCount val="1"/>
                <c:pt idx="0">
                  <c:v>L4-Band2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'libya4-SudanCorr'!$N$4:$N$15</c:f>
              <c:numCache>
                <c:formatCode>0.0000</c:formatCode>
                <c:ptCount val="12"/>
                <c:pt idx="0">
                  <c:v>0.24700000000005201</c:v>
                </c:pt>
                <c:pt idx="1">
                  <c:v>0.24700000000005201</c:v>
                </c:pt>
                <c:pt idx="2">
                  <c:v>0.24700000000005201</c:v>
                </c:pt>
                <c:pt idx="3">
                  <c:v>0.24700000000005201</c:v>
                </c:pt>
                <c:pt idx="4">
                  <c:v>0.24700000000005201</c:v>
                </c:pt>
                <c:pt idx="5">
                  <c:v>0.24700000000005201</c:v>
                </c:pt>
                <c:pt idx="6">
                  <c:v>0.24700000000005201</c:v>
                </c:pt>
                <c:pt idx="7">
                  <c:v>0.24700000000005201</c:v>
                </c:pt>
                <c:pt idx="8">
                  <c:v>0.24700000000005201</c:v>
                </c:pt>
                <c:pt idx="9">
                  <c:v>0.24700000000005201</c:v>
                </c:pt>
                <c:pt idx="10">
                  <c:v>0.24700000000005201</c:v>
                </c:pt>
                <c:pt idx="11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81-4DFE-881F-294096631D8B}"/>
            </c:ext>
          </c:extLst>
        </c:ser>
        <c:ser>
          <c:idx val="2"/>
          <c:order val="2"/>
          <c:tx>
            <c:strRef>
              <c:f>'libya4-SudanCorr'!$O$3</c:f>
              <c:strCache>
                <c:ptCount val="1"/>
                <c:pt idx="0">
                  <c:v>L4-Band3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'libya4-SudanCorr'!$O$4:$O$15</c:f>
              <c:numCache>
                <c:formatCode>0.0000</c:formatCode>
                <c:ptCount val="12"/>
                <c:pt idx="0">
                  <c:v>0.332900000000032</c:v>
                </c:pt>
                <c:pt idx="1">
                  <c:v>0.332900000000032</c:v>
                </c:pt>
                <c:pt idx="2">
                  <c:v>0.332900000000032</c:v>
                </c:pt>
                <c:pt idx="3">
                  <c:v>0.332900000000032</c:v>
                </c:pt>
                <c:pt idx="4">
                  <c:v>0.332900000000032</c:v>
                </c:pt>
                <c:pt idx="5">
                  <c:v>0.332900000000032</c:v>
                </c:pt>
                <c:pt idx="6">
                  <c:v>0.332900000000032</c:v>
                </c:pt>
                <c:pt idx="7">
                  <c:v>0.332900000000032</c:v>
                </c:pt>
                <c:pt idx="8">
                  <c:v>0.332900000000032</c:v>
                </c:pt>
                <c:pt idx="9">
                  <c:v>0.332900000000032</c:v>
                </c:pt>
                <c:pt idx="10">
                  <c:v>0.332900000000032</c:v>
                </c:pt>
                <c:pt idx="11">
                  <c:v>0.332900000000032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C81-4DFE-881F-294096631D8B}"/>
            </c:ext>
          </c:extLst>
        </c:ser>
        <c:ser>
          <c:idx val="3"/>
          <c:order val="3"/>
          <c:tx>
            <c:strRef>
              <c:f>'libya4-SudanCorr'!$P$3</c:f>
              <c:strCache>
                <c:ptCount val="1"/>
                <c:pt idx="0">
                  <c:v>L4-Band4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'libya4-SudanCorr'!$P$4:$P$15</c:f>
              <c:numCache>
                <c:formatCode>0.0000</c:formatCode>
                <c:ptCount val="12"/>
                <c:pt idx="0">
                  <c:v>0.45200000000010199</c:v>
                </c:pt>
                <c:pt idx="1">
                  <c:v>0.45200000000010199</c:v>
                </c:pt>
                <c:pt idx="2">
                  <c:v>0.45200000000010199</c:v>
                </c:pt>
                <c:pt idx="3">
                  <c:v>0.45200000000010199</c:v>
                </c:pt>
                <c:pt idx="4">
                  <c:v>0.45200000000010199</c:v>
                </c:pt>
                <c:pt idx="5">
                  <c:v>0.45200000000010199</c:v>
                </c:pt>
                <c:pt idx="6">
                  <c:v>0.45200000000010199</c:v>
                </c:pt>
                <c:pt idx="7">
                  <c:v>0.45200000000010199</c:v>
                </c:pt>
                <c:pt idx="8">
                  <c:v>0.45200000000010199</c:v>
                </c:pt>
                <c:pt idx="9">
                  <c:v>0.45200000000010199</c:v>
                </c:pt>
                <c:pt idx="10">
                  <c:v>0.45200000000010199</c:v>
                </c:pt>
                <c:pt idx="11">
                  <c:v>0.45200000000010199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81-4DFE-881F-294096631D8B}"/>
            </c:ext>
          </c:extLst>
        </c:ser>
        <c:ser>
          <c:idx val="4"/>
          <c:order val="4"/>
          <c:tx>
            <c:strRef>
              <c:f>'libya4-SudanCorr'!$Q$3</c:f>
              <c:strCache>
                <c:ptCount val="1"/>
                <c:pt idx="0">
                  <c:v>L4-Band5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'libya4-SudanCorr'!$Q$4:$Q$15</c:f>
              <c:numCache>
                <c:formatCode>0.0000</c:formatCode>
                <c:ptCount val="12"/>
                <c:pt idx="0">
                  <c:v>0.57709999999998496</c:v>
                </c:pt>
                <c:pt idx="1">
                  <c:v>0.57709999999998496</c:v>
                </c:pt>
                <c:pt idx="2">
                  <c:v>0.57709999999998496</c:v>
                </c:pt>
                <c:pt idx="3">
                  <c:v>0.57709999999998496</c:v>
                </c:pt>
                <c:pt idx="4">
                  <c:v>0.57709999999998596</c:v>
                </c:pt>
                <c:pt idx="5">
                  <c:v>0.57709999999998596</c:v>
                </c:pt>
                <c:pt idx="6">
                  <c:v>0.57709999999998596</c:v>
                </c:pt>
                <c:pt idx="7">
                  <c:v>0.57709999999998496</c:v>
                </c:pt>
                <c:pt idx="8">
                  <c:v>0.57709999999998596</c:v>
                </c:pt>
                <c:pt idx="9">
                  <c:v>0.57709999999998496</c:v>
                </c:pt>
                <c:pt idx="10">
                  <c:v>0.57709999999998496</c:v>
                </c:pt>
                <c:pt idx="11">
                  <c:v>0.57709999999998496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C81-4DFE-881F-294096631D8B}"/>
            </c:ext>
          </c:extLst>
        </c:ser>
        <c:ser>
          <c:idx val="5"/>
          <c:order val="5"/>
          <c:tx>
            <c:strRef>
              <c:f>'libya4-SudanCorr'!$R$3</c:f>
              <c:strCache>
                <c:ptCount val="1"/>
                <c:pt idx="0">
                  <c:v>L4-Band6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'libya4-SudanCorr'!$R$4:$R$15</c:f>
              <c:numCache>
                <c:formatCode>0.0000</c:formatCode>
                <c:ptCount val="12"/>
                <c:pt idx="0">
                  <c:v>0.66970000000000096</c:v>
                </c:pt>
                <c:pt idx="1">
                  <c:v>0.66970000000000096</c:v>
                </c:pt>
                <c:pt idx="2">
                  <c:v>0.66970000000000096</c:v>
                </c:pt>
                <c:pt idx="3">
                  <c:v>0.66970000000000096</c:v>
                </c:pt>
                <c:pt idx="4">
                  <c:v>0.66970000000000096</c:v>
                </c:pt>
                <c:pt idx="5">
                  <c:v>0.66970000000000096</c:v>
                </c:pt>
                <c:pt idx="6">
                  <c:v>0.66970000000000096</c:v>
                </c:pt>
                <c:pt idx="7">
                  <c:v>0.66970000000000096</c:v>
                </c:pt>
                <c:pt idx="8">
                  <c:v>0.66970000000000096</c:v>
                </c:pt>
                <c:pt idx="9">
                  <c:v>0.66970000000000096</c:v>
                </c:pt>
                <c:pt idx="10">
                  <c:v>0.66970000000000096</c:v>
                </c:pt>
                <c:pt idx="11">
                  <c:v>0.66970000000000096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81-4DFE-881F-294096631D8B}"/>
            </c:ext>
          </c:extLst>
        </c:ser>
        <c:ser>
          <c:idx val="6"/>
          <c:order val="6"/>
          <c:tx>
            <c:strRef>
              <c:f>'libya4-SudanCorr'!$S$3</c:f>
              <c:strCache>
                <c:ptCount val="1"/>
                <c:pt idx="0">
                  <c:v>L4-Band7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'libya4-SudanCorr'!$S$4:$S$15</c:f>
              <c:numCache>
                <c:formatCode>0.0000</c:formatCode>
                <c:ptCount val="12"/>
                <c:pt idx="0">
                  <c:v>0.58350000000007696</c:v>
                </c:pt>
                <c:pt idx="1">
                  <c:v>0.58350000000007596</c:v>
                </c:pt>
                <c:pt idx="2">
                  <c:v>0.58350000000007696</c:v>
                </c:pt>
                <c:pt idx="3">
                  <c:v>0.58350000000007696</c:v>
                </c:pt>
                <c:pt idx="4">
                  <c:v>0.58350000000007596</c:v>
                </c:pt>
                <c:pt idx="5">
                  <c:v>0.58350000000007596</c:v>
                </c:pt>
                <c:pt idx="6">
                  <c:v>0.58350000000007596</c:v>
                </c:pt>
                <c:pt idx="7">
                  <c:v>0.58350000000007596</c:v>
                </c:pt>
                <c:pt idx="8">
                  <c:v>0.58350000000007596</c:v>
                </c:pt>
                <c:pt idx="9">
                  <c:v>0.58350000000007596</c:v>
                </c:pt>
                <c:pt idx="10">
                  <c:v>0.58350000000007596</c:v>
                </c:pt>
                <c:pt idx="11">
                  <c:v>0.58350000000007696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C81-4DFE-881F-294096631D8B}"/>
            </c:ext>
          </c:extLst>
        </c:ser>
        <c:ser>
          <c:idx val="7"/>
          <c:order val="7"/>
          <c:tx>
            <c:strRef>
              <c:f>'libya4-SudanCorr'!$M$26</c:f>
              <c:strCache>
                <c:ptCount val="1"/>
                <c:pt idx="0">
                  <c:v>Su-Band1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'libya4-SudanCorr'!$M$27:$M$38</c:f>
              <c:numCache>
                <c:formatCode>0.0000</c:formatCode>
                <c:ptCount val="12"/>
                <c:pt idx="0">
                  <c:v>0.209299999999986</c:v>
                </c:pt>
                <c:pt idx="1">
                  <c:v>0.209299999999986</c:v>
                </c:pt>
                <c:pt idx="2">
                  <c:v>0.209299999999986</c:v>
                </c:pt>
                <c:pt idx="3">
                  <c:v>0.209299999999986</c:v>
                </c:pt>
                <c:pt idx="4">
                  <c:v>0.209299999999986</c:v>
                </c:pt>
                <c:pt idx="5">
                  <c:v>0.209299999999986</c:v>
                </c:pt>
                <c:pt idx="6">
                  <c:v>0.209299999999986</c:v>
                </c:pt>
                <c:pt idx="7">
                  <c:v>0.209299999999986</c:v>
                </c:pt>
                <c:pt idx="8">
                  <c:v>0.209299999999986</c:v>
                </c:pt>
                <c:pt idx="9">
                  <c:v>0.209299999999986</c:v>
                </c:pt>
                <c:pt idx="10">
                  <c:v>0.209299999999986</c:v>
                </c:pt>
                <c:pt idx="11">
                  <c:v>0.209299999999986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C81-4DFE-881F-294096631D8B}"/>
            </c:ext>
          </c:extLst>
        </c:ser>
        <c:ser>
          <c:idx val="8"/>
          <c:order val="8"/>
          <c:tx>
            <c:strRef>
              <c:f>'libya4-SudanCorr'!$N$26</c:f>
              <c:strCache>
                <c:ptCount val="1"/>
                <c:pt idx="0">
                  <c:v>Su-Band2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'libya4-SudanCorr'!$N$27:$N$38</c:f>
              <c:numCache>
                <c:formatCode>0.0000</c:formatCode>
                <c:ptCount val="12"/>
                <c:pt idx="0">
                  <c:v>0.218399999999976</c:v>
                </c:pt>
                <c:pt idx="1">
                  <c:v>0.218399999999976</c:v>
                </c:pt>
                <c:pt idx="2">
                  <c:v>0.218399999999976</c:v>
                </c:pt>
                <c:pt idx="3">
                  <c:v>0.218399999999976</c:v>
                </c:pt>
                <c:pt idx="4">
                  <c:v>0.218399999999976</c:v>
                </c:pt>
                <c:pt idx="5">
                  <c:v>0.218399999999976</c:v>
                </c:pt>
                <c:pt idx="6">
                  <c:v>0.218399999999976</c:v>
                </c:pt>
                <c:pt idx="7">
                  <c:v>0.218399999999976</c:v>
                </c:pt>
                <c:pt idx="8">
                  <c:v>0.218399999999976</c:v>
                </c:pt>
                <c:pt idx="9">
                  <c:v>0.218399999999976</c:v>
                </c:pt>
                <c:pt idx="10">
                  <c:v>0.218399999999976</c:v>
                </c:pt>
                <c:pt idx="11">
                  <c:v>0.218399999999976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C81-4DFE-881F-294096631D8B}"/>
            </c:ext>
          </c:extLst>
        </c:ser>
        <c:ser>
          <c:idx val="9"/>
          <c:order val="9"/>
          <c:tx>
            <c:strRef>
              <c:f>'libya4-SudanCorr'!$O$26</c:f>
              <c:strCache>
                <c:ptCount val="1"/>
                <c:pt idx="0">
                  <c:v>Su-Band3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'libya4-SudanCorr'!$O$27:$O$38</c:f>
              <c:numCache>
                <c:formatCode>0.0000</c:formatCode>
                <c:ptCount val="12"/>
                <c:pt idx="0">
                  <c:v>0.30089999999997602</c:v>
                </c:pt>
                <c:pt idx="1">
                  <c:v>0.30089999999997602</c:v>
                </c:pt>
                <c:pt idx="2">
                  <c:v>0.30089999999997602</c:v>
                </c:pt>
                <c:pt idx="3">
                  <c:v>0.30089999999997602</c:v>
                </c:pt>
                <c:pt idx="4">
                  <c:v>0.30089999999997702</c:v>
                </c:pt>
                <c:pt idx="5">
                  <c:v>0.30089999999997702</c:v>
                </c:pt>
                <c:pt idx="6">
                  <c:v>0.30089999999997602</c:v>
                </c:pt>
                <c:pt idx="7">
                  <c:v>0.30089999999997702</c:v>
                </c:pt>
                <c:pt idx="8">
                  <c:v>0.30089999999997602</c:v>
                </c:pt>
                <c:pt idx="9">
                  <c:v>0.30089999999997602</c:v>
                </c:pt>
                <c:pt idx="10">
                  <c:v>0.30089999999997602</c:v>
                </c:pt>
                <c:pt idx="11">
                  <c:v>0.30089999999997602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C81-4DFE-881F-294096631D8B}"/>
            </c:ext>
          </c:extLst>
        </c:ser>
        <c:ser>
          <c:idx val="10"/>
          <c:order val="10"/>
          <c:tx>
            <c:strRef>
              <c:f>'libya4-SudanCorr'!$P$26</c:f>
              <c:strCache>
                <c:ptCount val="1"/>
                <c:pt idx="0">
                  <c:v>Su-Band4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'libya4-SudanCorr'!$P$27:$P$38</c:f>
              <c:numCache>
                <c:formatCode>0.0000</c:formatCode>
                <c:ptCount val="12"/>
                <c:pt idx="0">
                  <c:v>0.43190000000003897</c:v>
                </c:pt>
                <c:pt idx="1">
                  <c:v>0.43190000000003897</c:v>
                </c:pt>
                <c:pt idx="2">
                  <c:v>0.43190000000003897</c:v>
                </c:pt>
                <c:pt idx="3">
                  <c:v>0.43190000000003897</c:v>
                </c:pt>
                <c:pt idx="4">
                  <c:v>0.43190000000003897</c:v>
                </c:pt>
                <c:pt idx="5">
                  <c:v>0.43190000000003897</c:v>
                </c:pt>
                <c:pt idx="6">
                  <c:v>0.43190000000003897</c:v>
                </c:pt>
                <c:pt idx="7">
                  <c:v>0.43190000000003897</c:v>
                </c:pt>
                <c:pt idx="8">
                  <c:v>0.43190000000003897</c:v>
                </c:pt>
                <c:pt idx="9">
                  <c:v>0.43190000000003897</c:v>
                </c:pt>
                <c:pt idx="10">
                  <c:v>0.43190000000003897</c:v>
                </c:pt>
                <c:pt idx="11">
                  <c:v>0.43190000000003897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C81-4DFE-881F-294096631D8B}"/>
            </c:ext>
          </c:extLst>
        </c:ser>
        <c:ser>
          <c:idx val="11"/>
          <c:order val="11"/>
          <c:tx>
            <c:strRef>
              <c:f>'libya4-SudanCorr'!$Q$26</c:f>
              <c:strCache>
                <c:ptCount val="1"/>
                <c:pt idx="0">
                  <c:v>Su-Band5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'libya4-SudanCorr'!$Q$27:$Q$38</c:f>
              <c:numCache>
                <c:formatCode>0.0000</c:formatCode>
                <c:ptCount val="12"/>
                <c:pt idx="0">
                  <c:v>0.54050000000005705</c:v>
                </c:pt>
                <c:pt idx="1">
                  <c:v>0.54050000000005705</c:v>
                </c:pt>
                <c:pt idx="2">
                  <c:v>0.54050000000005705</c:v>
                </c:pt>
                <c:pt idx="3">
                  <c:v>0.54050000000005705</c:v>
                </c:pt>
                <c:pt idx="4">
                  <c:v>0.54050000000005705</c:v>
                </c:pt>
                <c:pt idx="5">
                  <c:v>0.54050000000005705</c:v>
                </c:pt>
                <c:pt idx="6">
                  <c:v>0.54050000000005705</c:v>
                </c:pt>
                <c:pt idx="7">
                  <c:v>0.54050000000005705</c:v>
                </c:pt>
                <c:pt idx="8">
                  <c:v>0.54050000000005705</c:v>
                </c:pt>
                <c:pt idx="9">
                  <c:v>0.54050000000005705</c:v>
                </c:pt>
                <c:pt idx="10">
                  <c:v>0.54050000000005705</c:v>
                </c:pt>
                <c:pt idx="11">
                  <c:v>0.54050000000005705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C81-4DFE-881F-294096631D8B}"/>
            </c:ext>
          </c:extLst>
        </c:ser>
        <c:ser>
          <c:idx val="12"/>
          <c:order val="12"/>
          <c:tx>
            <c:strRef>
              <c:f>'libya4-SudanCorr'!$R$26</c:f>
              <c:strCache>
                <c:ptCount val="1"/>
                <c:pt idx="0">
                  <c:v>Su-Band6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'libya4-SudanCorr'!$R$27:$R$38</c:f>
              <c:numCache>
                <c:formatCode>0.0000</c:formatCode>
                <c:ptCount val="12"/>
                <c:pt idx="0">
                  <c:v>0.66460000000005703</c:v>
                </c:pt>
                <c:pt idx="1">
                  <c:v>0.66460000000005703</c:v>
                </c:pt>
                <c:pt idx="2">
                  <c:v>0.66460000000005703</c:v>
                </c:pt>
                <c:pt idx="3">
                  <c:v>0.66460000000005703</c:v>
                </c:pt>
                <c:pt idx="4">
                  <c:v>0.66460000000005703</c:v>
                </c:pt>
                <c:pt idx="5">
                  <c:v>0.66460000000005703</c:v>
                </c:pt>
                <c:pt idx="6">
                  <c:v>0.66460000000005703</c:v>
                </c:pt>
                <c:pt idx="7">
                  <c:v>0.66460000000005703</c:v>
                </c:pt>
                <c:pt idx="8">
                  <c:v>0.66460000000005703</c:v>
                </c:pt>
                <c:pt idx="9">
                  <c:v>0.66460000000005703</c:v>
                </c:pt>
                <c:pt idx="10">
                  <c:v>0.66460000000005703</c:v>
                </c:pt>
                <c:pt idx="11">
                  <c:v>0.66460000000005703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C81-4DFE-881F-294096631D8B}"/>
            </c:ext>
          </c:extLst>
        </c:ser>
        <c:ser>
          <c:idx val="13"/>
          <c:order val="13"/>
          <c:tx>
            <c:strRef>
              <c:f>'libya4-SudanCorr'!$S$26</c:f>
              <c:strCache>
                <c:ptCount val="1"/>
                <c:pt idx="0">
                  <c:v>Su-Band7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'libya4-SudanCorr'!$S$27:$S$38</c:f>
              <c:numCache>
                <c:formatCode>0.0000</c:formatCode>
                <c:ptCount val="12"/>
                <c:pt idx="0">
                  <c:v>0.57839999999991998</c:v>
                </c:pt>
                <c:pt idx="1">
                  <c:v>0.57839999999991998</c:v>
                </c:pt>
                <c:pt idx="2">
                  <c:v>0.57839999999991998</c:v>
                </c:pt>
                <c:pt idx="3">
                  <c:v>0.57839999999991998</c:v>
                </c:pt>
                <c:pt idx="4">
                  <c:v>0.57839999999991998</c:v>
                </c:pt>
                <c:pt idx="5">
                  <c:v>0.57839999999991998</c:v>
                </c:pt>
                <c:pt idx="6">
                  <c:v>0.57839999999991998</c:v>
                </c:pt>
                <c:pt idx="7">
                  <c:v>0.57839999999991998</c:v>
                </c:pt>
                <c:pt idx="8">
                  <c:v>0.57839999999991998</c:v>
                </c:pt>
                <c:pt idx="9">
                  <c:v>0.57839999999991998</c:v>
                </c:pt>
                <c:pt idx="10">
                  <c:v>0.57839999999991998</c:v>
                </c:pt>
                <c:pt idx="11">
                  <c:v>0.57839999999991998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C81-4DFE-881F-294096631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109264"/>
        <c:axId val="740106464"/>
      </c:scatterChart>
      <c:valAx>
        <c:axId val="74010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106464"/>
        <c:crosses val="autoZero"/>
        <c:crossBetween val="midCat"/>
      </c:valAx>
      <c:valAx>
        <c:axId val="7401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109264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Libya4 vs Sudan1 After Scaling 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52962293868298E-2"/>
          <c:y val="0.10563899868247695"/>
          <c:w val="0.89803973380365909"/>
          <c:h val="0.729806313736474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'libya4-SudanCorr'!$M$3</c:f>
              <c:strCache>
                <c:ptCount val="1"/>
                <c:pt idx="0">
                  <c:v>L4-Band1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'libya4-SudanCorr'!$M$4:$M$15</c:f>
              <c:numCache>
                <c:formatCode>0.0000</c:formatCode>
                <c:ptCount val="12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9F-4DC3-95D7-9E864FD7FC37}"/>
            </c:ext>
          </c:extLst>
        </c:ser>
        <c:ser>
          <c:idx val="1"/>
          <c:order val="1"/>
          <c:tx>
            <c:strRef>
              <c:f>'libya4-SudanCorr'!$N$3</c:f>
              <c:strCache>
                <c:ptCount val="1"/>
                <c:pt idx="0">
                  <c:v>L4-Band2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'libya4-SudanCorr'!$N$4:$N$15</c:f>
              <c:numCache>
                <c:formatCode>0.0000</c:formatCode>
                <c:ptCount val="12"/>
                <c:pt idx="0">
                  <c:v>0.24700000000005201</c:v>
                </c:pt>
                <c:pt idx="1">
                  <c:v>0.24700000000005201</c:v>
                </c:pt>
                <c:pt idx="2">
                  <c:v>0.24700000000005201</c:v>
                </c:pt>
                <c:pt idx="3">
                  <c:v>0.24700000000005201</c:v>
                </c:pt>
                <c:pt idx="4">
                  <c:v>0.24700000000005201</c:v>
                </c:pt>
                <c:pt idx="5">
                  <c:v>0.24700000000005201</c:v>
                </c:pt>
                <c:pt idx="6">
                  <c:v>0.24700000000005201</c:v>
                </c:pt>
                <c:pt idx="7">
                  <c:v>0.24700000000005201</c:v>
                </c:pt>
                <c:pt idx="8">
                  <c:v>0.24700000000005201</c:v>
                </c:pt>
                <c:pt idx="9">
                  <c:v>0.24700000000005201</c:v>
                </c:pt>
                <c:pt idx="10">
                  <c:v>0.24700000000005201</c:v>
                </c:pt>
                <c:pt idx="11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9F-4DC3-95D7-9E864FD7FC37}"/>
            </c:ext>
          </c:extLst>
        </c:ser>
        <c:ser>
          <c:idx val="2"/>
          <c:order val="2"/>
          <c:tx>
            <c:strRef>
              <c:f>'libya4-SudanCorr'!$O$3</c:f>
              <c:strCache>
                <c:ptCount val="1"/>
                <c:pt idx="0">
                  <c:v>L4-Band3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'libya4-SudanCorr'!$O$4:$O$15</c:f>
              <c:numCache>
                <c:formatCode>0.0000</c:formatCode>
                <c:ptCount val="12"/>
                <c:pt idx="0">
                  <c:v>0.332900000000032</c:v>
                </c:pt>
                <c:pt idx="1">
                  <c:v>0.332900000000032</c:v>
                </c:pt>
                <c:pt idx="2">
                  <c:v>0.332900000000032</c:v>
                </c:pt>
                <c:pt idx="3">
                  <c:v>0.332900000000032</c:v>
                </c:pt>
                <c:pt idx="4">
                  <c:v>0.332900000000032</c:v>
                </c:pt>
                <c:pt idx="5">
                  <c:v>0.332900000000032</c:v>
                </c:pt>
                <c:pt idx="6">
                  <c:v>0.332900000000032</c:v>
                </c:pt>
                <c:pt idx="7">
                  <c:v>0.332900000000032</c:v>
                </c:pt>
                <c:pt idx="8">
                  <c:v>0.332900000000032</c:v>
                </c:pt>
                <c:pt idx="9">
                  <c:v>0.332900000000032</c:v>
                </c:pt>
                <c:pt idx="10">
                  <c:v>0.332900000000032</c:v>
                </c:pt>
                <c:pt idx="11">
                  <c:v>0.332900000000032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9F-4DC3-95D7-9E864FD7FC37}"/>
            </c:ext>
          </c:extLst>
        </c:ser>
        <c:ser>
          <c:idx val="3"/>
          <c:order val="3"/>
          <c:tx>
            <c:strRef>
              <c:f>'libya4-SudanCorr'!$P$3</c:f>
              <c:strCache>
                <c:ptCount val="1"/>
                <c:pt idx="0">
                  <c:v>L4-Band4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'libya4-SudanCorr'!$P$4:$P$15</c:f>
              <c:numCache>
                <c:formatCode>0.0000</c:formatCode>
                <c:ptCount val="12"/>
                <c:pt idx="0">
                  <c:v>0.45200000000010199</c:v>
                </c:pt>
                <c:pt idx="1">
                  <c:v>0.45200000000010199</c:v>
                </c:pt>
                <c:pt idx="2">
                  <c:v>0.45200000000010199</c:v>
                </c:pt>
                <c:pt idx="3">
                  <c:v>0.45200000000010199</c:v>
                </c:pt>
                <c:pt idx="4">
                  <c:v>0.45200000000010199</c:v>
                </c:pt>
                <c:pt idx="5">
                  <c:v>0.45200000000010199</c:v>
                </c:pt>
                <c:pt idx="6">
                  <c:v>0.45200000000010199</c:v>
                </c:pt>
                <c:pt idx="7">
                  <c:v>0.45200000000010199</c:v>
                </c:pt>
                <c:pt idx="8">
                  <c:v>0.45200000000010199</c:v>
                </c:pt>
                <c:pt idx="9">
                  <c:v>0.45200000000010199</c:v>
                </c:pt>
                <c:pt idx="10">
                  <c:v>0.45200000000010199</c:v>
                </c:pt>
                <c:pt idx="11">
                  <c:v>0.45200000000010199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9F-4DC3-95D7-9E864FD7FC37}"/>
            </c:ext>
          </c:extLst>
        </c:ser>
        <c:ser>
          <c:idx val="4"/>
          <c:order val="4"/>
          <c:tx>
            <c:strRef>
              <c:f>'libya4-SudanCorr'!$Q$3</c:f>
              <c:strCache>
                <c:ptCount val="1"/>
                <c:pt idx="0">
                  <c:v>L4-Band5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'libya4-SudanCorr'!$Q$4:$Q$15</c:f>
              <c:numCache>
                <c:formatCode>0.0000</c:formatCode>
                <c:ptCount val="12"/>
                <c:pt idx="0">
                  <c:v>0.57709999999998496</c:v>
                </c:pt>
                <c:pt idx="1">
                  <c:v>0.57709999999998496</c:v>
                </c:pt>
                <c:pt idx="2">
                  <c:v>0.57709999999998496</c:v>
                </c:pt>
                <c:pt idx="3">
                  <c:v>0.57709999999998496</c:v>
                </c:pt>
                <c:pt idx="4">
                  <c:v>0.57709999999998596</c:v>
                </c:pt>
                <c:pt idx="5">
                  <c:v>0.57709999999998596</c:v>
                </c:pt>
                <c:pt idx="6">
                  <c:v>0.57709999999998596</c:v>
                </c:pt>
                <c:pt idx="7">
                  <c:v>0.57709999999998496</c:v>
                </c:pt>
                <c:pt idx="8">
                  <c:v>0.57709999999998596</c:v>
                </c:pt>
                <c:pt idx="9">
                  <c:v>0.57709999999998496</c:v>
                </c:pt>
                <c:pt idx="10">
                  <c:v>0.57709999999998496</c:v>
                </c:pt>
                <c:pt idx="11">
                  <c:v>0.57709999999998496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C9F-4DC3-95D7-9E864FD7FC37}"/>
            </c:ext>
          </c:extLst>
        </c:ser>
        <c:ser>
          <c:idx val="5"/>
          <c:order val="5"/>
          <c:tx>
            <c:strRef>
              <c:f>'libya4-SudanCorr'!$R$3</c:f>
              <c:strCache>
                <c:ptCount val="1"/>
                <c:pt idx="0">
                  <c:v>L4-Band6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'libya4-SudanCorr'!$R$4:$R$15</c:f>
              <c:numCache>
                <c:formatCode>0.0000</c:formatCode>
                <c:ptCount val="12"/>
                <c:pt idx="0">
                  <c:v>0.66970000000000096</c:v>
                </c:pt>
                <c:pt idx="1">
                  <c:v>0.66970000000000096</c:v>
                </c:pt>
                <c:pt idx="2">
                  <c:v>0.66970000000000096</c:v>
                </c:pt>
                <c:pt idx="3">
                  <c:v>0.66970000000000096</c:v>
                </c:pt>
                <c:pt idx="4">
                  <c:v>0.66970000000000096</c:v>
                </c:pt>
                <c:pt idx="5">
                  <c:v>0.66970000000000096</c:v>
                </c:pt>
                <c:pt idx="6">
                  <c:v>0.66970000000000096</c:v>
                </c:pt>
                <c:pt idx="7">
                  <c:v>0.66970000000000096</c:v>
                </c:pt>
                <c:pt idx="8">
                  <c:v>0.66970000000000096</c:v>
                </c:pt>
                <c:pt idx="9">
                  <c:v>0.66970000000000096</c:v>
                </c:pt>
                <c:pt idx="10">
                  <c:v>0.66970000000000096</c:v>
                </c:pt>
                <c:pt idx="11">
                  <c:v>0.66970000000000096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9F-4DC3-95D7-9E864FD7FC37}"/>
            </c:ext>
          </c:extLst>
        </c:ser>
        <c:ser>
          <c:idx val="6"/>
          <c:order val="6"/>
          <c:tx>
            <c:strRef>
              <c:f>'libya4-SudanCorr'!$S$3</c:f>
              <c:strCache>
                <c:ptCount val="1"/>
                <c:pt idx="0">
                  <c:v>L4-Band7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/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'libya4-SudanCorr'!$S$4:$S$15</c:f>
              <c:numCache>
                <c:formatCode>0.0000</c:formatCode>
                <c:ptCount val="12"/>
                <c:pt idx="0">
                  <c:v>0.58350000000007696</c:v>
                </c:pt>
                <c:pt idx="1">
                  <c:v>0.58350000000007596</c:v>
                </c:pt>
                <c:pt idx="2">
                  <c:v>0.58350000000007696</c:v>
                </c:pt>
                <c:pt idx="3">
                  <c:v>0.58350000000007696</c:v>
                </c:pt>
                <c:pt idx="4">
                  <c:v>0.58350000000007596</c:v>
                </c:pt>
                <c:pt idx="5">
                  <c:v>0.58350000000007596</c:v>
                </c:pt>
                <c:pt idx="6">
                  <c:v>0.58350000000007596</c:v>
                </c:pt>
                <c:pt idx="7">
                  <c:v>0.58350000000007596</c:v>
                </c:pt>
                <c:pt idx="8">
                  <c:v>0.58350000000007596</c:v>
                </c:pt>
                <c:pt idx="9">
                  <c:v>0.58350000000007596</c:v>
                </c:pt>
                <c:pt idx="10">
                  <c:v>0.58350000000007596</c:v>
                </c:pt>
                <c:pt idx="11">
                  <c:v>0.58350000000007696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C9F-4DC3-95D7-9E864FD7FC37}"/>
            </c:ext>
          </c:extLst>
        </c:ser>
        <c:ser>
          <c:idx val="7"/>
          <c:order val="7"/>
          <c:tx>
            <c:strRef>
              <c:f>'libya4-SudanCorr'!$M$26</c:f>
              <c:strCache>
                <c:ptCount val="1"/>
                <c:pt idx="0">
                  <c:v>Su-Band1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'libya4-SudanCorr'!$U$47:$U$59</c:f>
              <c:numCache>
                <c:formatCode>0.0000</c:formatCode>
                <c:ptCount val="13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  <c:pt idx="12">
                  <c:v>0.22890000000001204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C9F-4DC3-95D7-9E864FD7FC37}"/>
            </c:ext>
          </c:extLst>
        </c:ser>
        <c:ser>
          <c:idx val="8"/>
          <c:order val="8"/>
          <c:tx>
            <c:strRef>
              <c:f>'libya4-SudanCorr'!$N$26</c:f>
              <c:strCache>
                <c:ptCount val="1"/>
                <c:pt idx="0">
                  <c:v>Su-Band2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'libya4-SudanCorr'!$V$47:$V$59</c:f>
              <c:numCache>
                <c:formatCode>0.0000</c:formatCode>
                <c:ptCount val="13"/>
                <c:pt idx="0">
                  <c:v>0.24700000000005204</c:v>
                </c:pt>
                <c:pt idx="1">
                  <c:v>0.24700000000005204</c:v>
                </c:pt>
                <c:pt idx="2">
                  <c:v>0.24700000000005204</c:v>
                </c:pt>
                <c:pt idx="3">
                  <c:v>0.24700000000005204</c:v>
                </c:pt>
                <c:pt idx="4">
                  <c:v>0.24700000000005204</c:v>
                </c:pt>
                <c:pt idx="5">
                  <c:v>0.24700000000005204</c:v>
                </c:pt>
                <c:pt idx="6">
                  <c:v>0.24700000000005204</c:v>
                </c:pt>
                <c:pt idx="7">
                  <c:v>0.24700000000005204</c:v>
                </c:pt>
                <c:pt idx="8">
                  <c:v>0.24700000000005204</c:v>
                </c:pt>
                <c:pt idx="9">
                  <c:v>0.24700000000005204</c:v>
                </c:pt>
                <c:pt idx="10">
                  <c:v>0.24700000000005204</c:v>
                </c:pt>
                <c:pt idx="11">
                  <c:v>0.24700000000005204</c:v>
                </c:pt>
                <c:pt idx="12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C9F-4DC3-95D7-9E864FD7FC37}"/>
            </c:ext>
          </c:extLst>
        </c:ser>
        <c:ser>
          <c:idx val="9"/>
          <c:order val="9"/>
          <c:tx>
            <c:strRef>
              <c:f>'libya4-SudanCorr'!$O$26</c:f>
              <c:strCache>
                <c:ptCount val="1"/>
                <c:pt idx="0">
                  <c:v>Su-Band3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'libya4-SudanCorr'!$W$47:$W$59</c:f>
              <c:numCache>
                <c:formatCode>0.0000</c:formatCode>
                <c:ptCount val="13"/>
                <c:pt idx="0">
                  <c:v>0.33290000000003173</c:v>
                </c:pt>
                <c:pt idx="1">
                  <c:v>0.33290000000003173</c:v>
                </c:pt>
                <c:pt idx="2">
                  <c:v>0.33290000000003173</c:v>
                </c:pt>
                <c:pt idx="3">
                  <c:v>0.33290000000003173</c:v>
                </c:pt>
                <c:pt idx="4">
                  <c:v>0.33290000000003284</c:v>
                </c:pt>
                <c:pt idx="5">
                  <c:v>0.33290000000003284</c:v>
                </c:pt>
                <c:pt idx="6">
                  <c:v>0.33290000000003173</c:v>
                </c:pt>
                <c:pt idx="7">
                  <c:v>0.33290000000003284</c:v>
                </c:pt>
                <c:pt idx="8">
                  <c:v>0.33290000000003173</c:v>
                </c:pt>
                <c:pt idx="9">
                  <c:v>0.33290000000003173</c:v>
                </c:pt>
                <c:pt idx="10">
                  <c:v>0.33290000000003173</c:v>
                </c:pt>
                <c:pt idx="11">
                  <c:v>0.33290000000003173</c:v>
                </c:pt>
                <c:pt idx="12">
                  <c:v>0.33290000000003195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C9F-4DC3-95D7-9E864FD7FC37}"/>
            </c:ext>
          </c:extLst>
        </c:ser>
        <c:ser>
          <c:idx val="10"/>
          <c:order val="10"/>
          <c:tx>
            <c:strRef>
              <c:f>'libya4-SudanCorr'!$P$26</c:f>
              <c:strCache>
                <c:ptCount val="1"/>
                <c:pt idx="0">
                  <c:v>Su-Band4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'libya4-SudanCorr'!$X$47:$X$59</c:f>
              <c:numCache>
                <c:formatCode>0.0000</c:formatCode>
                <c:ptCount val="13"/>
                <c:pt idx="0">
                  <c:v>0.45200000000010204</c:v>
                </c:pt>
                <c:pt idx="1">
                  <c:v>0.45200000000010204</c:v>
                </c:pt>
                <c:pt idx="2">
                  <c:v>0.45200000000010204</c:v>
                </c:pt>
                <c:pt idx="3">
                  <c:v>0.45200000000010204</c:v>
                </c:pt>
                <c:pt idx="4">
                  <c:v>0.45200000000010204</c:v>
                </c:pt>
                <c:pt idx="5">
                  <c:v>0.45200000000010204</c:v>
                </c:pt>
                <c:pt idx="6">
                  <c:v>0.45200000000010204</c:v>
                </c:pt>
                <c:pt idx="7">
                  <c:v>0.45200000000010204</c:v>
                </c:pt>
                <c:pt idx="8">
                  <c:v>0.45200000000010204</c:v>
                </c:pt>
                <c:pt idx="9">
                  <c:v>0.45200000000010204</c:v>
                </c:pt>
                <c:pt idx="10">
                  <c:v>0.45200000000010204</c:v>
                </c:pt>
                <c:pt idx="11">
                  <c:v>0.45200000000010204</c:v>
                </c:pt>
                <c:pt idx="12">
                  <c:v>0.45200000000010193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C9F-4DC3-95D7-9E864FD7FC37}"/>
            </c:ext>
          </c:extLst>
        </c:ser>
        <c:ser>
          <c:idx val="11"/>
          <c:order val="11"/>
          <c:tx>
            <c:strRef>
              <c:f>'libya4-SudanCorr'!$Q$26</c:f>
              <c:strCache>
                <c:ptCount val="1"/>
                <c:pt idx="0">
                  <c:v>Su-Band5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'libya4-SudanCorr'!$Y$47:$Y$59</c:f>
              <c:numCache>
                <c:formatCode>0.0000</c:formatCode>
                <c:ptCount val="13"/>
                <c:pt idx="0">
                  <c:v>0.57709999999998529</c:v>
                </c:pt>
                <c:pt idx="1">
                  <c:v>0.57709999999998529</c:v>
                </c:pt>
                <c:pt idx="2">
                  <c:v>0.57709999999998529</c:v>
                </c:pt>
                <c:pt idx="3">
                  <c:v>0.57709999999998529</c:v>
                </c:pt>
                <c:pt idx="4">
                  <c:v>0.57709999999998529</c:v>
                </c:pt>
                <c:pt idx="5">
                  <c:v>0.57709999999998529</c:v>
                </c:pt>
                <c:pt idx="6">
                  <c:v>0.57709999999998529</c:v>
                </c:pt>
                <c:pt idx="7">
                  <c:v>0.57709999999998529</c:v>
                </c:pt>
                <c:pt idx="8">
                  <c:v>0.57709999999998529</c:v>
                </c:pt>
                <c:pt idx="9">
                  <c:v>0.57709999999998529</c:v>
                </c:pt>
                <c:pt idx="10">
                  <c:v>0.57709999999998529</c:v>
                </c:pt>
                <c:pt idx="11">
                  <c:v>0.57709999999998529</c:v>
                </c:pt>
                <c:pt idx="12">
                  <c:v>0.57709999999998518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C9F-4DC3-95D7-9E864FD7FC37}"/>
            </c:ext>
          </c:extLst>
        </c:ser>
        <c:ser>
          <c:idx val="12"/>
          <c:order val="12"/>
          <c:tx>
            <c:strRef>
              <c:f>'libya4-SudanCorr'!$R$26</c:f>
              <c:strCache>
                <c:ptCount val="1"/>
                <c:pt idx="0">
                  <c:v>Su-Band6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'libya4-SudanCorr'!$Z$47:$Z$59</c:f>
              <c:numCache>
                <c:formatCode>0.0000</c:formatCode>
                <c:ptCount val="13"/>
                <c:pt idx="0">
                  <c:v>0.66970000000000118</c:v>
                </c:pt>
                <c:pt idx="1">
                  <c:v>0.66970000000000118</c:v>
                </c:pt>
                <c:pt idx="2">
                  <c:v>0.66970000000000118</c:v>
                </c:pt>
                <c:pt idx="3">
                  <c:v>0.66970000000000118</c:v>
                </c:pt>
                <c:pt idx="4">
                  <c:v>0.66970000000000118</c:v>
                </c:pt>
                <c:pt idx="5">
                  <c:v>0.66970000000000118</c:v>
                </c:pt>
                <c:pt idx="6">
                  <c:v>0.66970000000000118</c:v>
                </c:pt>
                <c:pt idx="7">
                  <c:v>0.66970000000000118</c:v>
                </c:pt>
                <c:pt idx="8">
                  <c:v>0.66970000000000118</c:v>
                </c:pt>
                <c:pt idx="9">
                  <c:v>0.66970000000000118</c:v>
                </c:pt>
                <c:pt idx="10">
                  <c:v>0.66970000000000118</c:v>
                </c:pt>
                <c:pt idx="11">
                  <c:v>0.66970000000000118</c:v>
                </c:pt>
                <c:pt idx="12">
                  <c:v>0.66970000000000118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C9F-4DC3-95D7-9E864FD7FC37}"/>
            </c:ext>
          </c:extLst>
        </c:ser>
        <c:ser>
          <c:idx val="13"/>
          <c:order val="13"/>
          <c:tx>
            <c:strRef>
              <c:f>'libya4-SudanCorr'!$S$26</c:f>
              <c:strCache>
                <c:ptCount val="1"/>
                <c:pt idx="0">
                  <c:v>Su-Band7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'libya4-SudanCorr'!$AA$47:$AA$59</c:f>
              <c:numCache>
                <c:formatCode>0.0000</c:formatCode>
                <c:ptCount val="13"/>
                <c:pt idx="0">
                  <c:v>0.58350000000007607</c:v>
                </c:pt>
                <c:pt idx="1">
                  <c:v>0.58350000000007607</c:v>
                </c:pt>
                <c:pt idx="2">
                  <c:v>0.58350000000007607</c:v>
                </c:pt>
                <c:pt idx="3">
                  <c:v>0.58350000000007607</c:v>
                </c:pt>
                <c:pt idx="4">
                  <c:v>0.58350000000007607</c:v>
                </c:pt>
                <c:pt idx="5">
                  <c:v>0.58350000000007607</c:v>
                </c:pt>
                <c:pt idx="6">
                  <c:v>0.58350000000007607</c:v>
                </c:pt>
                <c:pt idx="7">
                  <c:v>0.58350000000007607</c:v>
                </c:pt>
                <c:pt idx="8">
                  <c:v>0.58350000000007607</c:v>
                </c:pt>
                <c:pt idx="9">
                  <c:v>0.58350000000007607</c:v>
                </c:pt>
                <c:pt idx="10">
                  <c:v>0.58350000000007607</c:v>
                </c:pt>
                <c:pt idx="11">
                  <c:v>0.58350000000007607</c:v>
                </c:pt>
                <c:pt idx="12">
                  <c:v>0.58350000000007618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C9F-4DC3-95D7-9E864FD7F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361472"/>
        <c:axId val="488364832"/>
      </c:scatterChart>
      <c:valAx>
        <c:axId val="48836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64832"/>
        <c:crosses val="autoZero"/>
        <c:crossBetween val="midCat"/>
      </c:valAx>
      <c:valAx>
        <c:axId val="4883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61472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each scene after normalization-Different sites</a:t>
            </a:r>
          </a:p>
        </c:rich>
      </c:tx>
      <c:layout>
        <c:manualLayout>
          <c:xMode val="edge"/>
          <c:yMode val="edge"/>
          <c:x val="0.1880280311495717"/>
          <c:y val="2.32108364348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436172682855479E-2"/>
          <c:y val="0.10857333174262308"/>
          <c:w val="0.93032442236327095"/>
          <c:h val="0.62512566610991804"/>
        </c:manualLayout>
      </c:layout>
      <c:scatterChart>
        <c:scatterStyle val="lineMarker"/>
        <c:varyColors val="0"/>
        <c:ser>
          <c:idx val="0"/>
          <c:order val="0"/>
          <c:tx>
            <c:strRef>
              <c:f>[FINALPLOT.xlsx]Sheet1!$B$1</c:f>
              <c:strCache>
                <c:ptCount val="1"/>
                <c:pt idx="0">
                  <c:v>E1B2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[FINALPLOT.xlsx]Sheet1!$A$2:$A$55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[FINALPLOT.xlsx]Sheet1!$B$2:$B$55</c:f>
              <c:numCache>
                <c:formatCode>General</c:formatCode>
                <c:ptCount val="54"/>
                <c:pt idx="0">
                  <c:v>0.24354233178096499</c:v>
                </c:pt>
                <c:pt idx="1">
                  <c:v>0.242365835593088</c:v>
                </c:pt>
                <c:pt idx="2">
                  <c:v>0.249854655629552</c:v>
                </c:pt>
                <c:pt idx="3">
                  <c:v>0.25238174101820499</c:v>
                </c:pt>
                <c:pt idx="4">
                  <c:v>0.24153473089152699</c:v>
                </c:pt>
                <c:pt idx="5">
                  <c:v>0.247976627895094</c:v>
                </c:pt>
                <c:pt idx="6">
                  <c:v>0.24900542258407801</c:v>
                </c:pt>
                <c:pt idx="7">
                  <c:v>0.24910194102772801</c:v>
                </c:pt>
                <c:pt idx="8">
                  <c:v>0.247576315394503</c:v>
                </c:pt>
                <c:pt idx="9">
                  <c:v>0.248994299708971</c:v>
                </c:pt>
                <c:pt idx="10">
                  <c:v>0.24546365764709299</c:v>
                </c:pt>
                <c:pt idx="11">
                  <c:v>0.249281485118693</c:v>
                </c:pt>
                <c:pt idx="12">
                  <c:v>0.24292470936914901</c:v>
                </c:pt>
                <c:pt idx="13">
                  <c:v>0.26052031906652301</c:v>
                </c:pt>
                <c:pt idx="14">
                  <c:v>0.24523596801057701</c:v>
                </c:pt>
                <c:pt idx="15">
                  <c:v>0.24749467871043401</c:v>
                </c:pt>
                <c:pt idx="16">
                  <c:v>0.24748509880945099</c:v>
                </c:pt>
                <c:pt idx="17">
                  <c:v>0.24748827297165499</c:v>
                </c:pt>
                <c:pt idx="18">
                  <c:v>0.24452167021562801</c:v>
                </c:pt>
                <c:pt idx="19">
                  <c:v>0.24748429679875</c:v>
                </c:pt>
                <c:pt idx="20">
                  <c:v>0.247534407797453</c:v>
                </c:pt>
                <c:pt idx="21">
                  <c:v>0.24751114233010399</c:v>
                </c:pt>
                <c:pt idx="22">
                  <c:v>0.24877830964162601</c:v>
                </c:pt>
                <c:pt idx="23">
                  <c:v>0.24750460828962001</c:v>
                </c:pt>
                <c:pt idx="24">
                  <c:v>0.24660490772704599</c:v>
                </c:pt>
                <c:pt idx="25">
                  <c:v>0.247499815345117</c:v>
                </c:pt>
                <c:pt idx="26">
                  <c:v>0.24866251230436001</c:v>
                </c:pt>
                <c:pt idx="27">
                  <c:v>0.247494997417263</c:v>
                </c:pt>
                <c:pt idx="28">
                  <c:v>0.25376304839624703</c:v>
                </c:pt>
                <c:pt idx="29">
                  <c:v>0.24971382563174499</c:v>
                </c:pt>
                <c:pt idx="30">
                  <c:v>0.247492547858323</c:v>
                </c:pt>
                <c:pt idx="31">
                  <c:v>0.24749429832835501</c:v>
                </c:pt>
                <c:pt idx="32">
                  <c:v>0.24748797628331901</c:v>
                </c:pt>
                <c:pt idx="33">
                  <c:v>0.25595193891511298</c:v>
                </c:pt>
                <c:pt idx="34">
                  <c:v>0.24381996569360001</c:v>
                </c:pt>
                <c:pt idx="35">
                  <c:v>0.25570894482193102</c:v>
                </c:pt>
                <c:pt idx="36">
                  <c:v>0.24837005613226901</c:v>
                </c:pt>
                <c:pt idx="37">
                  <c:v>0.25045187359375798</c:v>
                </c:pt>
                <c:pt idx="38">
                  <c:v>0.24824165450329</c:v>
                </c:pt>
                <c:pt idx="39">
                  <c:v>0.248276686930752</c:v>
                </c:pt>
                <c:pt idx="40">
                  <c:v>0.243606549170958</c:v>
                </c:pt>
                <c:pt idx="41">
                  <c:v>0.244049037274779</c:v>
                </c:pt>
                <c:pt idx="42">
                  <c:v>0.24343473753679501</c:v>
                </c:pt>
                <c:pt idx="43">
                  <c:v>0.242950365944296</c:v>
                </c:pt>
                <c:pt idx="44">
                  <c:v>0.24693917323219999</c:v>
                </c:pt>
                <c:pt idx="45">
                  <c:v>0.24782610381352599</c:v>
                </c:pt>
                <c:pt idx="46">
                  <c:v>0.24645650296385599</c:v>
                </c:pt>
                <c:pt idx="47">
                  <c:v>0.24926294051952699</c:v>
                </c:pt>
                <c:pt idx="48">
                  <c:v>0.24985698904349199</c:v>
                </c:pt>
                <c:pt idx="49">
                  <c:v>0.25141208851485902</c:v>
                </c:pt>
                <c:pt idx="50">
                  <c:v>0.244677793778801</c:v>
                </c:pt>
                <c:pt idx="51">
                  <c:v>0.25665012140106802</c:v>
                </c:pt>
                <c:pt idx="52">
                  <c:v>0.247354746531256</c:v>
                </c:pt>
                <c:pt idx="53">
                  <c:v>0.25097547406103998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B4-41DB-8E42-E4E0251CA607}"/>
            </c:ext>
          </c:extLst>
        </c:ser>
        <c:ser>
          <c:idx val="1"/>
          <c:order val="1"/>
          <c:tx>
            <c:strRef>
              <c:f>[FINALPLOT.xlsx]Sheet1!$D$1</c:f>
              <c:strCache>
                <c:ptCount val="1"/>
                <c:pt idx="0">
                  <c:v>S1B2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[FINALPLOT.xlsx]Sheet1!$C$2:$C$55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[FINALPLOT.xlsx]Sheet1!$D$2:$D$55</c:f>
              <c:numCache>
                <c:formatCode>General</c:formatCode>
                <c:ptCount val="54"/>
                <c:pt idx="0">
                  <c:v>0.24259168800323</c:v>
                </c:pt>
                <c:pt idx="1">
                  <c:v>0.246114670210789</c:v>
                </c:pt>
                <c:pt idx="2">
                  <c:v>0.244181457582482</c:v>
                </c:pt>
                <c:pt idx="3">
                  <c:v>0.25053299751575198</c:v>
                </c:pt>
                <c:pt idx="4">
                  <c:v>0.246293786025192</c:v>
                </c:pt>
                <c:pt idx="5">
                  <c:v>0.24313322693161599</c:v>
                </c:pt>
                <c:pt idx="6">
                  <c:v>0.24007953868593099</c:v>
                </c:pt>
                <c:pt idx="7">
                  <c:v>0.240258997438246</c:v>
                </c:pt>
                <c:pt idx="8">
                  <c:v>0.241293524008381</c:v>
                </c:pt>
                <c:pt idx="9">
                  <c:v>0.244419141874433</c:v>
                </c:pt>
                <c:pt idx="10">
                  <c:v>0.24570910120332901</c:v>
                </c:pt>
                <c:pt idx="11">
                  <c:v>0.232996901467969</c:v>
                </c:pt>
                <c:pt idx="12">
                  <c:v>0.24231790671801701</c:v>
                </c:pt>
                <c:pt idx="13">
                  <c:v>0.24180723800161999</c:v>
                </c:pt>
                <c:pt idx="14">
                  <c:v>0.25123474178683602</c:v>
                </c:pt>
                <c:pt idx="15">
                  <c:v>0.24015921705194801</c:v>
                </c:pt>
                <c:pt idx="16">
                  <c:v>0.24408907941667801</c:v>
                </c:pt>
                <c:pt idx="17">
                  <c:v>0.24587456916730199</c:v>
                </c:pt>
                <c:pt idx="18">
                  <c:v>0.243572205343735</c:v>
                </c:pt>
                <c:pt idx="19">
                  <c:v>0.23848633756808599</c:v>
                </c:pt>
                <c:pt idx="20">
                  <c:v>0.24163984245057399</c:v>
                </c:pt>
                <c:pt idx="21">
                  <c:v>0.242007382454131</c:v>
                </c:pt>
                <c:pt idx="22">
                  <c:v>0.24283053610152799</c:v>
                </c:pt>
                <c:pt idx="23">
                  <c:v>0.24254475230689199</c:v>
                </c:pt>
                <c:pt idx="24">
                  <c:v>0.244991524542162</c:v>
                </c:pt>
                <c:pt idx="25">
                  <c:v>0.24396201851808999</c:v>
                </c:pt>
                <c:pt idx="26">
                  <c:v>0.24351868085491499</c:v>
                </c:pt>
                <c:pt idx="27">
                  <c:v>0.24458684490593799</c:v>
                </c:pt>
                <c:pt idx="28">
                  <c:v>0.241487443383362</c:v>
                </c:pt>
                <c:pt idx="29">
                  <c:v>0.24398973888829401</c:v>
                </c:pt>
                <c:pt idx="30">
                  <c:v>0.25044039969941301</c:v>
                </c:pt>
                <c:pt idx="31">
                  <c:v>0.243323336048653</c:v>
                </c:pt>
                <c:pt idx="32">
                  <c:v>0.24467429210510599</c:v>
                </c:pt>
                <c:pt idx="33">
                  <c:v>0.243878182286801</c:v>
                </c:pt>
                <c:pt idx="34">
                  <c:v>0.24373686684793799</c:v>
                </c:pt>
                <c:pt idx="35">
                  <c:v>0.25952366774994901</c:v>
                </c:pt>
                <c:pt idx="36">
                  <c:v>0.243382254270505</c:v>
                </c:pt>
                <c:pt idx="37">
                  <c:v>0.24527179499058399</c:v>
                </c:pt>
                <c:pt idx="38">
                  <c:v>0.24369209809228501</c:v>
                </c:pt>
                <c:pt idx="39">
                  <c:v>0.24571194490316001</c:v>
                </c:pt>
                <c:pt idx="40">
                  <c:v>0.244280068011585</c:v>
                </c:pt>
                <c:pt idx="41">
                  <c:v>0.24205572555653901</c:v>
                </c:pt>
                <c:pt idx="42">
                  <c:v>0.243492943351201</c:v>
                </c:pt>
                <c:pt idx="43">
                  <c:v>0.24414952494282999</c:v>
                </c:pt>
                <c:pt idx="44">
                  <c:v>0.245928972901994</c:v>
                </c:pt>
                <c:pt idx="45">
                  <c:v>0.24479888393056601</c:v>
                </c:pt>
                <c:pt idx="46">
                  <c:v>0.24318784157683901</c:v>
                </c:pt>
                <c:pt idx="47">
                  <c:v>0.245082211271275</c:v>
                </c:pt>
                <c:pt idx="48">
                  <c:v>0.245193395357717</c:v>
                </c:pt>
                <c:pt idx="49">
                  <c:v>0.24190460610133199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B4-41DB-8E42-E4E0251CA607}"/>
            </c:ext>
          </c:extLst>
        </c:ser>
        <c:ser>
          <c:idx val="2"/>
          <c:order val="2"/>
          <c:tx>
            <c:strRef>
              <c:f>[FINALPLOT.xlsx]Sheet1!$F$1</c:f>
              <c:strCache>
                <c:ptCount val="1"/>
                <c:pt idx="0">
                  <c:v>N1B2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[FINALPLOT.xlsx]Sheet1!$E$2:$E$55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[FINALPLOT.xlsx]Sheet1!$F$2:$F$55</c:f>
              <c:numCache>
                <c:formatCode>General</c:formatCode>
                <c:ptCount val="54"/>
                <c:pt idx="0">
                  <c:v>0.25538884602502898</c:v>
                </c:pt>
                <c:pt idx="1">
                  <c:v>0.25291464388021601</c:v>
                </c:pt>
                <c:pt idx="2">
                  <c:v>0.24881899261924201</c:v>
                </c:pt>
                <c:pt idx="3">
                  <c:v>0.24704238462369499</c:v>
                </c:pt>
                <c:pt idx="4">
                  <c:v>0.245250265227655</c:v>
                </c:pt>
                <c:pt idx="5">
                  <c:v>0.25552250074133698</c:v>
                </c:pt>
                <c:pt idx="6">
                  <c:v>0.24957047307250199</c:v>
                </c:pt>
                <c:pt idx="7">
                  <c:v>0.25430956816204697</c:v>
                </c:pt>
                <c:pt idx="8">
                  <c:v>0.25019403915398403</c:v>
                </c:pt>
                <c:pt idx="9">
                  <c:v>0.24953731668888701</c:v>
                </c:pt>
                <c:pt idx="10">
                  <c:v>0.249557060795744</c:v>
                </c:pt>
                <c:pt idx="11">
                  <c:v>0.25303961936749497</c:v>
                </c:pt>
                <c:pt idx="12">
                  <c:v>0.24984398161622101</c:v>
                </c:pt>
                <c:pt idx="13">
                  <c:v>0.243908447785181</c:v>
                </c:pt>
                <c:pt idx="14">
                  <c:v>0.250711682762219</c:v>
                </c:pt>
                <c:pt idx="15">
                  <c:v>0.25913229748497602</c:v>
                </c:pt>
                <c:pt idx="16">
                  <c:v>0.254371119528019</c:v>
                </c:pt>
                <c:pt idx="17">
                  <c:v>0.25053976538209</c:v>
                </c:pt>
                <c:pt idx="18">
                  <c:v>0.28186200599967898</c:v>
                </c:pt>
                <c:pt idx="19">
                  <c:v>0.25298121717800198</c:v>
                </c:pt>
                <c:pt idx="20">
                  <c:v>0.25326218604170497</c:v>
                </c:pt>
                <c:pt idx="21">
                  <c:v>0.24955438400892699</c:v>
                </c:pt>
                <c:pt idx="22">
                  <c:v>0.249544814508604</c:v>
                </c:pt>
                <c:pt idx="23">
                  <c:v>0.246306717973655</c:v>
                </c:pt>
                <c:pt idx="24">
                  <c:v>0.248765134098134</c:v>
                </c:pt>
                <c:pt idx="25">
                  <c:v>0.242057045287108</c:v>
                </c:pt>
                <c:pt idx="26">
                  <c:v>0.250916803272278</c:v>
                </c:pt>
                <c:pt idx="27">
                  <c:v>0.24989244818438</c:v>
                </c:pt>
                <c:pt idx="28">
                  <c:v>0.25500185665488301</c:v>
                </c:pt>
                <c:pt idx="29">
                  <c:v>0.25436210638961598</c:v>
                </c:pt>
                <c:pt idx="30">
                  <c:v>0.25037761993285501</c:v>
                </c:pt>
                <c:pt idx="31">
                  <c:v>0.25337763434021099</c:v>
                </c:pt>
                <c:pt idx="32">
                  <c:v>0.25337277796470198</c:v>
                </c:pt>
                <c:pt idx="33">
                  <c:v>0.252633692270121</c:v>
                </c:pt>
                <c:pt idx="34">
                  <c:v>0.250105554272543</c:v>
                </c:pt>
                <c:pt idx="35">
                  <c:v>0.25245901393176701</c:v>
                </c:pt>
                <c:pt idx="36">
                  <c:v>0.25361514328611701</c:v>
                </c:pt>
                <c:pt idx="37">
                  <c:v>0.25390296241846</c:v>
                </c:pt>
                <c:pt idx="38">
                  <c:v>0.25908574896784498</c:v>
                </c:pt>
                <c:pt idx="39">
                  <c:v>0.252749286046275</c:v>
                </c:pt>
                <c:pt idx="40">
                  <c:v>0.23436163585440201</c:v>
                </c:pt>
                <c:pt idx="41">
                  <c:v>0.25442432584284402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B4-41DB-8E42-E4E0251CA607}"/>
            </c:ext>
          </c:extLst>
        </c:ser>
        <c:ser>
          <c:idx val="3"/>
          <c:order val="3"/>
          <c:tx>
            <c:strRef>
              <c:f>[FINALPLOT.xlsx]Sheet1!$H$1</c:f>
              <c:strCache>
                <c:ptCount val="1"/>
                <c:pt idx="0">
                  <c:v>L1B2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[FINALPLOT.xlsx]Sheet1!$G$2:$G$55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[FINALPLOT.xlsx]Sheet1!$H$2:$H$55</c:f>
              <c:numCache>
                <c:formatCode>General</c:formatCode>
                <c:ptCount val="54"/>
                <c:pt idx="0">
                  <c:v>0.243226325025028</c:v>
                </c:pt>
                <c:pt idx="1">
                  <c:v>0.245620796891098</c:v>
                </c:pt>
                <c:pt idx="2">
                  <c:v>0.24955532660042201</c:v>
                </c:pt>
                <c:pt idx="3">
                  <c:v>0.25002499482497598</c:v>
                </c:pt>
                <c:pt idx="4">
                  <c:v>0.24552663595806301</c:v>
                </c:pt>
                <c:pt idx="5">
                  <c:v>0.24677526914528999</c:v>
                </c:pt>
                <c:pt idx="6">
                  <c:v>0.26079038322279102</c:v>
                </c:pt>
                <c:pt idx="7">
                  <c:v>0.25752284449144303</c:v>
                </c:pt>
                <c:pt idx="8">
                  <c:v>0.24017241796059599</c:v>
                </c:pt>
                <c:pt idx="9">
                  <c:v>0.246833347417421</c:v>
                </c:pt>
                <c:pt idx="10">
                  <c:v>0.23952123630399999</c:v>
                </c:pt>
                <c:pt idx="11">
                  <c:v>0.23497665464259099</c:v>
                </c:pt>
                <c:pt idx="12">
                  <c:v>0.25102482675891102</c:v>
                </c:pt>
                <c:pt idx="13">
                  <c:v>0.25744086493670998</c:v>
                </c:pt>
                <c:pt idx="14">
                  <c:v>0.25315707029815898</c:v>
                </c:pt>
                <c:pt idx="15">
                  <c:v>0.24290712744714399</c:v>
                </c:pt>
                <c:pt idx="16">
                  <c:v>0.25505403792231901</c:v>
                </c:pt>
                <c:pt idx="17">
                  <c:v>0.24872162320816099</c:v>
                </c:pt>
                <c:pt idx="18">
                  <c:v>0.254792872937191</c:v>
                </c:pt>
                <c:pt idx="19">
                  <c:v>0.245710682976648</c:v>
                </c:pt>
                <c:pt idx="20">
                  <c:v>0.245106917208675</c:v>
                </c:pt>
                <c:pt idx="21">
                  <c:v>0.25099139008976601</c:v>
                </c:pt>
                <c:pt idx="22">
                  <c:v>0.246764937376941</c:v>
                </c:pt>
                <c:pt idx="23">
                  <c:v>0.24678562975912299</c:v>
                </c:pt>
                <c:pt idx="24">
                  <c:v>0.246795024397402</c:v>
                </c:pt>
                <c:pt idx="25">
                  <c:v>0.25109147098623602</c:v>
                </c:pt>
                <c:pt idx="26">
                  <c:v>0.24759792666543101</c:v>
                </c:pt>
                <c:pt idx="27">
                  <c:v>0.25100927211899698</c:v>
                </c:pt>
                <c:pt idx="28">
                  <c:v>0.25140344642663298</c:v>
                </c:pt>
                <c:pt idx="29">
                  <c:v>0.24800906995585101</c:v>
                </c:pt>
                <c:pt idx="30">
                  <c:v>0.245017395360311</c:v>
                </c:pt>
                <c:pt idx="31">
                  <c:v>0.249201237189528</c:v>
                </c:pt>
                <c:pt idx="32">
                  <c:v>0.24767113938715901</c:v>
                </c:pt>
                <c:pt idx="33">
                  <c:v>0.23867929875046801</c:v>
                </c:pt>
                <c:pt idx="34">
                  <c:v>0.230046116230054</c:v>
                </c:pt>
                <c:pt idx="35">
                  <c:v>0.25444537015928198</c:v>
                </c:pt>
                <c:pt idx="36">
                  <c:v>0.24098562359662301</c:v>
                </c:pt>
                <c:pt idx="37">
                  <c:v>0.264002676496226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B4-41DB-8E42-E4E0251CA607}"/>
            </c:ext>
          </c:extLst>
        </c:ser>
        <c:ser>
          <c:idx val="4"/>
          <c:order val="4"/>
          <c:tx>
            <c:strRef>
              <c:f>[FINALPLOT.xlsx]Sheet1!$J$1</c:f>
              <c:strCache>
                <c:ptCount val="1"/>
                <c:pt idx="0">
                  <c:v>N2B2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[FINALPLOT.xlsx]Sheet1!$I$2:$I$55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[FINALPLOT.xlsx]Sheet1!$J$2:$J$55</c:f>
              <c:numCache>
                <c:formatCode>General</c:formatCode>
                <c:ptCount val="54"/>
                <c:pt idx="0">
                  <c:v>0.23717570728309101</c:v>
                </c:pt>
                <c:pt idx="1">
                  <c:v>0.25575725728981602</c:v>
                </c:pt>
                <c:pt idx="2">
                  <c:v>0.26083405663980802</c:v>
                </c:pt>
                <c:pt idx="3">
                  <c:v>0.24355970850153799</c:v>
                </c:pt>
                <c:pt idx="4">
                  <c:v>0.24380993377586099</c:v>
                </c:pt>
                <c:pt idx="5">
                  <c:v>0.25232955025324899</c:v>
                </c:pt>
                <c:pt idx="6">
                  <c:v>0.26059686020363299</c:v>
                </c:pt>
                <c:pt idx="7">
                  <c:v>0.23311798249218399</c:v>
                </c:pt>
                <c:pt idx="8">
                  <c:v>0.23390624470430799</c:v>
                </c:pt>
                <c:pt idx="9">
                  <c:v>0.24571910073682099</c:v>
                </c:pt>
                <c:pt idx="10">
                  <c:v>0.24495027648340101</c:v>
                </c:pt>
                <c:pt idx="11">
                  <c:v>0.24450050594700701</c:v>
                </c:pt>
                <c:pt idx="12">
                  <c:v>0.24663555536260501</c:v>
                </c:pt>
                <c:pt idx="13">
                  <c:v>0.24544198388148</c:v>
                </c:pt>
                <c:pt idx="14">
                  <c:v>0.25258714813859201</c:v>
                </c:pt>
                <c:pt idx="15">
                  <c:v>0.26263668692981001</c:v>
                </c:pt>
                <c:pt idx="16">
                  <c:v>0.25851170164321402</c:v>
                </c:pt>
                <c:pt idx="17">
                  <c:v>0.243555711638934</c:v>
                </c:pt>
                <c:pt idx="18">
                  <c:v>0.24293089291506001</c:v>
                </c:pt>
                <c:pt idx="19">
                  <c:v>0.255552241575838</c:v>
                </c:pt>
                <c:pt idx="20">
                  <c:v>0.248459281978087</c:v>
                </c:pt>
                <c:pt idx="21">
                  <c:v>0.23914171805839701</c:v>
                </c:pt>
                <c:pt idx="22">
                  <c:v>0.23419758993884901</c:v>
                </c:pt>
                <c:pt idx="23">
                  <c:v>0.24663941814378601</c:v>
                </c:pt>
                <c:pt idx="24">
                  <c:v>0.245344226487652</c:v>
                </c:pt>
                <c:pt idx="25">
                  <c:v>0.24739218762690801</c:v>
                </c:pt>
                <c:pt idx="26">
                  <c:v>0.24667853085938399</c:v>
                </c:pt>
                <c:pt idx="27">
                  <c:v>0.24662097091826299</c:v>
                </c:pt>
                <c:pt idx="28">
                  <c:v>0.245148461689258</c:v>
                </c:pt>
                <c:pt idx="29">
                  <c:v>0.24663664477188599</c:v>
                </c:pt>
                <c:pt idx="30">
                  <c:v>0.25655192431864499</c:v>
                </c:pt>
                <c:pt idx="31">
                  <c:v>0.24663381716653901</c:v>
                </c:pt>
                <c:pt idx="32">
                  <c:v>0.24093105343303101</c:v>
                </c:pt>
                <c:pt idx="33">
                  <c:v>0.24663327055524401</c:v>
                </c:pt>
                <c:pt idx="34">
                  <c:v>0.26215667703711798</c:v>
                </c:pt>
                <c:pt idx="35">
                  <c:v>0.24663598928781799</c:v>
                </c:pt>
                <c:pt idx="36">
                  <c:v>0.246638760942793</c:v>
                </c:pt>
                <c:pt idx="37">
                  <c:v>0.246645166644508</c:v>
                </c:pt>
                <c:pt idx="38">
                  <c:v>0.24666348916241601</c:v>
                </c:pt>
                <c:pt idx="39">
                  <c:v>0.24638762303954201</c:v>
                </c:pt>
                <c:pt idx="40">
                  <c:v>0.246644293273344</c:v>
                </c:pt>
                <c:pt idx="41">
                  <c:v>0.247343759578596</c:v>
                </c:pt>
                <c:pt idx="42">
                  <c:v>0.24555205942560099</c:v>
                </c:pt>
                <c:pt idx="43">
                  <c:v>0.247213170256426</c:v>
                </c:pt>
                <c:pt idx="44">
                  <c:v>0.243434628999945</c:v>
                </c:pt>
                <c:pt idx="45">
                  <c:v>0.24032335932717899</c:v>
                </c:pt>
                <c:pt idx="46">
                  <c:v>0.242898023170071</c:v>
                </c:pt>
                <c:pt idx="47">
                  <c:v>0.24379205560526901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B4-41DB-8E42-E4E0251CA607}"/>
            </c:ext>
          </c:extLst>
        </c:ser>
        <c:ser>
          <c:idx val="5"/>
          <c:order val="5"/>
          <c:tx>
            <c:strRef>
              <c:f>[FINALPLOT.xlsx]Sheet1!$L$1</c:f>
              <c:strCache>
                <c:ptCount val="1"/>
                <c:pt idx="0">
                  <c:v>L4B2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[FINALPLOT.xlsx]Sheet1!$K$2:$K$55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[FINALPLOT.xlsx]Sheet1!$L$2:$L$55</c:f>
              <c:numCache>
                <c:formatCode>General</c:formatCode>
                <c:ptCount val="54"/>
                <c:pt idx="0">
                  <c:v>0.24807736913748801</c:v>
                </c:pt>
                <c:pt idx="1">
                  <c:v>0.25274037685419698</c:v>
                </c:pt>
                <c:pt idx="2">
                  <c:v>0.254672231104146</c:v>
                </c:pt>
                <c:pt idx="3">
                  <c:v>0.25347862593068099</c:v>
                </c:pt>
                <c:pt idx="4">
                  <c:v>0.25722564636516898</c:v>
                </c:pt>
                <c:pt idx="5">
                  <c:v>0.25477925435898902</c:v>
                </c:pt>
                <c:pt idx="6">
                  <c:v>0.25847704202632199</c:v>
                </c:pt>
                <c:pt idx="7">
                  <c:v>0.25854962327966902</c:v>
                </c:pt>
                <c:pt idx="8">
                  <c:v>0.25152546855949498</c:v>
                </c:pt>
                <c:pt idx="9">
                  <c:v>0.25103572158402498</c:v>
                </c:pt>
                <c:pt idx="10">
                  <c:v>0.24926526034400801</c:v>
                </c:pt>
                <c:pt idx="11">
                  <c:v>0.252210834721671</c:v>
                </c:pt>
                <c:pt idx="12">
                  <c:v>0.254299086687725</c:v>
                </c:pt>
                <c:pt idx="13">
                  <c:v>0.25584897159001802</c:v>
                </c:pt>
                <c:pt idx="14">
                  <c:v>0.24445839796723501</c:v>
                </c:pt>
                <c:pt idx="15">
                  <c:v>0.25191219197711801</c:v>
                </c:pt>
                <c:pt idx="16">
                  <c:v>0.24987499269299601</c:v>
                </c:pt>
                <c:pt idx="17">
                  <c:v>0.24808781014974199</c:v>
                </c:pt>
                <c:pt idx="18">
                  <c:v>0.24823381554163201</c:v>
                </c:pt>
                <c:pt idx="19">
                  <c:v>0.25018861251908803</c:v>
                </c:pt>
                <c:pt idx="20">
                  <c:v>0.255415354783527</c:v>
                </c:pt>
                <c:pt idx="21">
                  <c:v>0.25285623406694901</c:v>
                </c:pt>
                <c:pt idx="22">
                  <c:v>0.25398509766492899</c:v>
                </c:pt>
                <c:pt idx="23">
                  <c:v>0.24907675974799201</c:v>
                </c:pt>
                <c:pt idx="24">
                  <c:v>0.25422377315468297</c:v>
                </c:pt>
                <c:pt idx="25">
                  <c:v>0.25294068877459802</c:v>
                </c:pt>
                <c:pt idx="26">
                  <c:v>0.24843291226335901</c:v>
                </c:pt>
                <c:pt idx="27">
                  <c:v>0.24752686830534601</c:v>
                </c:pt>
                <c:pt idx="28">
                  <c:v>0.25057007100888701</c:v>
                </c:pt>
                <c:pt idx="29">
                  <c:v>0.25583154091295002</c:v>
                </c:pt>
                <c:pt idx="30">
                  <c:v>0.25425474006315402</c:v>
                </c:pt>
                <c:pt idx="31">
                  <c:v>0.24993499504636699</c:v>
                </c:pt>
                <c:pt idx="32">
                  <c:v>0.247927581938374</c:v>
                </c:pt>
                <c:pt idx="33">
                  <c:v>0.24917215468668699</c:v>
                </c:pt>
                <c:pt idx="34">
                  <c:v>0.248552152510055</c:v>
                </c:pt>
                <c:pt idx="35">
                  <c:v>0.25091706678882703</c:v>
                </c:pt>
                <c:pt idx="36">
                  <c:v>0.24753941852820399</c:v>
                </c:pt>
                <c:pt idx="37">
                  <c:v>0.24806674376211901</c:v>
                </c:pt>
                <c:pt idx="38">
                  <c:v>0.24730538220349499</c:v>
                </c:pt>
                <c:pt idx="39">
                  <c:v>0.25209177840383301</c:v>
                </c:pt>
                <c:pt idx="40">
                  <c:v>0.25255323219644099</c:v>
                </c:pt>
                <c:pt idx="41">
                  <c:v>0.24473286749387799</c:v>
                </c:pt>
                <c:pt idx="42">
                  <c:v>0.24651595160837</c:v>
                </c:pt>
                <c:pt idx="43">
                  <c:v>0.25041114090507699</c:v>
                </c:pt>
                <c:pt idx="44">
                  <c:v>0.244855258179524</c:v>
                </c:pt>
                <c:pt idx="45">
                  <c:v>0.24888867000492501</c:v>
                </c:pt>
                <c:pt idx="46">
                  <c:v>0.25017082388483097</c:v>
                </c:pt>
                <c:pt idx="47">
                  <c:v>0.24864184399745301</c:v>
                </c:pt>
                <c:pt idx="48">
                  <c:v>0.25100692575575512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B4-41DB-8E42-E4E0251CA607}"/>
            </c:ext>
          </c:extLst>
        </c:ser>
        <c:ser>
          <c:idx val="6"/>
          <c:order val="6"/>
          <c:tx>
            <c:strRef>
              <c:f>[FINALPLOT.xlsx]Sheet1!$N$1</c:f>
              <c:strCache>
                <c:ptCount val="1"/>
                <c:pt idx="0">
                  <c:v>E1B3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[FINALPLOT.xlsx]Sheet1!$M$2:$M$55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[FINALPLOT.xlsx]Sheet1!$N$2:$N$55</c:f>
              <c:numCache>
                <c:formatCode>General</c:formatCode>
                <c:ptCount val="54"/>
                <c:pt idx="0">
                  <c:v>0.32828505343275299</c:v>
                </c:pt>
                <c:pt idx="1">
                  <c:v>0.33201883461480303</c:v>
                </c:pt>
                <c:pt idx="2">
                  <c:v>0.34061550244074701</c:v>
                </c:pt>
                <c:pt idx="3">
                  <c:v>0.34055275745279301</c:v>
                </c:pt>
                <c:pt idx="4">
                  <c:v>0.33243553910704599</c:v>
                </c:pt>
                <c:pt idx="5">
                  <c:v>0.33704399954841502</c:v>
                </c:pt>
                <c:pt idx="6">
                  <c:v>0.33735588325431298</c:v>
                </c:pt>
                <c:pt idx="7">
                  <c:v>0.33557267221453102</c:v>
                </c:pt>
                <c:pt idx="8">
                  <c:v>0.33509140080114402</c:v>
                </c:pt>
                <c:pt idx="9">
                  <c:v>0.33428567731745601</c:v>
                </c:pt>
                <c:pt idx="10">
                  <c:v>0.33492544259281198</c:v>
                </c:pt>
                <c:pt idx="11">
                  <c:v>0.33694182119661098</c:v>
                </c:pt>
                <c:pt idx="12">
                  <c:v>0.33146083679342703</c:v>
                </c:pt>
                <c:pt idx="13">
                  <c:v>0.34523829320995703</c:v>
                </c:pt>
                <c:pt idx="14">
                  <c:v>0.331745511669153</c:v>
                </c:pt>
                <c:pt idx="15">
                  <c:v>0.33719501261039703</c:v>
                </c:pt>
                <c:pt idx="16">
                  <c:v>0.33717089156331598</c:v>
                </c:pt>
                <c:pt idx="17">
                  <c:v>0.33718612354923699</c:v>
                </c:pt>
                <c:pt idx="18">
                  <c:v>0.33192255204613402</c:v>
                </c:pt>
                <c:pt idx="19">
                  <c:v>0.33716869669743399</c:v>
                </c:pt>
                <c:pt idx="20">
                  <c:v>0.33722497846204003</c:v>
                </c:pt>
                <c:pt idx="21">
                  <c:v>0.33719555722049199</c:v>
                </c:pt>
                <c:pt idx="22">
                  <c:v>0.34109137521921001</c:v>
                </c:pt>
                <c:pt idx="23">
                  <c:v>0.337190293768244</c:v>
                </c:pt>
                <c:pt idx="24">
                  <c:v>0.33728715642361501</c:v>
                </c:pt>
                <c:pt idx="25">
                  <c:v>0.337184390055842</c:v>
                </c:pt>
                <c:pt idx="26">
                  <c:v>0.33879764547764102</c:v>
                </c:pt>
                <c:pt idx="27">
                  <c:v>0.33717961176065597</c:v>
                </c:pt>
                <c:pt idx="28">
                  <c:v>0.34232652409908798</c:v>
                </c:pt>
                <c:pt idx="29">
                  <c:v>0.33921793349992002</c:v>
                </c:pt>
                <c:pt idx="30">
                  <c:v>0.33718331826432701</c:v>
                </c:pt>
                <c:pt idx="31">
                  <c:v>0.33717690653899202</c:v>
                </c:pt>
                <c:pt idx="32">
                  <c:v>0.33717885558834698</c:v>
                </c:pt>
                <c:pt idx="33">
                  <c:v>0.33906586805834898</c:v>
                </c:pt>
                <c:pt idx="34">
                  <c:v>0.331429455048104</c:v>
                </c:pt>
                <c:pt idx="35">
                  <c:v>0.34787672832646599</c:v>
                </c:pt>
                <c:pt idx="36">
                  <c:v>0.33506735586541297</c:v>
                </c:pt>
                <c:pt idx="37">
                  <c:v>0.33613963948131897</c:v>
                </c:pt>
                <c:pt idx="38">
                  <c:v>0.33633536989974699</c:v>
                </c:pt>
                <c:pt idx="39">
                  <c:v>0.33324620452817</c:v>
                </c:pt>
                <c:pt idx="40">
                  <c:v>0.33025781732702603</c:v>
                </c:pt>
                <c:pt idx="41">
                  <c:v>0.33170701330229801</c:v>
                </c:pt>
                <c:pt idx="42">
                  <c:v>0.32869529220906002</c:v>
                </c:pt>
                <c:pt idx="43">
                  <c:v>0.32763564384468402</c:v>
                </c:pt>
                <c:pt idx="44">
                  <c:v>0.33254835448165698</c:v>
                </c:pt>
                <c:pt idx="45">
                  <c:v>0.33599668716933201</c:v>
                </c:pt>
                <c:pt idx="46">
                  <c:v>0.33359781150081902</c:v>
                </c:pt>
                <c:pt idx="47">
                  <c:v>0.334715593116785</c:v>
                </c:pt>
                <c:pt idx="48">
                  <c:v>0.34490306412965999</c:v>
                </c:pt>
                <c:pt idx="49">
                  <c:v>0.34433098941903401</c:v>
                </c:pt>
                <c:pt idx="50">
                  <c:v>0.33190176407752398</c:v>
                </c:pt>
                <c:pt idx="51">
                  <c:v>0.33567843903316102</c:v>
                </c:pt>
                <c:pt idx="52">
                  <c:v>0.33719689869449299</c:v>
                </c:pt>
                <c:pt idx="53">
                  <c:v>0.34147355906708599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B4-41DB-8E42-E4E0251CA607}"/>
            </c:ext>
          </c:extLst>
        </c:ser>
        <c:ser>
          <c:idx val="7"/>
          <c:order val="7"/>
          <c:tx>
            <c:strRef>
              <c:f>[FINALPLOT.xlsx]Sheet1!$P$1</c:f>
              <c:strCache>
                <c:ptCount val="1"/>
                <c:pt idx="0">
                  <c:v>S1B3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[FINALPLOT.xlsx]Sheet1!$O$2:$O$55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[FINALPLOT.xlsx]Sheet1!$P$2:$P$55</c:f>
              <c:numCache>
                <c:formatCode>General</c:formatCode>
                <c:ptCount val="54"/>
                <c:pt idx="0">
                  <c:v>0.33383755844493002</c:v>
                </c:pt>
                <c:pt idx="1">
                  <c:v>0.33319311613329999</c:v>
                </c:pt>
                <c:pt idx="2">
                  <c:v>0.33256972953181901</c:v>
                </c:pt>
                <c:pt idx="3">
                  <c:v>0.332288836514952</c:v>
                </c:pt>
                <c:pt idx="4">
                  <c:v>0.33226932768165401</c:v>
                </c:pt>
                <c:pt idx="5">
                  <c:v>0.33401956579069703</c:v>
                </c:pt>
                <c:pt idx="6">
                  <c:v>0.33248210782910798</c:v>
                </c:pt>
                <c:pt idx="7">
                  <c:v>0.332938403776046</c:v>
                </c:pt>
                <c:pt idx="8">
                  <c:v>0.327678427180007</c:v>
                </c:pt>
                <c:pt idx="9">
                  <c:v>0.329576160949134</c:v>
                </c:pt>
                <c:pt idx="10">
                  <c:v>0.33161133599528703</c:v>
                </c:pt>
                <c:pt idx="11">
                  <c:v>0.31115177980869102</c:v>
                </c:pt>
                <c:pt idx="12">
                  <c:v>0.329341387448436</c:v>
                </c:pt>
                <c:pt idx="13">
                  <c:v>0.32381803007757598</c:v>
                </c:pt>
                <c:pt idx="14">
                  <c:v>0.33191429909554998</c:v>
                </c:pt>
                <c:pt idx="15">
                  <c:v>0.33171516332552903</c:v>
                </c:pt>
                <c:pt idx="16">
                  <c:v>0.33077822586914202</c:v>
                </c:pt>
                <c:pt idx="17">
                  <c:v>0.33504270675039499</c:v>
                </c:pt>
                <c:pt idx="18">
                  <c:v>0.32846832416709798</c:v>
                </c:pt>
                <c:pt idx="19">
                  <c:v>0.33193960894327001</c:v>
                </c:pt>
                <c:pt idx="20">
                  <c:v>0.333631440342817</c:v>
                </c:pt>
                <c:pt idx="21">
                  <c:v>0.33347022421442302</c:v>
                </c:pt>
                <c:pt idx="22">
                  <c:v>0.33048143116854001</c:v>
                </c:pt>
                <c:pt idx="23">
                  <c:v>0.32984226857870902</c:v>
                </c:pt>
                <c:pt idx="24">
                  <c:v>0.333237204573889</c:v>
                </c:pt>
                <c:pt idx="25">
                  <c:v>0.330515555999498</c:v>
                </c:pt>
                <c:pt idx="26">
                  <c:v>0.32989579895292998</c:v>
                </c:pt>
                <c:pt idx="27">
                  <c:v>0.33436673283142099</c:v>
                </c:pt>
                <c:pt idx="28">
                  <c:v>0.32379741568896497</c:v>
                </c:pt>
                <c:pt idx="29">
                  <c:v>0.33124439865025201</c:v>
                </c:pt>
                <c:pt idx="30">
                  <c:v>0.33377624294944203</c:v>
                </c:pt>
                <c:pt idx="31">
                  <c:v>0.32976138546735301</c:v>
                </c:pt>
                <c:pt idx="32">
                  <c:v>0.33379526870491</c:v>
                </c:pt>
                <c:pt idx="33">
                  <c:v>0.330422781180509</c:v>
                </c:pt>
                <c:pt idx="34">
                  <c:v>0.33079462458844899</c:v>
                </c:pt>
                <c:pt idx="35">
                  <c:v>0.34146791795903397</c:v>
                </c:pt>
                <c:pt idx="36">
                  <c:v>0.32996521789615502</c:v>
                </c:pt>
                <c:pt idx="37">
                  <c:v>0.329264247801486</c:v>
                </c:pt>
                <c:pt idx="38">
                  <c:v>0.33070643847808701</c:v>
                </c:pt>
                <c:pt idx="39">
                  <c:v>0.33267239216449701</c:v>
                </c:pt>
                <c:pt idx="40">
                  <c:v>0.33110359497703401</c:v>
                </c:pt>
                <c:pt idx="41">
                  <c:v>0.33353151329326802</c:v>
                </c:pt>
                <c:pt idx="42">
                  <c:v>0.33174548258863601</c:v>
                </c:pt>
                <c:pt idx="43">
                  <c:v>0.33152012212473297</c:v>
                </c:pt>
                <c:pt idx="44">
                  <c:v>0.33591630376334197</c:v>
                </c:pt>
                <c:pt idx="45">
                  <c:v>0.33388376780691698</c:v>
                </c:pt>
                <c:pt idx="46">
                  <c:v>0.32621610174333399</c:v>
                </c:pt>
                <c:pt idx="47">
                  <c:v>0.32862274571788702</c:v>
                </c:pt>
                <c:pt idx="48">
                  <c:v>0.33162064240968298</c:v>
                </c:pt>
                <c:pt idx="49">
                  <c:v>0.33363145966963897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B4-41DB-8E42-E4E0251CA607}"/>
            </c:ext>
          </c:extLst>
        </c:ser>
        <c:ser>
          <c:idx val="8"/>
          <c:order val="8"/>
          <c:tx>
            <c:strRef>
              <c:f>[FINALPLOT.xlsx]Sheet1!$R$1</c:f>
              <c:strCache>
                <c:ptCount val="1"/>
                <c:pt idx="0">
                  <c:v>N1B3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[FINALPLOT.xlsx]Sheet1!$Q$2:$Q$55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[FINALPLOT.xlsx]Sheet1!$R$2:$R$55</c:f>
              <c:numCache>
                <c:formatCode>General</c:formatCode>
                <c:ptCount val="54"/>
                <c:pt idx="0">
                  <c:v>0.34618388470190697</c:v>
                </c:pt>
                <c:pt idx="1">
                  <c:v>0.34311866303880101</c:v>
                </c:pt>
                <c:pt idx="2">
                  <c:v>0.33452501183503403</c:v>
                </c:pt>
                <c:pt idx="3">
                  <c:v>0.33069673506018499</c:v>
                </c:pt>
                <c:pt idx="4">
                  <c:v>0.33112138223507498</c:v>
                </c:pt>
                <c:pt idx="5">
                  <c:v>0.343214980423516</c:v>
                </c:pt>
                <c:pt idx="6">
                  <c:v>0.334613322162294</c:v>
                </c:pt>
                <c:pt idx="7">
                  <c:v>0.34247669714351597</c:v>
                </c:pt>
                <c:pt idx="8">
                  <c:v>0.33392871196552798</c:v>
                </c:pt>
                <c:pt idx="9">
                  <c:v>0.33458705406010403</c:v>
                </c:pt>
                <c:pt idx="10">
                  <c:v>0.33460781695863201</c:v>
                </c:pt>
                <c:pt idx="11">
                  <c:v>0.34330828754648202</c:v>
                </c:pt>
                <c:pt idx="12">
                  <c:v>0.33953185655742202</c:v>
                </c:pt>
                <c:pt idx="13">
                  <c:v>0.33648028850442802</c:v>
                </c:pt>
                <c:pt idx="14">
                  <c:v>0.33930139084393901</c:v>
                </c:pt>
                <c:pt idx="15">
                  <c:v>0.34590923673342799</c:v>
                </c:pt>
                <c:pt idx="16">
                  <c:v>0.343048997888039</c:v>
                </c:pt>
                <c:pt idx="17">
                  <c:v>0.33865296289493302</c:v>
                </c:pt>
                <c:pt idx="18">
                  <c:v>0.35650034708260198</c:v>
                </c:pt>
                <c:pt idx="19">
                  <c:v>0.34032868063039801</c:v>
                </c:pt>
                <c:pt idx="20">
                  <c:v>0.339975712949806</c:v>
                </c:pt>
                <c:pt idx="21">
                  <c:v>0.33460187171885902</c:v>
                </c:pt>
                <c:pt idx="22">
                  <c:v>0.33459420401790102</c:v>
                </c:pt>
                <c:pt idx="23">
                  <c:v>0.331156804961039</c:v>
                </c:pt>
                <c:pt idx="24">
                  <c:v>0.33546995105739302</c:v>
                </c:pt>
                <c:pt idx="25">
                  <c:v>0.33993361655917698</c:v>
                </c:pt>
                <c:pt idx="26">
                  <c:v>0.341803299371785</c:v>
                </c:pt>
                <c:pt idx="27">
                  <c:v>0.34551337825777201</c:v>
                </c:pt>
                <c:pt idx="28">
                  <c:v>0.344542160275632</c:v>
                </c:pt>
                <c:pt idx="29">
                  <c:v>0.34242391079317103</c:v>
                </c:pt>
                <c:pt idx="30">
                  <c:v>0.336214067555341</c:v>
                </c:pt>
                <c:pt idx="31">
                  <c:v>0.34166506323024398</c:v>
                </c:pt>
                <c:pt idx="32">
                  <c:v>0.34429354662714101</c:v>
                </c:pt>
                <c:pt idx="33">
                  <c:v>0.341053841517172</c:v>
                </c:pt>
                <c:pt idx="34">
                  <c:v>0.33733125420919502</c:v>
                </c:pt>
                <c:pt idx="35">
                  <c:v>0.33837453936302397</c:v>
                </c:pt>
                <c:pt idx="36">
                  <c:v>0.34250071946468102</c:v>
                </c:pt>
                <c:pt idx="37">
                  <c:v>0.34063986327104501</c:v>
                </c:pt>
                <c:pt idx="38">
                  <c:v>0.34504874522828299</c:v>
                </c:pt>
                <c:pt idx="39">
                  <c:v>0.33840344560461699</c:v>
                </c:pt>
                <c:pt idx="40">
                  <c:v>0.32755594678769301</c:v>
                </c:pt>
                <c:pt idx="41">
                  <c:v>0.34452587045055799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4B4-41DB-8E42-E4E0251CA607}"/>
            </c:ext>
          </c:extLst>
        </c:ser>
        <c:ser>
          <c:idx val="9"/>
          <c:order val="9"/>
          <c:tx>
            <c:strRef>
              <c:f>[FINALPLOT.xlsx]Sheet1!$T$1</c:f>
              <c:strCache>
                <c:ptCount val="1"/>
                <c:pt idx="0">
                  <c:v>L1B3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[FINALPLOT.xlsx]Sheet1!$S$2:$S$55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[FINALPLOT.xlsx]Sheet1!$T$2:$T$55</c:f>
              <c:numCache>
                <c:formatCode>General</c:formatCode>
                <c:ptCount val="54"/>
                <c:pt idx="0">
                  <c:v>0.33726380024104902</c:v>
                </c:pt>
                <c:pt idx="1">
                  <c:v>0.34409933215410099</c:v>
                </c:pt>
                <c:pt idx="2">
                  <c:v>0.34353134193593898</c:v>
                </c:pt>
                <c:pt idx="3">
                  <c:v>0.34493986434514401</c:v>
                </c:pt>
                <c:pt idx="4">
                  <c:v>0.339584169208685</c:v>
                </c:pt>
                <c:pt idx="5">
                  <c:v>0.33305812976768101</c:v>
                </c:pt>
                <c:pt idx="6">
                  <c:v>0.34373568942676402</c:v>
                </c:pt>
                <c:pt idx="7">
                  <c:v>0.34155445504827803</c:v>
                </c:pt>
                <c:pt idx="8">
                  <c:v>0.324279994715028</c:v>
                </c:pt>
                <c:pt idx="9">
                  <c:v>0.33311572221513303</c:v>
                </c:pt>
                <c:pt idx="10">
                  <c:v>0.32900156841421602</c:v>
                </c:pt>
                <c:pt idx="11">
                  <c:v>0.32228240736208902</c:v>
                </c:pt>
                <c:pt idx="12">
                  <c:v>0.34536735521421902</c:v>
                </c:pt>
                <c:pt idx="13">
                  <c:v>0.34851445699199302</c:v>
                </c:pt>
                <c:pt idx="14">
                  <c:v>0.35060927594910202</c:v>
                </c:pt>
                <c:pt idx="15">
                  <c:v>0.34026938629772002</c:v>
                </c:pt>
                <c:pt idx="16">
                  <c:v>0.34876294706034999</c:v>
                </c:pt>
                <c:pt idx="17">
                  <c:v>0.34033729580722699</c:v>
                </c:pt>
                <c:pt idx="18">
                  <c:v>0.34679014984581302</c:v>
                </c:pt>
                <c:pt idx="19">
                  <c:v>0.34076513262768798</c:v>
                </c:pt>
                <c:pt idx="20">
                  <c:v>0.33865816263591902</c:v>
                </c:pt>
                <c:pt idx="21">
                  <c:v>0.34448797659869002</c:v>
                </c:pt>
                <c:pt idx="22">
                  <c:v>0.33305550917585502</c:v>
                </c:pt>
                <c:pt idx="23">
                  <c:v>0.333066501986298</c:v>
                </c:pt>
                <c:pt idx="24">
                  <c:v>0.33307656339664599</c:v>
                </c:pt>
                <c:pt idx="25">
                  <c:v>0.34083206221393297</c:v>
                </c:pt>
                <c:pt idx="26">
                  <c:v>0.34156453155129002</c:v>
                </c:pt>
                <c:pt idx="27">
                  <c:v>0.34396918871311699</c:v>
                </c:pt>
                <c:pt idx="28">
                  <c:v>0.33611199596784203</c:v>
                </c:pt>
                <c:pt idx="29">
                  <c:v>0.34229437842691701</c:v>
                </c:pt>
                <c:pt idx="30">
                  <c:v>0.33775188644986598</c:v>
                </c:pt>
                <c:pt idx="31">
                  <c:v>0.342251119909319</c:v>
                </c:pt>
                <c:pt idx="32">
                  <c:v>0.344319436396748</c:v>
                </c:pt>
                <c:pt idx="33">
                  <c:v>0.32981429764820702</c:v>
                </c:pt>
                <c:pt idx="34">
                  <c:v>0.31763702658265403</c:v>
                </c:pt>
                <c:pt idx="35">
                  <c:v>0.33660119294250201</c:v>
                </c:pt>
                <c:pt idx="36">
                  <c:v>0.32485405587299399</c:v>
                </c:pt>
                <c:pt idx="37">
                  <c:v>0.34224364628398901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4B4-41DB-8E42-E4E0251CA607}"/>
            </c:ext>
          </c:extLst>
        </c:ser>
        <c:ser>
          <c:idx val="10"/>
          <c:order val="10"/>
          <c:tx>
            <c:strRef>
              <c:f>[FINALPLOT.xlsx]Sheet1!$V$1</c:f>
              <c:strCache>
                <c:ptCount val="1"/>
                <c:pt idx="0">
                  <c:v>N2B3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[FINALPLOT.xlsx]Sheet1!$U$2:$U$55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[FINALPLOT.xlsx]Sheet1!$V$2:$V$55</c:f>
              <c:numCache>
                <c:formatCode>General</c:formatCode>
                <c:ptCount val="54"/>
                <c:pt idx="0">
                  <c:v>0.322799271278078</c:v>
                </c:pt>
                <c:pt idx="1">
                  <c:v>0.34349621314234802</c:v>
                </c:pt>
                <c:pt idx="2">
                  <c:v>0.34246301289289999</c:v>
                </c:pt>
                <c:pt idx="3">
                  <c:v>0.33576899049714398</c:v>
                </c:pt>
                <c:pt idx="4">
                  <c:v>0.33617695149671301</c:v>
                </c:pt>
                <c:pt idx="5">
                  <c:v>0.33958438116032003</c:v>
                </c:pt>
                <c:pt idx="6">
                  <c:v>0.34417050198450599</c:v>
                </c:pt>
                <c:pt idx="7">
                  <c:v>0.32616121996979403</c:v>
                </c:pt>
                <c:pt idx="8">
                  <c:v>0.32760296875932698</c:v>
                </c:pt>
                <c:pt idx="9">
                  <c:v>0.33040873288162098</c:v>
                </c:pt>
                <c:pt idx="10">
                  <c:v>0.330937305498194</c:v>
                </c:pt>
                <c:pt idx="11">
                  <c:v>0.32454067373082002</c:v>
                </c:pt>
                <c:pt idx="12">
                  <c:v>0.33258660322973699</c:v>
                </c:pt>
                <c:pt idx="13">
                  <c:v>0.333344085631187</c:v>
                </c:pt>
                <c:pt idx="14">
                  <c:v>0.33959925605251801</c:v>
                </c:pt>
                <c:pt idx="15">
                  <c:v>0.34267664616599902</c:v>
                </c:pt>
                <c:pt idx="16">
                  <c:v>0.33799236484445</c:v>
                </c:pt>
                <c:pt idx="17">
                  <c:v>0.33363950712659901</c:v>
                </c:pt>
                <c:pt idx="18">
                  <c:v>0.33336089976580602</c:v>
                </c:pt>
                <c:pt idx="19">
                  <c:v>0.34019313667454398</c:v>
                </c:pt>
                <c:pt idx="20">
                  <c:v>0.33926691487137201</c:v>
                </c:pt>
                <c:pt idx="21">
                  <c:v>0.32751425950683499</c:v>
                </c:pt>
                <c:pt idx="22">
                  <c:v>0.32903803768154399</c:v>
                </c:pt>
                <c:pt idx="23">
                  <c:v>0.33258919071647303</c:v>
                </c:pt>
                <c:pt idx="24">
                  <c:v>0.32851767179749097</c:v>
                </c:pt>
                <c:pt idx="25">
                  <c:v>0.33150761780028798</c:v>
                </c:pt>
                <c:pt idx="26">
                  <c:v>0.332387216753601</c:v>
                </c:pt>
                <c:pt idx="27">
                  <c:v>0.33256620798883801</c:v>
                </c:pt>
                <c:pt idx="28">
                  <c:v>0.33053731784532098</c:v>
                </c:pt>
                <c:pt idx="29">
                  <c:v>0.33258904882899898</c:v>
                </c:pt>
                <c:pt idx="30">
                  <c:v>0.33602815831660598</c:v>
                </c:pt>
                <c:pt idx="31">
                  <c:v>0.33257809180630299</c:v>
                </c:pt>
                <c:pt idx="32">
                  <c:v>0.33278720963022201</c:v>
                </c:pt>
                <c:pt idx="33">
                  <c:v>0.33257613098092897</c:v>
                </c:pt>
                <c:pt idx="34">
                  <c:v>0.337198143415327</c:v>
                </c:pt>
                <c:pt idx="35">
                  <c:v>0.33258047521532302</c:v>
                </c:pt>
                <c:pt idx="36">
                  <c:v>0.33257747612667599</c:v>
                </c:pt>
                <c:pt idx="37">
                  <c:v>0.33259438093086602</c:v>
                </c:pt>
                <c:pt idx="38">
                  <c:v>0.33259060150602898</c:v>
                </c:pt>
                <c:pt idx="39">
                  <c:v>0.33657885654109199</c:v>
                </c:pt>
                <c:pt idx="40">
                  <c:v>0.33259279712074002</c:v>
                </c:pt>
                <c:pt idx="41">
                  <c:v>0.33420138984242098</c:v>
                </c:pt>
                <c:pt idx="42">
                  <c:v>0.33252845819844201</c:v>
                </c:pt>
                <c:pt idx="43">
                  <c:v>0.33335820224053497</c:v>
                </c:pt>
                <c:pt idx="44">
                  <c:v>0.328989481401259</c:v>
                </c:pt>
                <c:pt idx="45">
                  <c:v>0.32942376859588002</c:v>
                </c:pt>
                <c:pt idx="46">
                  <c:v>0.33144632108827499</c:v>
                </c:pt>
                <c:pt idx="47">
                  <c:v>0.33416185926528003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4B4-41DB-8E42-E4E0251CA607}"/>
            </c:ext>
          </c:extLst>
        </c:ser>
        <c:ser>
          <c:idx val="11"/>
          <c:order val="11"/>
          <c:tx>
            <c:strRef>
              <c:f>[FINALPLOT.xlsx]Sheet1!$X$1</c:f>
              <c:strCache>
                <c:ptCount val="1"/>
                <c:pt idx="0">
                  <c:v>L4B3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[FINALPLOT.xlsx]Sheet1!$W$2:$W$55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[FINALPLOT.xlsx]Sheet1!$X$2:$X$55</c:f>
              <c:numCache>
                <c:formatCode>General</c:formatCode>
                <c:ptCount val="54"/>
                <c:pt idx="0">
                  <c:v>0.34173729236952799</c:v>
                </c:pt>
                <c:pt idx="1">
                  <c:v>0.34464501264328101</c:v>
                </c:pt>
                <c:pt idx="2">
                  <c:v>0.34822091856595</c:v>
                </c:pt>
                <c:pt idx="3">
                  <c:v>0.34639868090403803</c:v>
                </c:pt>
                <c:pt idx="4">
                  <c:v>0.35050591700628703</c:v>
                </c:pt>
                <c:pt idx="5">
                  <c:v>0.34875534186241303</c:v>
                </c:pt>
                <c:pt idx="6">
                  <c:v>0.354498068064868</c:v>
                </c:pt>
                <c:pt idx="7">
                  <c:v>0.35319197294501098</c:v>
                </c:pt>
                <c:pt idx="8">
                  <c:v>0.34818809229862402</c:v>
                </c:pt>
                <c:pt idx="9">
                  <c:v>0.34594584740524698</c:v>
                </c:pt>
                <c:pt idx="10">
                  <c:v>0.34626737420951498</c:v>
                </c:pt>
                <c:pt idx="11">
                  <c:v>0.34358148605808703</c:v>
                </c:pt>
                <c:pt idx="12">
                  <c:v>0.34451871591470201</c:v>
                </c:pt>
                <c:pt idx="13">
                  <c:v>0.34915107399704998</c:v>
                </c:pt>
                <c:pt idx="14">
                  <c:v>0.33852973072565701</c:v>
                </c:pt>
                <c:pt idx="15">
                  <c:v>0.34777625003016199</c:v>
                </c:pt>
                <c:pt idx="16">
                  <c:v>0.34093223027684399</c:v>
                </c:pt>
                <c:pt idx="17">
                  <c:v>0.33335721258332401</c:v>
                </c:pt>
                <c:pt idx="18">
                  <c:v>0.34467260777754399</c:v>
                </c:pt>
                <c:pt idx="19">
                  <c:v>0.34564161108519198</c:v>
                </c:pt>
                <c:pt idx="20">
                  <c:v>0.34760514822510102</c:v>
                </c:pt>
                <c:pt idx="21">
                  <c:v>0.34261618543452499</c:v>
                </c:pt>
                <c:pt idx="22">
                  <c:v>0.34822973977032601</c:v>
                </c:pt>
                <c:pt idx="23">
                  <c:v>0.34279402304640499</c:v>
                </c:pt>
                <c:pt idx="24">
                  <c:v>0.35128332030424397</c:v>
                </c:pt>
                <c:pt idx="25">
                  <c:v>0.347817008987994</c:v>
                </c:pt>
                <c:pt idx="26">
                  <c:v>0.34281183344386801</c:v>
                </c:pt>
                <c:pt idx="27">
                  <c:v>0.33988628764131801</c:v>
                </c:pt>
                <c:pt idx="28">
                  <c:v>0.341434407665615</c:v>
                </c:pt>
                <c:pt idx="29">
                  <c:v>0.34622932323869998</c:v>
                </c:pt>
                <c:pt idx="30">
                  <c:v>0.34822566643057001</c:v>
                </c:pt>
                <c:pt idx="31">
                  <c:v>0.34071932191002002</c:v>
                </c:pt>
                <c:pt idx="32">
                  <c:v>0.34119790867871702</c:v>
                </c:pt>
                <c:pt idx="33">
                  <c:v>0.34099887972171</c:v>
                </c:pt>
                <c:pt idx="34">
                  <c:v>0.341440483494794</c:v>
                </c:pt>
                <c:pt idx="35">
                  <c:v>0.34403408705027499</c:v>
                </c:pt>
                <c:pt idx="36">
                  <c:v>0.34063346781537002</c:v>
                </c:pt>
                <c:pt idx="37">
                  <c:v>0.340848382672508</c:v>
                </c:pt>
                <c:pt idx="38">
                  <c:v>0.340601577645256</c:v>
                </c:pt>
                <c:pt idx="39">
                  <c:v>0.34592278161631201</c:v>
                </c:pt>
                <c:pt idx="40">
                  <c:v>0.342936011150133</c:v>
                </c:pt>
                <c:pt idx="41">
                  <c:v>0.336253103728337</c:v>
                </c:pt>
                <c:pt idx="42">
                  <c:v>0.33868572266184999</c:v>
                </c:pt>
                <c:pt idx="43">
                  <c:v>0.34236332885179899</c:v>
                </c:pt>
                <c:pt idx="44">
                  <c:v>0.33536188784318</c:v>
                </c:pt>
                <c:pt idx="45">
                  <c:v>0.344161587280022</c:v>
                </c:pt>
                <c:pt idx="46">
                  <c:v>0.338410215788507</c:v>
                </c:pt>
                <c:pt idx="47">
                  <c:v>0.341808205173185</c:v>
                </c:pt>
                <c:pt idx="48">
                  <c:v>0.34399636112487436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4B4-41DB-8E42-E4E0251CA607}"/>
            </c:ext>
          </c:extLst>
        </c:ser>
        <c:ser>
          <c:idx val="12"/>
          <c:order val="12"/>
          <c:tx>
            <c:strRef>
              <c:f>[FINALPLOT.xlsx]Sheet1!$Z$1</c:f>
              <c:strCache>
                <c:ptCount val="1"/>
                <c:pt idx="0">
                  <c:v>E1B4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[FINALPLOT.xlsx]Sheet1!$Y$2:$Y$55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[FINALPLOT.xlsx]Sheet1!$Z$2:$Z$55</c:f>
              <c:numCache>
                <c:formatCode>General</c:formatCode>
                <c:ptCount val="54"/>
                <c:pt idx="0">
                  <c:v>0.459858628816045</c:v>
                </c:pt>
                <c:pt idx="1">
                  <c:v>0.46453408805263702</c:v>
                </c:pt>
                <c:pt idx="2">
                  <c:v>0.47079652399676197</c:v>
                </c:pt>
                <c:pt idx="3">
                  <c:v>0.47236881227547001</c:v>
                </c:pt>
                <c:pt idx="4">
                  <c:v>0.469358851514798</c:v>
                </c:pt>
                <c:pt idx="5">
                  <c:v>0.47004819944035098</c:v>
                </c:pt>
                <c:pt idx="6">
                  <c:v>0.47008837248872898</c:v>
                </c:pt>
                <c:pt idx="7">
                  <c:v>0.46606419997746501</c:v>
                </c:pt>
                <c:pt idx="8">
                  <c:v>0.46696841448670001</c:v>
                </c:pt>
                <c:pt idx="9">
                  <c:v>0.46607442117286302</c:v>
                </c:pt>
                <c:pt idx="10">
                  <c:v>0.46829055902974998</c:v>
                </c:pt>
                <c:pt idx="11">
                  <c:v>0.46966733750606798</c:v>
                </c:pt>
                <c:pt idx="12">
                  <c:v>0.46437998777578998</c:v>
                </c:pt>
                <c:pt idx="13">
                  <c:v>0.478357893781791</c:v>
                </c:pt>
                <c:pt idx="14">
                  <c:v>0.46483897029342203</c:v>
                </c:pt>
                <c:pt idx="15">
                  <c:v>0.47203642708374099</c:v>
                </c:pt>
                <c:pt idx="16">
                  <c:v>0.47200155635235302</c:v>
                </c:pt>
                <c:pt idx="17">
                  <c:v>0.47202613579624503</c:v>
                </c:pt>
                <c:pt idx="18">
                  <c:v>0.46767408591596699</c:v>
                </c:pt>
                <c:pt idx="19">
                  <c:v>0.47200541214792102</c:v>
                </c:pt>
                <c:pt idx="20">
                  <c:v>0.47205387849995301</c:v>
                </c:pt>
                <c:pt idx="21">
                  <c:v>0.47202737852321902</c:v>
                </c:pt>
                <c:pt idx="22">
                  <c:v>0.47585729108288</c:v>
                </c:pt>
                <c:pt idx="23">
                  <c:v>0.47202261575981902</c:v>
                </c:pt>
                <c:pt idx="24">
                  <c:v>0.47085063076804001</c:v>
                </c:pt>
                <c:pt idx="25">
                  <c:v>0.47201564939107798</c:v>
                </c:pt>
                <c:pt idx="26">
                  <c:v>0.47372706840398499</c:v>
                </c:pt>
                <c:pt idx="27">
                  <c:v>0.47201102159811997</c:v>
                </c:pt>
                <c:pt idx="28">
                  <c:v>0.47310170153293102</c:v>
                </c:pt>
                <c:pt idx="29">
                  <c:v>0.47335660933693202</c:v>
                </c:pt>
                <c:pt idx="30">
                  <c:v>0.47202139723180297</c:v>
                </c:pt>
                <c:pt idx="31">
                  <c:v>0.472006575994533</c:v>
                </c:pt>
                <c:pt idx="32">
                  <c:v>0.47201497939256998</c:v>
                </c:pt>
                <c:pt idx="33">
                  <c:v>0.47215670126238901</c:v>
                </c:pt>
                <c:pt idx="34">
                  <c:v>0.46598069010847398</c:v>
                </c:pt>
                <c:pt idx="35">
                  <c:v>0.481926789847959</c:v>
                </c:pt>
                <c:pt idx="36">
                  <c:v>0.46846783310492901</c:v>
                </c:pt>
                <c:pt idx="37">
                  <c:v>0.47019425789734998</c:v>
                </c:pt>
                <c:pt idx="38">
                  <c:v>0.46793309297800001</c:v>
                </c:pt>
                <c:pt idx="39">
                  <c:v>0.46060310800783499</c:v>
                </c:pt>
                <c:pt idx="40">
                  <c:v>0.46101618853378001</c:v>
                </c:pt>
                <c:pt idx="41">
                  <c:v>0.46343941433088098</c:v>
                </c:pt>
                <c:pt idx="42">
                  <c:v>0.45939085515265099</c:v>
                </c:pt>
                <c:pt idx="43">
                  <c:v>0.45645955736733201</c:v>
                </c:pt>
                <c:pt idx="44">
                  <c:v>0.46278153698062302</c:v>
                </c:pt>
                <c:pt idx="45">
                  <c:v>0.46931254878629902</c:v>
                </c:pt>
                <c:pt idx="46">
                  <c:v>0.46421821831229099</c:v>
                </c:pt>
                <c:pt idx="47">
                  <c:v>0.46926027718497898</c:v>
                </c:pt>
                <c:pt idx="48">
                  <c:v>0.48037748235558198</c:v>
                </c:pt>
                <c:pt idx="49">
                  <c:v>0.47899348516419699</c:v>
                </c:pt>
                <c:pt idx="50">
                  <c:v>0.46509022864192701</c:v>
                </c:pt>
                <c:pt idx="51">
                  <c:v>0.46358900198163899</c:v>
                </c:pt>
                <c:pt idx="52">
                  <c:v>0.46979229188504001</c:v>
                </c:pt>
                <c:pt idx="53">
                  <c:v>0.47483613642473999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4B4-41DB-8E42-E4E0251CA607}"/>
            </c:ext>
          </c:extLst>
        </c:ser>
        <c:ser>
          <c:idx val="13"/>
          <c:order val="13"/>
          <c:tx>
            <c:strRef>
              <c:f>[FINALPLOT.xlsx]Sheet1!$AB$1</c:f>
              <c:strCache>
                <c:ptCount val="1"/>
                <c:pt idx="0">
                  <c:v>S1B4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[FINALPLOT.xlsx]Sheet1!$AA$2:$AA$55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[FINALPLOT.xlsx]Sheet1!$AB$2:$AB$55</c:f>
              <c:numCache>
                <c:formatCode>General</c:formatCode>
                <c:ptCount val="54"/>
                <c:pt idx="0">
                  <c:v>0.455968369863954</c:v>
                </c:pt>
                <c:pt idx="1">
                  <c:v>0.45297462283899897</c:v>
                </c:pt>
                <c:pt idx="2">
                  <c:v>0.453771902795996</c:v>
                </c:pt>
                <c:pt idx="3">
                  <c:v>0.44516041160012998</c:v>
                </c:pt>
                <c:pt idx="4">
                  <c:v>0.44880973091545301</c:v>
                </c:pt>
                <c:pt idx="5">
                  <c:v>0.45482638314923701</c:v>
                </c:pt>
                <c:pt idx="6">
                  <c:v>0.45803316261773602</c:v>
                </c:pt>
                <c:pt idx="7">
                  <c:v>0.45751328237750499</c:v>
                </c:pt>
                <c:pt idx="8">
                  <c:v>0.44683526764738002</c:v>
                </c:pt>
                <c:pt idx="9">
                  <c:v>0.44431512764550202</c:v>
                </c:pt>
                <c:pt idx="10">
                  <c:v>0.44893217841148297</c:v>
                </c:pt>
                <c:pt idx="11">
                  <c:v>0.41999705961747202</c:v>
                </c:pt>
                <c:pt idx="12">
                  <c:v>0.44642258822474801</c:v>
                </c:pt>
                <c:pt idx="13">
                  <c:v>0.43894952361818401</c:v>
                </c:pt>
                <c:pt idx="14">
                  <c:v>0.44583450589170098</c:v>
                </c:pt>
                <c:pt idx="15">
                  <c:v>0.45127670410745102</c:v>
                </c:pt>
                <c:pt idx="16">
                  <c:v>0.45003613273175602</c:v>
                </c:pt>
                <c:pt idx="17">
                  <c:v>0.45715427207639597</c:v>
                </c:pt>
                <c:pt idx="18">
                  <c:v>0.44759863487445201</c:v>
                </c:pt>
                <c:pt idx="19">
                  <c:v>0.45900684097016903</c:v>
                </c:pt>
                <c:pt idx="20">
                  <c:v>0.45774906073528299</c:v>
                </c:pt>
                <c:pt idx="21">
                  <c:v>0.45684433200619701</c:v>
                </c:pt>
                <c:pt idx="22">
                  <c:v>0.44962151104366899</c:v>
                </c:pt>
                <c:pt idx="23">
                  <c:v>0.44888499926644598</c:v>
                </c:pt>
                <c:pt idx="24">
                  <c:v>0.45158012354492499</c:v>
                </c:pt>
                <c:pt idx="25">
                  <c:v>0.449440122013049</c:v>
                </c:pt>
                <c:pt idx="26">
                  <c:v>0.44874866350749398</c:v>
                </c:pt>
                <c:pt idx="27">
                  <c:v>0.45371764323587799</c:v>
                </c:pt>
                <c:pt idx="28">
                  <c:v>0.43773796961288403</c:v>
                </c:pt>
                <c:pt idx="29">
                  <c:v>0.45154556225219</c:v>
                </c:pt>
                <c:pt idx="30">
                  <c:v>0.44639609598830998</c:v>
                </c:pt>
                <c:pt idx="31">
                  <c:v>0.44854512711141098</c:v>
                </c:pt>
                <c:pt idx="32">
                  <c:v>0.45238084877519702</c:v>
                </c:pt>
                <c:pt idx="33">
                  <c:v>0.44948253365876101</c:v>
                </c:pt>
                <c:pt idx="34">
                  <c:v>0.45021558728639599</c:v>
                </c:pt>
                <c:pt idx="35">
                  <c:v>0.45174068715094901</c:v>
                </c:pt>
                <c:pt idx="36">
                  <c:v>0.449181049320378</c:v>
                </c:pt>
                <c:pt idx="37">
                  <c:v>0.44581153732819501</c:v>
                </c:pt>
                <c:pt idx="38">
                  <c:v>0.45033279333938597</c:v>
                </c:pt>
                <c:pt idx="39">
                  <c:v>0.45353517396173798</c:v>
                </c:pt>
                <c:pt idx="40">
                  <c:v>0.45063391056271801</c:v>
                </c:pt>
                <c:pt idx="41">
                  <c:v>0.45639112074299298</c:v>
                </c:pt>
                <c:pt idx="42">
                  <c:v>0.45255554252524499</c:v>
                </c:pt>
                <c:pt idx="43">
                  <c:v>0.45161734299036499</c:v>
                </c:pt>
                <c:pt idx="44">
                  <c:v>0.45338052419258601</c:v>
                </c:pt>
                <c:pt idx="45">
                  <c:v>0.454080163768945</c:v>
                </c:pt>
                <c:pt idx="46">
                  <c:v>0.44061023273366001</c:v>
                </c:pt>
                <c:pt idx="47">
                  <c:v>0.441843303339787</c:v>
                </c:pt>
                <c:pt idx="48">
                  <c:v>0.44861674684880098</c:v>
                </c:pt>
                <c:pt idx="49">
                  <c:v>0.45574750591451102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4B4-41DB-8E42-E4E0251CA607}"/>
            </c:ext>
          </c:extLst>
        </c:ser>
        <c:ser>
          <c:idx val="14"/>
          <c:order val="14"/>
          <c:tx>
            <c:strRef>
              <c:f>[FINALPLOT.xlsx]Sheet1!$AD$1</c:f>
              <c:strCache>
                <c:ptCount val="1"/>
                <c:pt idx="0">
                  <c:v>N1B4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[FINALPLOT.xlsx]Sheet1!$AC$2:$AC$55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[FINALPLOT.xlsx]Sheet1!$AD$2:$AD$55</c:f>
              <c:numCache>
                <c:formatCode>General</c:formatCode>
                <c:ptCount val="54"/>
                <c:pt idx="0">
                  <c:v>0.47498753688716999</c:v>
                </c:pt>
                <c:pt idx="1">
                  <c:v>0.46881023517564502</c:v>
                </c:pt>
                <c:pt idx="2">
                  <c:v>0.45300515183295298</c:v>
                </c:pt>
                <c:pt idx="3">
                  <c:v>0.44742323691736802</c:v>
                </c:pt>
                <c:pt idx="4">
                  <c:v>0.44933383402473798</c:v>
                </c:pt>
                <c:pt idx="5">
                  <c:v>0.46626058931026299</c:v>
                </c:pt>
                <c:pt idx="6">
                  <c:v>0.45143218918493</c:v>
                </c:pt>
                <c:pt idx="7">
                  <c:v>0.46548554967223799</c:v>
                </c:pt>
                <c:pt idx="8">
                  <c:v>0.45116467686220102</c:v>
                </c:pt>
                <c:pt idx="9">
                  <c:v>0.45141426844809901</c:v>
                </c:pt>
                <c:pt idx="10">
                  <c:v>0.45142908104746199</c:v>
                </c:pt>
                <c:pt idx="11">
                  <c:v>0.47045998178962001</c:v>
                </c:pt>
                <c:pt idx="12">
                  <c:v>0.46532979586360201</c:v>
                </c:pt>
                <c:pt idx="13">
                  <c:v>0.464901243773231</c:v>
                </c:pt>
                <c:pt idx="14">
                  <c:v>0.463657755085572</c:v>
                </c:pt>
                <c:pt idx="15">
                  <c:v>0.463717815688451</c:v>
                </c:pt>
                <c:pt idx="16">
                  <c:v>0.46734135620325901</c:v>
                </c:pt>
                <c:pt idx="17">
                  <c:v>0.46188959952998898</c:v>
                </c:pt>
                <c:pt idx="18">
                  <c:v>0.47175380403955303</c:v>
                </c:pt>
                <c:pt idx="19">
                  <c:v>0.46313141088305898</c:v>
                </c:pt>
                <c:pt idx="20">
                  <c:v>0.46179032566896899</c:v>
                </c:pt>
                <c:pt idx="21">
                  <c:v>0.45142248006149099</c:v>
                </c:pt>
                <c:pt idx="22">
                  <c:v>0.45142324671727901</c:v>
                </c:pt>
                <c:pt idx="23">
                  <c:v>0.45021817672437803</c:v>
                </c:pt>
                <c:pt idx="24">
                  <c:v>0.45755510202490601</c:v>
                </c:pt>
                <c:pt idx="25">
                  <c:v>0.469942416933673</c:v>
                </c:pt>
                <c:pt idx="26">
                  <c:v>0.47068490720504103</c:v>
                </c:pt>
                <c:pt idx="27">
                  <c:v>0.47587784573494402</c:v>
                </c:pt>
                <c:pt idx="28">
                  <c:v>0.467836124077325</c:v>
                </c:pt>
                <c:pt idx="29">
                  <c:v>0.46414830444636901</c:v>
                </c:pt>
                <c:pt idx="30">
                  <c:v>0.45690310185558702</c:v>
                </c:pt>
                <c:pt idx="31">
                  <c:v>0.464301673697469</c:v>
                </c:pt>
                <c:pt idx="32">
                  <c:v>0.46786868601708798</c:v>
                </c:pt>
                <c:pt idx="33">
                  <c:v>0.46388640729333802</c:v>
                </c:pt>
                <c:pt idx="34">
                  <c:v>0.461185773939082</c:v>
                </c:pt>
                <c:pt idx="35">
                  <c:v>0.4608465935353</c:v>
                </c:pt>
                <c:pt idx="36">
                  <c:v>0.46406253655743601</c:v>
                </c:pt>
                <c:pt idx="37">
                  <c:v>0.46271561524326299</c:v>
                </c:pt>
                <c:pt idx="38">
                  <c:v>0.46663303950759999</c:v>
                </c:pt>
                <c:pt idx="39">
                  <c:v>0.45543021673404899</c:v>
                </c:pt>
                <c:pt idx="40">
                  <c:v>0.45229982705986599</c:v>
                </c:pt>
                <c:pt idx="41">
                  <c:v>0.47000888901329102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4B4-41DB-8E42-E4E0251CA607}"/>
            </c:ext>
          </c:extLst>
        </c:ser>
        <c:ser>
          <c:idx val="15"/>
          <c:order val="15"/>
          <c:tx>
            <c:strRef>
              <c:f>[FINALPLOT.xlsx]Sheet1!$AF$1</c:f>
              <c:strCache>
                <c:ptCount val="1"/>
                <c:pt idx="0">
                  <c:v>L1B4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[FINALPLOT.xlsx]Sheet1!$AE$2:$AE$55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[FINALPLOT.xlsx]Sheet1!$AF$2:$AF$55</c:f>
              <c:numCache>
                <c:formatCode>General</c:formatCode>
                <c:ptCount val="54"/>
                <c:pt idx="0">
                  <c:v>0.46156067374693399</c:v>
                </c:pt>
                <c:pt idx="1">
                  <c:v>0.46764712374323503</c:v>
                </c:pt>
                <c:pt idx="2">
                  <c:v>0.46873722863012102</c:v>
                </c:pt>
                <c:pt idx="3">
                  <c:v>0.47297491070263398</c:v>
                </c:pt>
                <c:pt idx="4">
                  <c:v>0.46959645669054001</c:v>
                </c:pt>
                <c:pt idx="5">
                  <c:v>0.45216053233358</c:v>
                </c:pt>
                <c:pt idx="6">
                  <c:v>0.45839424363814602</c:v>
                </c:pt>
                <c:pt idx="7">
                  <c:v>0.455157508840559</c:v>
                </c:pt>
                <c:pt idx="8">
                  <c:v>0.44962151740139</c:v>
                </c:pt>
                <c:pt idx="9">
                  <c:v>0.45217264126057299</c:v>
                </c:pt>
                <c:pt idx="10">
                  <c:v>0.451049851596109</c:v>
                </c:pt>
                <c:pt idx="11">
                  <c:v>0.44460441047787802</c:v>
                </c:pt>
                <c:pt idx="12">
                  <c:v>0.47044433721583701</c:v>
                </c:pt>
                <c:pt idx="13">
                  <c:v>0.46901462621502799</c:v>
                </c:pt>
                <c:pt idx="14">
                  <c:v>0.478901961461973</c:v>
                </c:pt>
                <c:pt idx="15">
                  <c:v>0.47131819948721998</c:v>
                </c:pt>
                <c:pt idx="16">
                  <c:v>0.47767652282383599</c:v>
                </c:pt>
                <c:pt idx="17">
                  <c:v>0.46590972587378998</c:v>
                </c:pt>
                <c:pt idx="18">
                  <c:v>0.47149615959264202</c:v>
                </c:pt>
                <c:pt idx="19">
                  <c:v>0.467969170051729</c:v>
                </c:pt>
                <c:pt idx="20">
                  <c:v>0.472412071387805</c:v>
                </c:pt>
                <c:pt idx="21">
                  <c:v>0.47001536127435001</c:v>
                </c:pt>
                <c:pt idx="22">
                  <c:v>0.45217363562137802</c:v>
                </c:pt>
                <c:pt idx="23">
                  <c:v>0.45217187295491701</c:v>
                </c:pt>
                <c:pt idx="24">
                  <c:v>0.45217763851926002</c:v>
                </c:pt>
                <c:pt idx="25">
                  <c:v>0.45936136209434297</c:v>
                </c:pt>
                <c:pt idx="26">
                  <c:v>0.47081346912618999</c:v>
                </c:pt>
                <c:pt idx="27">
                  <c:v>0.46841108974881401</c:v>
                </c:pt>
                <c:pt idx="28">
                  <c:v>0.45526112299015198</c:v>
                </c:pt>
                <c:pt idx="29">
                  <c:v>0.46924086491060801</c:v>
                </c:pt>
                <c:pt idx="30">
                  <c:v>0.46480788306202903</c:v>
                </c:pt>
                <c:pt idx="31">
                  <c:v>0.46792057920809099</c:v>
                </c:pt>
                <c:pt idx="32">
                  <c:v>0.47356027647230498</c:v>
                </c:pt>
                <c:pt idx="33">
                  <c:v>0.45527380768715697</c:v>
                </c:pt>
                <c:pt idx="34">
                  <c:v>0.44460556226395798</c:v>
                </c:pt>
                <c:pt idx="35">
                  <c:v>0.44790433514886702</c:v>
                </c:pt>
                <c:pt idx="36">
                  <c:v>0.44476249787038802</c:v>
                </c:pt>
                <c:pt idx="37">
                  <c:v>0.45422080971721601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4B4-41DB-8E42-E4E0251CA607}"/>
            </c:ext>
          </c:extLst>
        </c:ser>
        <c:ser>
          <c:idx val="16"/>
          <c:order val="16"/>
          <c:tx>
            <c:strRef>
              <c:f>[FINALPLOT.xlsx]Sheet1!$AH$1</c:f>
              <c:strCache>
                <c:ptCount val="1"/>
                <c:pt idx="0">
                  <c:v>N2B4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[FINALPLOT.xlsx]Sheet1!$AG$2:$AG$55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[FINALPLOT.xlsx]Sheet1!$AH$2:$AH$55</c:f>
              <c:numCache>
                <c:formatCode>General</c:formatCode>
                <c:ptCount val="54"/>
                <c:pt idx="0">
                  <c:v>0.437320054124333</c:v>
                </c:pt>
                <c:pt idx="1">
                  <c:v>0.460826933294951</c:v>
                </c:pt>
                <c:pt idx="2">
                  <c:v>0.44828557622592902</c:v>
                </c:pt>
                <c:pt idx="3">
                  <c:v>0.46501674661491899</c:v>
                </c:pt>
                <c:pt idx="4">
                  <c:v>0.46632658747162498</c:v>
                </c:pt>
                <c:pt idx="5">
                  <c:v>0.46020988784404898</c:v>
                </c:pt>
                <c:pt idx="6">
                  <c:v>0.45802429070401102</c:v>
                </c:pt>
                <c:pt idx="7">
                  <c:v>0.455576712238564</c:v>
                </c:pt>
                <c:pt idx="8">
                  <c:v>0.45572585484959299</c:v>
                </c:pt>
                <c:pt idx="9">
                  <c:v>0.44662996416349798</c:v>
                </c:pt>
                <c:pt idx="10">
                  <c:v>0.45041414972944099</c:v>
                </c:pt>
                <c:pt idx="11">
                  <c:v>0.44058758436246798</c:v>
                </c:pt>
                <c:pt idx="12">
                  <c:v>0.45253046610627701</c:v>
                </c:pt>
                <c:pt idx="13">
                  <c:v>0.45381457235965</c:v>
                </c:pt>
                <c:pt idx="14">
                  <c:v>0.45905587319198699</c:v>
                </c:pt>
                <c:pt idx="15">
                  <c:v>0.45278615189383098</c:v>
                </c:pt>
                <c:pt idx="16">
                  <c:v>0.45081629471634099</c:v>
                </c:pt>
                <c:pt idx="17">
                  <c:v>0.45923468448782401</c:v>
                </c:pt>
                <c:pt idx="18">
                  <c:v>0.46059981634576402</c:v>
                </c:pt>
                <c:pt idx="19">
                  <c:v>0.45691068003870899</c:v>
                </c:pt>
                <c:pt idx="20">
                  <c:v>0.46514977106586802</c:v>
                </c:pt>
                <c:pt idx="21">
                  <c:v>0.45082288575350699</c:v>
                </c:pt>
                <c:pt idx="22">
                  <c:v>0.46055559353562098</c:v>
                </c:pt>
                <c:pt idx="23">
                  <c:v>0.45252865812813398</c:v>
                </c:pt>
                <c:pt idx="24">
                  <c:v>0.44590696830938198</c:v>
                </c:pt>
                <c:pt idx="25">
                  <c:v>0.45004137999542598</c:v>
                </c:pt>
                <c:pt idx="26">
                  <c:v>0.44963831287967199</c:v>
                </c:pt>
                <c:pt idx="27">
                  <c:v>0.45250235730035598</c:v>
                </c:pt>
                <c:pt idx="28">
                  <c:v>0.450262408498174</c:v>
                </c:pt>
                <c:pt idx="29">
                  <c:v>0.45254640235185201</c:v>
                </c:pt>
                <c:pt idx="30">
                  <c:v>0.44828158678181801</c:v>
                </c:pt>
                <c:pt idx="31">
                  <c:v>0.45251456587468503</c:v>
                </c:pt>
                <c:pt idx="32">
                  <c:v>0.45949711626161899</c:v>
                </c:pt>
                <c:pt idx="33">
                  <c:v>0.45251202133051199</c:v>
                </c:pt>
                <c:pt idx="34">
                  <c:v>0.442425256924036</c:v>
                </c:pt>
                <c:pt idx="35">
                  <c:v>0.45252647266385398</c:v>
                </c:pt>
                <c:pt idx="36">
                  <c:v>0.45251229298576101</c:v>
                </c:pt>
                <c:pt idx="37">
                  <c:v>0.45254976867990998</c:v>
                </c:pt>
                <c:pt idx="38">
                  <c:v>0.45252180694104499</c:v>
                </c:pt>
                <c:pt idx="39">
                  <c:v>0.458468996883166</c:v>
                </c:pt>
                <c:pt idx="40">
                  <c:v>0.45253689670743302</c:v>
                </c:pt>
                <c:pt idx="41">
                  <c:v>0.45361530352266999</c:v>
                </c:pt>
                <c:pt idx="42">
                  <c:v>0.45117787926733599</c:v>
                </c:pt>
                <c:pt idx="43">
                  <c:v>0.45047461874679501</c:v>
                </c:pt>
                <c:pt idx="44">
                  <c:v>0.44734385549769301</c:v>
                </c:pt>
                <c:pt idx="45">
                  <c:v>0.45315572551913702</c:v>
                </c:pt>
                <c:pt idx="46">
                  <c:v>0.45244014796128601</c:v>
                </c:pt>
                <c:pt idx="47">
                  <c:v>0.45827433243078203</c:v>
                </c:pt>
                <c:pt idx="48">
                  <c:v>0.45340575549086037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24B4-41DB-8E42-E4E0251CA607}"/>
            </c:ext>
          </c:extLst>
        </c:ser>
        <c:ser>
          <c:idx val="17"/>
          <c:order val="17"/>
          <c:tx>
            <c:strRef>
              <c:f>[FINALPLOT.xlsx]Sheet1!$AJ$1</c:f>
              <c:strCache>
                <c:ptCount val="1"/>
                <c:pt idx="0">
                  <c:v>L4B4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[FINALPLOT.xlsx]Sheet1!$AI$2:$AI$55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[FINALPLOT.xlsx]Sheet1!$AJ$2:$AJ$55</c:f>
              <c:numCache>
                <c:formatCode>General</c:formatCode>
                <c:ptCount val="54"/>
                <c:pt idx="0">
                  <c:v>0.46999657062373701</c:v>
                </c:pt>
                <c:pt idx="1">
                  <c:v>0.46992333673195003</c:v>
                </c:pt>
                <c:pt idx="2">
                  <c:v>0.47113965316151002</c:v>
                </c:pt>
                <c:pt idx="3">
                  <c:v>0.47163889333268</c:v>
                </c:pt>
                <c:pt idx="4">
                  <c:v>0.47619850303223998</c:v>
                </c:pt>
                <c:pt idx="5">
                  <c:v>0.47628486122052799</c:v>
                </c:pt>
                <c:pt idx="6">
                  <c:v>0.480893232764247</c:v>
                </c:pt>
                <c:pt idx="7">
                  <c:v>0.47928466634810801</c:v>
                </c:pt>
                <c:pt idx="8">
                  <c:v>0.478403958327006</c:v>
                </c:pt>
                <c:pt idx="9">
                  <c:v>0.47164407974406902</c:v>
                </c:pt>
                <c:pt idx="10">
                  <c:v>0.474474096318449</c:v>
                </c:pt>
                <c:pt idx="11">
                  <c:v>0.47086020628102099</c:v>
                </c:pt>
                <c:pt idx="12">
                  <c:v>0.47372837842328602</c:v>
                </c:pt>
                <c:pt idx="13">
                  <c:v>0.47841274936494699</c:v>
                </c:pt>
                <c:pt idx="14">
                  <c:v>0.464436558420462</c:v>
                </c:pt>
                <c:pt idx="15">
                  <c:v>0.47667561120019503</c:v>
                </c:pt>
                <c:pt idx="16">
                  <c:v>0.46622459355384299</c:v>
                </c:pt>
                <c:pt idx="17">
                  <c:v>0.45853461221541603</c:v>
                </c:pt>
                <c:pt idx="18">
                  <c:v>0.47371109754279001</c:v>
                </c:pt>
                <c:pt idx="19">
                  <c:v>0.472769898649817</c:v>
                </c:pt>
                <c:pt idx="20">
                  <c:v>0.47436392388936499</c:v>
                </c:pt>
                <c:pt idx="21">
                  <c:v>0.46474480966321002</c:v>
                </c:pt>
                <c:pt idx="22">
                  <c:v>0.47426560134600698</c:v>
                </c:pt>
                <c:pt idx="23">
                  <c:v>0.46940233606755999</c:v>
                </c:pt>
                <c:pt idx="24">
                  <c:v>0.47915922423382101</c:v>
                </c:pt>
                <c:pt idx="25">
                  <c:v>0.47467505301032498</c:v>
                </c:pt>
                <c:pt idx="26">
                  <c:v>0.47006088091605103</c:v>
                </c:pt>
                <c:pt idx="27">
                  <c:v>0.46572161706700099</c:v>
                </c:pt>
                <c:pt idx="28">
                  <c:v>0.46547337208987</c:v>
                </c:pt>
                <c:pt idx="29">
                  <c:v>0.46995402742133902</c:v>
                </c:pt>
                <c:pt idx="30">
                  <c:v>0.47434060198378097</c:v>
                </c:pt>
                <c:pt idx="31">
                  <c:v>0.46680058738442598</c:v>
                </c:pt>
                <c:pt idx="32">
                  <c:v>0.46782223489186398</c:v>
                </c:pt>
                <c:pt idx="33">
                  <c:v>0.46658315830403102</c:v>
                </c:pt>
                <c:pt idx="34">
                  <c:v>0.46790530780145001</c:v>
                </c:pt>
                <c:pt idx="35">
                  <c:v>0.47177909518156702</c:v>
                </c:pt>
                <c:pt idx="36">
                  <c:v>0.46740320701358301</c:v>
                </c:pt>
                <c:pt idx="37">
                  <c:v>0.46716485781283301</c:v>
                </c:pt>
                <c:pt idx="38">
                  <c:v>0.46739508065054303</c:v>
                </c:pt>
                <c:pt idx="39">
                  <c:v>0.47248265086428498</c:v>
                </c:pt>
                <c:pt idx="40">
                  <c:v>0.46663157929233001</c:v>
                </c:pt>
                <c:pt idx="41">
                  <c:v>0.45799393761412599</c:v>
                </c:pt>
                <c:pt idx="42">
                  <c:v>0.46241674410213601</c:v>
                </c:pt>
                <c:pt idx="43">
                  <c:v>0.46507408929382799</c:v>
                </c:pt>
                <c:pt idx="44">
                  <c:v>0.45545792224987403</c:v>
                </c:pt>
                <c:pt idx="45">
                  <c:v>0.47187001503960002</c:v>
                </c:pt>
                <c:pt idx="46">
                  <c:v>0.46079873712742703</c:v>
                </c:pt>
                <c:pt idx="47">
                  <c:v>0.46986939937079403</c:v>
                </c:pt>
                <c:pt idx="48">
                  <c:v>0.47005928351956933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4B4-41DB-8E42-E4E0251CA607}"/>
            </c:ext>
          </c:extLst>
        </c:ser>
        <c:ser>
          <c:idx val="18"/>
          <c:order val="18"/>
          <c:tx>
            <c:strRef>
              <c:f>[FINALPLOT.xlsx]Sheet1!$AL$1</c:f>
              <c:strCache>
                <c:ptCount val="1"/>
                <c:pt idx="0">
                  <c:v>E1B5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[FINALPLOT.xlsx]Sheet1!$AK$2:$AK$55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[FINALPLOT.xlsx]Sheet1!$AL$2:$AL$55</c:f>
              <c:numCache>
                <c:formatCode>General</c:formatCode>
                <c:ptCount val="54"/>
                <c:pt idx="0">
                  <c:v>0.58298829977774602</c:v>
                </c:pt>
                <c:pt idx="1">
                  <c:v>0.58076135939530005</c:v>
                </c:pt>
                <c:pt idx="2">
                  <c:v>0.58891817238491695</c:v>
                </c:pt>
                <c:pt idx="3">
                  <c:v>0.59333728378255102</c:v>
                </c:pt>
                <c:pt idx="4">
                  <c:v>0.58690356193581505</c:v>
                </c:pt>
                <c:pt idx="5">
                  <c:v>0.58914730213834898</c:v>
                </c:pt>
                <c:pt idx="6">
                  <c:v>0.58860407687959304</c:v>
                </c:pt>
                <c:pt idx="7">
                  <c:v>0.58714186379904598</c:v>
                </c:pt>
                <c:pt idx="8">
                  <c:v>0.58744086776917703</c:v>
                </c:pt>
                <c:pt idx="9">
                  <c:v>0.58637399949749403</c:v>
                </c:pt>
                <c:pt idx="10">
                  <c:v>0.58685490294315901</c:v>
                </c:pt>
                <c:pt idx="11">
                  <c:v>0.58811234864267203</c:v>
                </c:pt>
                <c:pt idx="12">
                  <c:v>0.582251905300884</c:v>
                </c:pt>
                <c:pt idx="13">
                  <c:v>0.60680710833850604</c:v>
                </c:pt>
                <c:pt idx="14">
                  <c:v>0.58684666312433897</c:v>
                </c:pt>
                <c:pt idx="15">
                  <c:v>0.59258608172298199</c:v>
                </c:pt>
                <c:pt idx="16">
                  <c:v>0.59255459755036599</c:v>
                </c:pt>
                <c:pt idx="17">
                  <c:v>0.59257843035500801</c:v>
                </c:pt>
                <c:pt idx="18">
                  <c:v>0.58893616354069001</c:v>
                </c:pt>
                <c:pt idx="19">
                  <c:v>0.59257007710518494</c:v>
                </c:pt>
                <c:pt idx="20">
                  <c:v>0.59261270638698504</c:v>
                </c:pt>
                <c:pt idx="21">
                  <c:v>0.59258961157893697</c:v>
                </c:pt>
                <c:pt idx="22">
                  <c:v>0.59309091880885501</c:v>
                </c:pt>
                <c:pt idx="23">
                  <c:v>0.59258495193412897</c:v>
                </c:pt>
                <c:pt idx="24">
                  <c:v>0.59048926569844495</c:v>
                </c:pt>
                <c:pt idx="25">
                  <c:v>0.59257467006865505</c:v>
                </c:pt>
                <c:pt idx="26">
                  <c:v>0.593864641410626</c:v>
                </c:pt>
                <c:pt idx="27">
                  <c:v>0.59257272291804497</c:v>
                </c:pt>
                <c:pt idx="28">
                  <c:v>0.59443206900075496</c:v>
                </c:pt>
                <c:pt idx="29">
                  <c:v>0.59496395246345402</c:v>
                </c:pt>
                <c:pt idx="30">
                  <c:v>0.59258188432911096</c:v>
                </c:pt>
                <c:pt idx="31">
                  <c:v>0.59256410532413295</c:v>
                </c:pt>
                <c:pt idx="32">
                  <c:v>0.59257612658000003</c:v>
                </c:pt>
                <c:pt idx="33">
                  <c:v>0.59579739320215996</c:v>
                </c:pt>
                <c:pt idx="34">
                  <c:v>0.58906391749570297</c:v>
                </c:pt>
                <c:pt idx="35">
                  <c:v>0.60069841509996602</c:v>
                </c:pt>
                <c:pt idx="36">
                  <c:v>0.58977163362225005</c:v>
                </c:pt>
                <c:pt idx="37">
                  <c:v>0.59343361642827497</c:v>
                </c:pt>
                <c:pt idx="38">
                  <c:v>0.58758589077879297</c:v>
                </c:pt>
                <c:pt idx="39">
                  <c:v>0.58034345084249495</c:v>
                </c:pt>
                <c:pt idx="40">
                  <c:v>0.57975011068131199</c:v>
                </c:pt>
                <c:pt idx="41">
                  <c:v>0.58058814483628995</c:v>
                </c:pt>
                <c:pt idx="42">
                  <c:v>0.57753067094604005</c:v>
                </c:pt>
                <c:pt idx="43">
                  <c:v>0.57839846785348203</c:v>
                </c:pt>
                <c:pt idx="44">
                  <c:v>0.58227589596705298</c:v>
                </c:pt>
                <c:pt idx="45">
                  <c:v>0.58770299253168701</c:v>
                </c:pt>
                <c:pt idx="46">
                  <c:v>0.58693880195386505</c:v>
                </c:pt>
                <c:pt idx="47">
                  <c:v>0.59109595761848499</c:v>
                </c:pt>
                <c:pt idx="48">
                  <c:v>0.59888785113274801</c:v>
                </c:pt>
                <c:pt idx="49">
                  <c:v>0.59704098282309703</c:v>
                </c:pt>
                <c:pt idx="50">
                  <c:v>0.58481435660273795</c:v>
                </c:pt>
                <c:pt idx="51">
                  <c:v>0.58794406943066002</c:v>
                </c:pt>
                <c:pt idx="52">
                  <c:v>0.58880177659655697</c:v>
                </c:pt>
                <c:pt idx="53">
                  <c:v>0.59214802678356304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24B4-41DB-8E42-E4E0251CA607}"/>
            </c:ext>
          </c:extLst>
        </c:ser>
        <c:ser>
          <c:idx val="19"/>
          <c:order val="19"/>
          <c:tx>
            <c:strRef>
              <c:f>[FINALPLOT.xlsx]Sheet1!$AN$1</c:f>
              <c:strCache>
                <c:ptCount val="1"/>
                <c:pt idx="0">
                  <c:v>S1B5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70000"/>
                  <a:lumOff val="30000"/>
                </a:schemeClr>
              </a:solidFill>
              <a:ln w="9525">
                <a:solidFill>
                  <a:schemeClr val="accent5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[FINALPLOT.xlsx]Sheet1!$AM$2:$AM$55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[FINALPLOT.xlsx]Sheet1!$AN$2:$AN$55</c:f>
              <c:numCache>
                <c:formatCode>General</c:formatCode>
                <c:ptCount val="54"/>
                <c:pt idx="0">
                  <c:v>0.579596893043832</c:v>
                </c:pt>
                <c:pt idx="1">
                  <c:v>0.57772252708999705</c:v>
                </c:pt>
                <c:pt idx="2">
                  <c:v>0.57911004366404095</c:v>
                </c:pt>
                <c:pt idx="3">
                  <c:v>0.57348957544329904</c:v>
                </c:pt>
                <c:pt idx="4">
                  <c:v>0.57338631972502097</c:v>
                </c:pt>
                <c:pt idx="5">
                  <c:v>0.57667779390838003</c:v>
                </c:pt>
                <c:pt idx="6">
                  <c:v>0.58277997516287905</c:v>
                </c:pt>
                <c:pt idx="7">
                  <c:v>0.5804560206353</c:v>
                </c:pt>
                <c:pt idx="8">
                  <c:v>0.57272759582045896</c:v>
                </c:pt>
                <c:pt idx="9">
                  <c:v>0.56964088246015498</c:v>
                </c:pt>
                <c:pt idx="10">
                  <c:v>0.57421819150261799</c:v>
                </c:pt>
                <c:pt idx="11">
                  <c:v>0.54863945972889505</c:v>
                </c:pt>
                <c:pt idx="12">
                  <c:v>0.57139906482666003</c:v>
                </c:pt>
                <c:pt idx="13">
                  <c:v>0.56640572789368104</c:v>
                </c:pt>
                <c:pt idx="14">
                  <c:v>0.57475702712299404</c:v>
                </c:pt>
                <c:pt idx="15">
                  <c:v>0.57224947198537202</c:v>
                </c:pt>
                <c:pt idx="16">
                  <c:v>0.57581151031863798</c:v>
                </c:pt>
                <c:pt idx="17">
                  <c:v>0.57974425634652405</c:v>
                </c:pt>
                <c:pt idx="18">
                  <c:v>0.57369597042345899</c:v>
                </c:pt>
                <c:pt idx="19">
                  <c:v>0.58405910232920899</c:v>
                </c:pt>
                <c:pt idx="20">
                  <c:v>0.58437540207294203</c:v>
                </c:pt>
                <c:pt idx="21">
                  <c:v>0.58245239162028895</c:v>
                </c:pt>
                <c:pt idx="22">
                  <c:v>0.57529676762749704</c:v>
                </c:pt>
                <c:pt idx="23">
                  <c:v>0.57371537354624302</c:v>
                </c:pt>
                <c:pt idx="24">
                  <c:v>0.57727224047413905</c:v>
                </c:pt>
                <c:pt idx="25">
                  <c:v>0.57561259155496802</c:v>
                </c:pt>
                <c:pt idx="26">
                  <c:v>0.57492892668788498</c:v>
                </c:pt>
                <c:pt idx="27">
                  <c:v>0.581886673003843</c:v>
                </c:pt>
                <c:pt idx="28">
                  <c:v>0.56360443303335805</c:v>
                </c:pt>
                <c:pt idx="29">
                  <c:v>0.57697857649783202</c:v>
                </c:pt>
                <c:pt idx="30">
                  <c:v>0.57231202916963198</c:v>
                </c:pt>
                <c:pt idx="31">
                  <c:v>0.57431525640064096</c:v>
                </c:pt>
                <c:pt idx="32">
                  <c:v>0.57842480966381304</c:v>
                </c:pt>
                <c:pt idx="33">
                  <c:v>0.574908753995647</c:v>
                </c:pt>
                <c:pt idx="34">
                  <c:v>0.57572943191707104</c:v>
                </c:pt>
                <c:pt idx="35">
                  <c:v>0.57439729748349899</c:v>
                </c:pt>
                <c:pt idx="36">
                  <c:v>0.57487722393653695</c:v>
                </c:pt>
                <c:pt idx="37">
                  <c:v>0.57331847779657796</c:v>
                </c:pt>
                <c:pt idx="38">
                  <c:v>0.57615341156557598</c:v>
                </c:pt>
                <c:pt idx="39">
                  <c:v>0.58079436662747697</c:v>
                </c:pt>
                <c:pt idx="40">
                  <c:v>0.57667078157551799</c:v>
                </c:pt>
                <c:pt idx="41">
                  <c:v>0.58367868419287705</c:v>
                </c:pt>
                <c:pt idx="42">
                  <c:v>0.57901444218777498</c:v>
                </c:pt>
                <c:pt idx="43">
                  <c:v>0.57806643880700803</c:v>
                </c:pt>
                <c:pt idx="44">
                  <c:v>0.57667336298017802</c:v>
                </c:pt>
                <c:pt idx="45">
                  <c:v>0.58047800604352395</c:v>
                </c:pt>
                <c:pt idx="46">
                  <c:v>0.56598584569870103</c:v>
                </c:pt>
                <c:pt idx="47">
                  <c:v>0.56845520918938497</c:v>
                </c:pt>
                <c:pt idx="48">
                  <c:v>0.57441901060763001</c:v>
                </c:pt>
                <c:pt idx="49">
                  <c:v>0.57784056493812597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4B4-41DB-8E42-E4E0251CA607}"/>
            </c:ext>
          </c:extLst>
        </c:ser>
        <c:ser>
          <c:idx val="20"/>
          <c:order val="20"/>
          <c:tx>
            <c:strRef>
              <c:f>[FINALPLOT.xlsx]Sheet1!$AP$1</c:f>
              <c:strCache>
                <c:ptCount val="1"/>
                <c:pt idx="0">
                  <c:v>N1B5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70000"/>
                  <a:lumOff val="30000"/>
                </a:schemeClr>
              </a:solidFill>
              <a:ln w="9525">
                <a:solidFill>
                  <a:schemeClr val="accent4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[FINALPLOT.xlsx]Sheet1!$AO$2:$AO$55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[FINALPLOT.xlsx]Sheet1!$AP$2:$AP$55</c:f>
              <c:numCache>
                <c:formatCode>General</c:formatCode>
                <c:ptCount val="54"/>
                <c:pt idx="0">
                  <c:v>0.60432010317442597</c:v>
                </c:pt>
                <c:pt idx="1">
                  <c:v>0.59570587722892798</c:v>
                </c:pt>
                <c:pt idx="2">
                  <c:v>0.57518763772725601</c:v>
                </c:pt>
                <c:pt idx="3">
                  <c:v>0.574188724203477</c:v>
                </c:pt>
                <c:pt idx="4">
                  <c:v>0.57391345527452997</c:v>
                </c:pt>
                <c:pt idx="5">
                  <c:v>0.59260601474749197</c:v>
                </c:pt>
                <c:pt idx="6">
                  <c:v>0.57476774081889703</c:v>
                </c:pt>
                <c:pt idx="7">
                  <c:v>0.592345550311696</c:v>
                </c:pt>
                <c:pt idx="8">
                  <c:v>0.57736699252739698</c:v>
                </c:pt>
                <c:pt idx="9">
                  <c:v>0.57475819527388805</c:v>
                </c:pt>
                <c:pt idx="10">
                  <c:v>0.57476047157122501</c:v>
                </c:pt>
                <c:pt idx="11">
                  <c:v>0.59843020253627699</c:v>
                </c:pt>
                <c:pt idx="12">
                  <c:v>0.59434955955972701</c:v>
                </c:pt>
                <c:pt idx="13">
                  <c:v>0.58764097378581703</c:v>
                </c:pt>
                <c:pt idx="14">
                  <c:v>0.59188946745978499</c:v>
                </c:pt>
                <c:pt idx="15">
                  <c:v>0.59380515569193804</c:v>
                </c:pt>
                <c:pt idx="16">
                  <c:v>0.59614572267419297</c:v>
                </c:pt>
                <c:pt idx="17">
                  <c:v>0.58729741075434905</c:v>
                </c:pt>
                <c:pt idx="18">
                  <c:v>0.59688481258363002</c:v>
                </c:pt>
                <c:pt idx="19">
                  <c:v>0.59000838121446797</c:v>
                </c:pt>
                <c:pt idx="20">
                  <c:v>0.58775066740368798</c:v>
                </c:pt>
                <c:pt idx="21">
                  <c:v>0.57475357452908205</c:v>
                </c:pt>
                <c:pt idx="22">
                  <c:v>0.57476307746547195</c:v>
                </c:pt>
                <c:pt idx="23">
                  <c:v>0.57541226460552397</c:v>
                </c:pt>
                <c:pt idx="24">
                  <c:v>0.58279221073371301</c:v>
                </c:pt>
                <c:pt idx="25">
                  <c:v>0.59357252075340605</c:v>
                </c:pt>
                <c:pt idx="26">
                  <c:v>0.59815472160564398</c:v>
                </c:pt>
                <c:pt idx="27">
                  <c:v>0.60074924828369902</c:v>
                </c:pt>
                <c:pt idx="28">
                  <c:v>0.59572198299937895</c:v>
                </c:pt>
                <c:pt idx="29">
                  <c:v>0.59366673745558496</c:v>
                </c:pt>
                <c:pt idx="30">
                  <c:v>0.58347653235725205</c:v>
                </c:pt>
                <c:pt idx="31">
                  <c:v>0.590863593777465</c:v>
                </c:pt>
                <c:pt idx="32">
                  <c:v>0.59648014863249599</c:v>
                </c:pt>
                <c:pt idx="33">
                  <c:v>0.59032310133861099</c:v>
                </c:pt>
                <c:pt idx="34">
                  <c:v>0.59117915208751803</c:v>
                </c:pt>
                <c:pt idx="35">
                  <c:v>0.588846090873692</c:v>
                </c:pt>
                <c:pt idx="36">
                  <c:v>0.58547124728448297</c:v>
                </c:pt>
                <c:pt idx="37">
                  <c:v>0.587244916447343</c:v>
                </c:pt>
                <c:pt idx="38">
                  <c:v>0.59305673222473898</c:v>
                </c:pt>
                <c:pt idx="39">
                  <c:v>0.58082900689656503</c:v>
                </c:pt>
                <c:pt idx="40">
                  <c:v>0.57041251579948604</c:v>
                </c:pt>
                <c:pt idx="41">
                  <c:v>0.596582694698645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4B4-41DB-8E42-E4E0251CA607}"/>
            </c:ext>
          </c:extLst>
        </c:ser>
        <c:ser>
          <c:idx val="21"/>
          <c:order val="21"/>
          <c:tx>
            <c:strRef>
              <c:f>[FINALPLOT.xlsx]Sheet1!$AR$1</c:f>
              <c:strCache>
                <c:ptCount val="1"/>
                <c:pt idx="0">
                  <c:v>L1B5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70000"/>
                  </a:schemeClr>
                </a:solidFill>
              </a:ln>
              <a:effectLst/>
            </c:spPr>
          </c:marker>
          <c:xVal>
            <c:numRef>
              <c:f>[FINALPLOT.xlsx]Sheet1!$AQ$2:$AQ$55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[FINALPLOT.xlsx]Sheet1!$AR$2:$AR$55</c:f>
              <c:numCache>
                <c:formatCode>General</c:formatCode>
                <c:ptCount val="54"/>
                <c:pt idx="0">
                  <c:v>0.59195031560785905</c:v>
                </c:pt>
                <c:pt idx="1">
                  <c:v>0.59142784528579795</c:v>
                </c:pt>
                <c:pt idx="2">
                  <c:v>0.597496632381329</c:v>
                </c:pt>
                <c:pt idx="3">
                  <c:v>0.60598602627117204</c:v>
                </c:pt>
                <c:pt idx="4">
                  <c:v>0.60199588488732403</c:v>
                </c:pt>
                <c:pt idx="5">
                  <c:v>0.57736556859986998</c:v>
                </c:pt>
                <c:pt idx="6">
                  <c:v>0.58289303286683003</c:v>
                </c:pt>
                <c:pt idx="7">
                  <c:v>0.57759637597320002</c:v>
                </c:pt>
                <c:pt idx="8">
                  <c:v>0.58544045880935403</c:v>
                </c:pt>
                <c:pt idx="9">
                  <c:v>0.57736232138703103</c:v>
                </c:pt>
                <c:pt idx="10">
                  <c:v>0.57719027822124902</c:v>
                </c:pt>
                <c:pt idx="11">
                  <c:v>0.57283018838978805</c:v>
                </c:pt>
                <c:pt idx="12">
                  <c:v>0.60373436833244198</c:v>
                </c:pt>
                <c:pt idx="13">
                  <c:v>0.59667214984998795</c:v>
                </c:pt>
                <c:pt idx="14">
                  <c:v>0.60674352244861296</c:v>
                </c:pt>
                <c:pt idx="15">
                  <c:v>0.60330311294683403</c:v>
                </c:pt>
                <c:pt idx="16">
                  <c:v>0.61461760007989996</c:v>
                </c:pt>
                <c:pt idx="17">
                  <c:v>0.59606061171609004</c:v>
                </c:pt>
                <c:pt idx="18">
                  <c:v>0.60152288245421703</c:v>
                </c:pt>
                <c:pt idx="19">
                  <c:v>0.59758776826780302</c:v>
                </c:pt>
                <c:pt idx="20">
                  <c:v>0.60956780632574403</c:v>
                </c:pt>
                <c:pt idx="21">
                  <c:v>0.60017911238559796</c:v>
                </c:pt>
                <c:pt idx="22">
                  <c:v>0.57738812708041698</c:v>
                </c:pt>
                <c:pt idx="23">
                  <c:v>0.57737083050459503</c:v>
                </c:pt>
                <c:pt idx="24">
                  <c:v>0.577370805576782</c:v>
                </c:pt>
                <c:pt idx="25">
                  <c:v>0.58166993760473595</c:v>
                </c:pt>
                <c:pt idx="26">
                  <c:v>0.60443340049408301</c:v>
                </c:pt>
                <c:pt idx="27">
                  <c:v>0.59726576224148697</c:v>
                </c:pt>
                <c:pt idx="28">
                  <c:v>0.58369871223783099</c:v>
                </c:pt>
                <c:pt idx="29">
                  <c:v>0.59976081709707196</c:v>
                </c:pt>
                <c:pt idx="30">
                  <c:v>0.59527496040453598</c:v>
                </c:pt>
                <c:pt idx="31">
                  <c:v>0.59814349566929303</c:v>
                </c:pt>
                <c:pt idx="32">
                  <c:v>0.604184966192571</c:v>
                </c:pt>
                <c:pt idx="33">
                  <c:v>0.58404949374978099</c:v>
                </c:pt>
                <c:pt idx="34">
                  <c:v>0.57401236317099202</c:v>
                </c:pt>
                <c:pt idx="35">
                  <c:v>0.57025565819695201</c:v>
                </c:pt>
                <c:pt idx="36">
                  <c:v>0.57160449807227898</c:v>
                </c:pt>
                <c:pt idx="37">
                  <c:v>0.58109720610944904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4B4-41DB-8E42-E4E0251CA607}"/>
            </c:ext>
          </c:extLst>
        </c:ser>
        <c:ser>
          <c:idx val="22"/>
          <c:order val="22"/>
          <c:tx>
            <c:strRef>
              <c:f>[FINALPLOT.xlsx]Sheet1!$AT$1</c:f>
              <c:strCache>
                <c:ptCount val="1"/>
                <c:pt idx="0">
                  <c:v>N2B5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</a:ln>
              <a:effectLst/>
            </c:spPr>
          </c:marker>
          <c:xVal>
            <c:numRef>
              <c:f>[FINALPLOT.xlsx]Sheet1!$AS$2:$AS$55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[FINALPLOT.xlsx]Sheet1!$AT$2:$AT$55</c:f>
              <c:numCache>
                <c:formatCode>General</c:formatCode>
                <c:ptCount val="54"/>
                <c:pt idx="0">
                  <c:v>0.56187416391546496</c:v>
                </c:pt>
                <c:pt idx="1">
                  <c:v>0.58407412693642702</c:v>
                </c:pt>
                <c:pt idx="2">
                  <c:v>0.57250141409288302</c:v>
                </c:pt>
                <c:pt idx="3">
                  <c:v>0.59205155128327003</c:v>
                </c:pt>
                <c:pt idx="4">
                  <c:v>0.59255502015621397</c:v>
                </c:pt>
                <c:pt idx="5">
                  <c:v>0.58753752651007896</c:v>
                </c:pt>
                <c:pt idx="6">
                  <c:v>0.58197757098159497</c:v>
                </c:pt>
                <c:pt idx="7">
                  <c:v>0.58575235696089301</c:v>
                </c:pt>
                <c:pt idx="8">
                  <c:v>0.58387946275552205</c:v>
                </c:pt>
                <c:pt idx="9">
                  <c:v>0.56944643754154001</c:v>
                </c:pt>
                <c:pt idx="10">
                  <c:v>0.57291887957528598</c:v>
                </c:pt>
                <c:pt idx="11">
                  <c:v>0.56692202272778602</c:v>
                </c:pt>
                <c:pt idx="12">
                  <c:v>0.57687758324605998</c:v>
                </c:pt>
                <c:pt idx="13">
                  <c:v>0.57737556969135995</c:v>
                </c:pt>
                <c:pt idx="14">
                  <c:v>0.58221029469997698</c:v>
                </c:pt>
                <c:pt idx="15">
                  <c:v>0.57669179688383199</c:v>
                </c:pt>
                <c:pt idx="16">
                  <c:v>0.575103905568081</c:v>
                </c:pt>
                <c:pt idx="17">
                  <c:v>0.58315705806148899</c:v>
                </c:pt>
                <c:pt idx="18">
                  <c:v>0.58543481394656804</c:v>
                </c:pt>
                <c:pt idx="19">
                  <c:v>0.58374992663914205</c:v>
                </c:pt>
                <c:pt idx="20">
                  <c:v>0.58815843141796897</c:v>
                </c:pt>
                <c:pt idx="21">
                  <c:v>0.577597668443257</c:v>
                </c:pt>
                <c:pt idx="22">
                  <c:v>0.588675981047179</c:v>
                </c:pt>
                <c:pt idx="23">
                  <c:v>0.57687239242041</c:v>
                </c:pt>
                <c:pt idx="24">
                  <c:v>0.56968908762668102</c:v>
                </c:pt>
                <c:pt idx="25">
                  <c:v>0.57255339906306402</c:v>
                </c:pt>
                <c:pt idx="26">
                  <c:v>0.571933174120419</c:v>
                </c:pt>
                <c:pt idx="27">
                  <c:v>0.57683765562279798</c:v>
                </c:pt>
                <c:pt idx="28">
                  <c:v>0.57629095687646603</c:v>
                </c:pt>
                <c:pt idx="29">
                  <c:v>0.57689757031120703</c:v>
                </c:pt>
                <c:pt idx="30">
                  <c:v>0.575620275446309</c:v>
                </c:pt>
                <c:pt idx="31">
                  <c:v>0.57685434973565397</c:v>
                </c:pt>
                <c:pt idx="32">
                  <c:v>0.58356083641109002</c:v>
                </c:pt>
                <c:pt idx="33">
                  <c:v>0.57684589450217605</c:v>
                </c:pt>
                <c:pt idx="34">
                  <c:v>0.56735750246721905</c:v>
                </c:pt>
                <c:pt idx="35">
                  <c:v>0.57687483283398699</c:v>
                </c:pt>
                <c:pt idx="36">
                  <c:v>0.57685934962347096</c:v>
                </c:pt>
                <c:pt idx="37">
                  <c:v>0.57688958070651097</c:v>
                </c:pt>
                <c:pt idx="38">
                  <c:v>0.57683777817596404</c:v>
                </c:pt>
                <c:pt idx="39">
                  <c:v>0.58681770559583601</c:v>
                </c:pt>
                <c:pt idx="40">
                  <c:v>0.57688376666312302</c:v>
                </c:pt>
                <c:pt idx="41">
                  <c:v>0.57648949328168297</c:v>
                </c:pt>
                <c:pt idx="42">
                  <c:v>0.57455544414908299</c:v>
                </c:pt>
                <c:pt idx="43">
                  <c:v>0.57406349005680601</c:v>
                </c:pt>
                <c:pt idx="44">
                  <c:v>0.57431662156199903</c:v>
                </c:pt>
                <c:pt idx="45">
                  <c:v>0.57838656931435095</c:v>
                </c:pt>
                <c:pt idx="46">
                  <c:v>0.57602643754875005</c:v>
                </c:pt>
                <c:pt idx="47">
                  <c:v>0.58267742480999096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4B4-41DB-8E42-E4E0251CA607}"/>
            </c:ext>
          </c:extLst>
        </c:ser>
        <c:ser>
          <c:idx val="23"/>
          <c:order val="23"/>
          <c:tx>
            <c:strRef>
              <c:f>[FINALPLOT.xlsx]Sheet1!$AV$1</c:f>
              <c:strCache>
                <c:ptCount val="1"/>
                <c:pt idx="0">
                  <c:v>L4B5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</a:ln>
              <a:effectLst/>
            </c:spPr>
          </c:marker>
          <c:xVal>
            <c:numRef>
              <c:f>[FINALPLOT.xlsx]Sheet1!$AU$2:$AU$55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[FINALPLOT.xlsx]Sheet1!$AV$2:$AV$55</c:f>
              <c:numCache>
                <c:formatCode>General</c:formatCode>
                <c:ptCount val="54"/>
                <c:pt idx="0">
                  <c:v>0.59494328464222801</c:v>
                </c:pt>
                <c:pt idx="1">
                  <c:v>0.59695923031603104</c:v>
                </c:pt>
                <c:pt idx="2">
                  <c:v>0.59954866206709201</c:v>
                </c:pt>
                <c:pt idx="3">
                  <c:v>0.59840593150550803</c:v>
                </c:pt>
                <c:pt idx="4">
                  <c:v>0.60266615012001401</c:v>
                </c:pt>
                <c:pt idx="5">
                  <c:v>0.60141385769141598</c:v>
                </c:pt>
                <c:pt idx="6">
                  <c:v>0.60531009273708103</c:v>
                </c:pt>
                <c:pt idx="7">
                  <c:v>0.60331326885861802</c:v>
                </c:pt>
                <c:pt idx="8">
                  <c:v>0.60684495744277001</c:v>
                </c:pt>
                <c:pt idx="9">
                  <c:v>0.59929155778666998</c:v>
                </c:pt>
                <c:pt idx="10">
                  <c:v>0.60246381588656805</c:v>
                </c:pt>
                <c:pt idx="11">
                  <c:v>0.60282142861823296</c:v>
                </c:pt>
                <c:pt idx="12">
                  <c:v>0.60841805869847398</c:v>
                </c:pt>
                <c:pt idx="13">
                  <c:v>0.61011847493008697</c:v>
                </c:pt>
                <c:pt idx="14">
                  <c:v>0.59246128038590296</c:v>
                </c:pt>
                <c:pt idx="15">
                  <c:v>0.60582724200881999</c:v>
                </c:pt>
                <c:pt idx="16">
                  <c:v>0.59140121384773103</c:v>
                </c:pt>
                <c:pt idx="17">
                  <c:v>0.58918017757173102</c:v>
                </c:pt>
                <c:pt idx="18">
                  <c:v>0.59529339832066297</c:v>
                </c:pt>
                <c:pt idx="19">
                  <c:v>0.59824123370754101</c:v>
                </c:pt>
                <c:pt idx="20">
                  <c:v>0.59997443303881803</c:v>
                </c:pt>
                <c:pt idx="21">
                  <c:v>0.59189216467038097</c:v>
                </c:pt>
                <c:pt idx="22">
                  <c:v>0.59804145032984701</c:v>
                </c:pt>
                <c:pt idx="23">
                  <c:v>0.59596238955521597</c:v>
                </c:pt>
                <c:pt idx="24">
                  <c:v>0.60292033109788301</c:v>
                </c:pt>
                <c:pt idx="25">
                  <c:v>0.59799000533893298</c:v>
                </c:pt>
                <c:pt idx="26">
                  <c:v>0.59643101663203502</c:v>
                </c:pt>
                <c:pt idx="27">
                  <c:v>0.58868778066204996</c:v>
                </c:pt>
                <c:pt idx="28">
                  <c:v>0.59113924830681597</c:v>
                </c:pt>
                <c:pt idx="29">
                  <c:v>0.59989377806713995</c:v>
                </c:pt>
                <c:pt idx="30">
                  <c:v>0.60236964541715399</c:v>
                </c:pt>
                <c:pt idx="31">
                  <c:v>0.59527809773012097</c:v>
                </c:pt>
                <c:pt idx="32">
                  <c:v>0.59432958778169598</c:v>
                </c:pt>
                <c:pt idx="33">
                  <c:v>0.592652999715228</c:v>
                </c:pt>
                <c:pt idx="34">
                  <c:v>0.59384464903329903</c:v>
                </c:pt>
                <c:pt idx="35">
                  <c:v>0.59719573200541498</c:v>
                </c:pt>
                <c:pt idx="36">
                  <c:v>0.59345672161492802</c:v>
                </c:pt>
                <c:pt idx="37">
                  <c:v>0.59360609470950398</c:v>
                </c:pt>
                <c:pt idx="38">
                  <c:v>0.59415898979764903</c:v>
                </c:pt>
                <c:pt idx="39">
                  <c:v>0.59897622999172495</c:v>
                </c:pt>
                <c:pt idx="40">
                  <c:v>0.59233240016959898</c:v>
                </c:pt>
                <c:pt idx="41">
                  <c:v>0.58423018229477497</c:v>
                </c:pt>
                <c:pt idx="42">
                  <c:v>0.59065151420710005</c:v>
                </c:pt>
                <c:pt idx="43">
                  <c:v>0.58816735833651501</c:v>
                </c:pt>
                <c:pt idx="44">
                  <c:v>0.57819367897053198</c:v>
                </c:pt>
                <c:pt idx="45">
                  <c:v>0.59785382759272698</c:v>
                </c:pt>
                <c:pt idx="46">
                  <c:v>0.58931233111822601</c:v>
                </c:pt>
                <c:pt idx="47">
                  <c:v>0.59605971779480305</c:v>
                </c:pt>
                <c:pt idx="48">
                  <c:v>0.59667761819006848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4B4-41DB-8E42-E4E0251CA607}"/>
            </c:ext>
          </c:extLst>
        </c:ser>
        <c:ser>
          <c:idx val="24"/>
          <c:order val="24"/>
          <c:tx>
            <c:strRef>
              <c:f>[FINALPLOT.xlsx]Sheet1!$AX$1</c:f>
              <c:strCache>
                <c:ptCount val="1"/>
                <c:pt idx="0">
                  <c:v>E1B6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  <a:lumOff val="50000"/>
                </a:schemeClr>
              </a:solidFill>
              <a:ln w="9525">
                <a:solidFill>
                  <a:schemeClr val="accent6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[FINALPLOT.xlsx]Sheet1!$AW$2:$AW$55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[FINALPLOT.xlsx]Sheet1!$AX$2:$AX$55</c:f>
              <c:numCache>
                <c:formatCode>General</c:formatCode>
                <c:ptCount val="54"/>
                <c:pt idx="0">
                  <c:v>0.68274427325262499</c:v>
                </c:pt>
                <c:pt idx="1">
                  <c:v>0.67835169658745098</c:v>
                </c:pt>
                <c:pt idx="2">
                  <c:v>0.67731119135910001</c:v>
                </c:pt>
                <c:pt idx="3">
                  <c:v>0.68879632897901599</c:v>
                </c:pt>
                <c:pt idx="4">
                  <c:v>0.68534930486831203</c:v>
                </c:pt>
                <c:pt idx="5">
                  <c:v>0.67722821432115299</c:v>
                </c:pt>
                <c:pt idx="6">
                  <c:v>0.67510027640164705</c:v>
                </c:pt>
                <c:pt idx="7">
                  <c:v>0.67539811597053501</c:v>
                </c:pt>
                <c:pt idx="8">
                  <c:v>0.67589972279395505</c:v>
                </c:pt>
                <c:pt idx="9">
                  <c:v>0.67838006123066497</c:v>
                </c:pt>
                <c:pt idx="10">
                  <c:v>0.67827600479678996</c:v>
                </c:pt>
                <c:pt idx="11">
                  <c:v>0.67648139228601101</c:v>
                </c:pt>
                <c:pt idx="12">
                  <c:v>0.67683117730472298</c:v>
                </c:pt>
                <c:pt idx="13">
                  <c:v>0.68336270516113395</c:v>
                </c:pt>
                <c:pt idx="14">
                  <c:v>0.67746337374336696</c:v>
                </c:pt>
                <c:pt idx="15">
                  <c:v>0.68180190112842898</c:v>
                </c:pt>
                <c:pt idx="16">
                  <c:v>0.68182650361247399</c:v>
                </c:pt>
                <c:pt idx="17">
                  <c:v>0.68183938525216703</c:v>
                </c:pt>
                <c:pt idx="18">
                  <c:v>0.68022732318520496</c:v>
                </c:pt>
                <c:pt idx="19">
                  <c:v>0.68184563412479604</c:v>
                </c:pt>
                <c:pt idx="20">
                  <c:v>0.68183951871795401</c:v>
                </c:pt>
                <c:pt idx="21">
                  <c:v>0.68183647430794003</c:v>
                </c:pt>
                <c:pt idx="22">
                  <c:v>0.68142356925221004</c:v>
                </c:pt>
                <c:pt idx="23">
                  <c:v>0.68182538145565696</c:v>
                </c:pt>
                <c:pt idx="24">
                  <c:v>0.67710218780628495</c:v>
                </c:pt>
                <c:pt idx="25">
                  <c:v>0.68182026580490496</c:v>
                </c:pt>
                <c:pt idx="26">
                  <c:v>0.67947880066125699</c:v>
                </c:pt>
                <c:pt idx="27">
                  <c:v>0.68181217524668103</c:v>
                </c:pt>
                <c:pt idx="28">
                  <c:v>0.67526257757043695</c:v>
                </c:pt>
                <c:pt idx="29">
                  <c:v>0.68299423544167204</c:v>
                </c:pt>
                <c:pt idx="30">
                  <c:v>0.68182041201821197</c:v>
                </c:pt>
                <c:pt idx="31">
                  <c:v>0.68180788675763604</c:v>
                </c:pt>
                <c:pt idx="32">
                  <c:v>0.68182001329553499</c:v>
                </c:pt>
                <c:pt idx="33">
                  <c:v>0.69275319419353798</c:v>
                </c:pt>
                <c:pt idx="34">
                  <c:v>0.68314213871030705</c:v>
                </c:pt>
                <c:pt idx="35">
                  <c:v>0.676913323170934</c:v>
                </c:pt>
                <c:pt idx="36">
                  <c:v>0.679781771830965</c:v>
                </c:pt>
                <c:pt idx="37">
                  <c:v>0.68373862636997296</c:v>
                </c:pt>
                <c:pt idx="38">
                  <c:v>0.67352980326153</c:v>
                </c:pt>
                <c:pt idx="39">
                  <c:v>0.67266556022065105</c:v>
                </c:pt>
                <c:pt idx="40">
                  <c:v>0.67534886238495995</c:v>
                </c:pt>
                <c:pt idx="41">
                  <c:v>0.67423990135936596</c:v>
                </c:pt>
                <c:pt idx="42">
                  <c:v>0.66916785474173501</c:v>
                </c:pt>
                <c:pt idx="43">
                  <c:v>0.67118031310183102</c:v>
                </c:pt>
                <c:pt idx="44">
                  <c:v>0.67031301124046105</c:v>
                </c:pt>
                <c:pt idx="45">
                  <c:v>0.67735089353414302</c:v>
                </c:pt>
                <c:pt idx="46">
                  <c:v>0.67750918837490304</c:v>
                </c:pt>
                <c:pt idx="47">
                  <c:v>0.675742766306488</c:v>
                </c:pt>
                <c:pt idx="48">
                  <c:v>0.68153753991110499</c:v>
                </c:pt>
                <c:pt idx="49">
                  <c:v>0.67858162937696798</c:v>
                </c:pt>
                <c:pt idx="50">
                  <c:v>0.68459619902149005</c:v>
                </c:pt>
                <c:pt idx="51">
                  <c:v>0.68785853712073597</c:v>
                </c:pt>
                <c:pt idx="52">
                  <c:v>0.67914948390880403</c:v>
                </c:pt>
                <c:pt idx="53">
                  <c:v>0.675024003737697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4B4-41DB-8E42-E4E0251CA607}"/>
            </c:ext>
          </c:extLst>
        </c:ser>
        <c:ser>
          <c:idx val="25"/>
          <c:order val="25"/>
          <c:tx>
            <c:strRef>
              <c:f>[FINALPLOT.xlsx]Sheet1!$AZ$1</c:f>
              <c:strCache>
                <c:ptCount val="1"/>
                <c:pt idx="0">
                  <c:v>S1B6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50000"/>
                  <a:lumOff val="50000"/>
                </a:schemeClr>
              </a:solidFill>
              <a:ln w="9525">
                <a:solidFill>
                  <a:schemeClr val="accent5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[FINALPLOT.xlsx]Sheet1!$AY$2:$AY$55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[FINALPLOT.xlsx]Sheet1!$AZ$2:$AZ$55</c:f>
              <c:numCache>
                <c:formatCode>General</c:formatCode>
                <c:ptCount val="54"/>
                <c:pt idx="0">
                  <c:v>0.67065544513146602</c:v>
                </c:pt>
                <c:pt idx="1">
                  <c:v>0.67291055951568401</c:v>
                </c:pt>
                <c:pt idx="2">
                  <c:v>0.67002881920413604</c:v>
                </c:pt>
                <c:pt idx="3">
                  <c:v>0.66682016744147699</c:v>
                </c:pt>
                <c:pt idx="4">
                  <c:v>0.66719876094788499</c:v>
                </c:pt>
                <c:pt idx="5">
                  <c:v>0.66802233809016798</c:v>
                </c:pt>
                <c:pt idx="6">
                  <c:v>0.67774016242119695</c:v>
                </c:pt>
                <c:pt idx="7">
                  <c:v>0.67225687155341796</c:v>
                </c:pt>
                <c:pt idx="8">
                  <c:v>0.67012090959160697</c:v>
                </c:pt>
                <c:pt idx="9">
                  <c:v>0.666811824289954</c:v>
                </c:pt>
                <c:pt idx="10">
                  <c:v>0.67175268377475505</c:v>
                </c:pt>
                <c:pt idx="11">
                  <c:v>0.65494080683748002</c:v>
                </c:pt>
                <c:pt idx="12">
                  <c:v>0.67019134449137896</c:v>
                </c:pt>
                <c:pt idx="13">
                  <c:v>0.66211843559938599</c:v>
                </c:pt>
                <c:pt idx="14">
                  <c:v>0.66776475678695102</c:v>
                </c:pt>
                <c:pt idx="15">
                  <c:v>0.66378359506562101</c:v>
                </c:pt>
                <c:pt idx="16">
                  <c:v>0.67051688529141396</c:v>
                </c:pt>
                <c:pt idx="17">
                  <c:v>0.66852622571099596</c:v>
                </c:pt>
                <c:pt idx="18">
                  <c:v>0.667236332754646</c:v>
                </c:pt>
                <c:pt idx="19">
                  <c:v>0.67641206468123405</c:v>
                </c:pt>
                <c:pt idx="20">
                  <c:v>0.67999457959200704</c:v>
                </c:pt>
                <c:pt idx="21">
                  <c:v>0.67456812149710699</c:v>
                </c:pt>
                <c:pt idx="22">
                  <c:v>0.67161460451720001</c:v>
                </c:pt>
                <c:pt idx="23">
                  <c:v>0.66905214780528599</c:v>
                </c:pt>
                <c:pt idx="24">
                  <c:v>0.66846760741042599</c:v>
                </c:pt>
                <c:pt idx="25">
                  <c:v>0.670855669721796</c:v>
                </c:pt>
                <c:pt idx="26">
                  <c:v>0.67062357436541997</c:v>
                </c:pt>
                <c:pt idx="27">
                  <c:v>0.67741045263284105</c:v>
                </c:pt>
                <c:pt idx="28">
                  <c:v>0.659248175326411</c:v>
                </c:pt>
                <c:pt idx="29">
                  <c:v>0.66919058956235999</c:v>
                </c:pt>
                <c:pt idx="30">
                  <c:v>0.66420002720754001</c:v>
                </c:pt>
                <c:pt idx="31">
                  <c:v>0.66854820016234195</c:v>
                </c:pt>
                <c:pt idx="32">
                  <c:v>0.66824824239494596</c:v>
                </c:pt>
                <c:pt idx="33">
                  <c:v>0.66866427021121599</c:v>
                </c:pt>
                <c:pt idx="34">
                  <c:v>0.66874469215341703</c:v>
                </c:pt>
                <c:pt idx="35">
                  <c:v>0.66920494268796304</c:v>
                </c:pt>
                <c:pt idx="36">
                  <c:v>0.66800752968569799</c:v>
                </c:pt>
                <c:pt idx="37">
                  <c:v>0.666924631089999</c:v>
                </c:pt>
                <c:pt idx="38">
                  <c:v>0.66993368056802505</c:v>
                </c:pt>
                <c:pt idx="39">
                  <c:v>0.67835344081483395</c:v>
                </c:pt>
                <c:pt idx="40">
                  <c:v>0.67059538175715905</c:v>
                </c:pt>
                <c:pt idx="41">
                  <c:v>0.67795031952928597</c:v>
                </c:pt>
                <c:pt idx="42">
                  <c:v>0.67204503998648502</c:v>
                </c:pt>
                <c:pt idx="43">
                  <c:v>0.672076418819611</c:v>
                </c:pt>
                <c:pt idx="44">
                  <c:v>0.670696539990289</c:v>
                </c:pt>
                <c:pt idx="45">
                  <c:v>0.67569667518916898</c:v>
                </c:pt>
                <c:pt idx="46">
                  <c:v>0.660926940210396</c:v>
                </c:pt>
                <c:pt idx="47">
                  <c:v>0.66012420368198998</c:v>
                </c:pt>
                <c:pt idx="48">
                  <c:v>0.66626006477135002</c:v>
                </c:pt>
                <c:pt idx="49">
                  <c:v>0.66623784707558298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4B4-41DB-8E42-E4E0251CA607}"/>
            </c:ext>
          </c:extLst>
        </c:ser>
        <c:ser>
          <c:idx val="26"/>
          <c:order val="26"/>
          <c:tx>
            <c:strRef>
              <c:f>[FINALPLOT.xlsx]Sheet1!$BB$1</c:f>
              <c:strCache>
                <c:ptCount val="1"/>
                <c:pt idx="0">
                  <c:v>N1B6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50000"/>
                  <a:lumOff val="50000"/>
                </a:schemeClr>
              </a:solidFill>
              <a:ln w="9525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[FINALPLOT.xlsx]Sheet1!$BA$2:$BA$55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[FINALPLOT.xlsx]Sheet1!$BB$2:$BB$55</c:f>
              <c:numCache>
                <c:formatCode>General</c:formatCode>
                <c:ptCount val="54"/>
                <c:pt idx="0">
                  <c:v>0.69763202510422895</c:v>
                </c:pt>
                <c:pt idx="1">
                  <c:v>0.68213777414708998</c:v>
                </c:pt>
                <c:pt idx="2">
                  <c:v>0.66389143919775595</c:v>
                </c:pt>
                <c:pt idx="3">
                  <c:v>0.67270556147081595</c:v>
                </c:pt>
                <c:pt idx="4">
                  <c:v>0.66915348646476902</c:v>
                </c:pt>
                <c:pt idx="5">
                  <c:v>0.68418498017928797</c:v>
                </c:pt>
                <c:pt idx="6">
                  <c:v>0.66504322688283601</c:v>
                </c:pt>
                <c:pt idx="7">
                  <c:v>0.67929949391021605</c:v>
                </c:pt>
                <c:pt idx="8">
                  <c:v>0.66939056061361002</c:v>
                </c:pt>
                <c:pt idx="9">
                  <c:v>0.66512069093745596</c:v>
                </c:pt>
                <c:pt idx="10">
                  <c:v>0.665092302506473</c:v>
                </c:pt>
                <c:pt idx="11">
                  <c:v>0.69336919312388501</c:v>
                </c:pt>
                <c:pt idx="12">
                  <c:v>0.68661260515370603</c:v>
                </c:pt>
                <c:pt idx="13">
                  <c:v>0.67784653804004802</c:v>
                </c:pt>
                <c:pt idx="14">
                  <c:v>0.68139899627530998</c:v>
                </c:pt>
                <c:pt idx="15">
                  <c:v>0.67604143192660604</c:v>
                </c:pt>
                <c:pt idx="16">
                  <c:v>0.68443861515693505</c:v>
                </c:pt>
                <c:pt idx="17">
                  <c:v>0.67949879510317202</c:v>
                </c:pt>
                <c:pt idx="18">
                  <c:v>0.67936913845187097</c:v>
                </c:pt>
                <c:pt idx="19">
                  <c:v>0.67772951942363002</c:v>
                </c:pt>
                <c:pt idx="20">
                  <c:v>0.67353331658931503</c:v>
                </c:pt>
                <c:pt idx="21">
                  <c:v>0.66508049054340301</c:v>
                </c:pt>
                <c:pt idx="22">
                  <c:v>0.66510521972268</c:v>
                </c:pt>
                <c:pt idx="23">
                  <c:v>0.67031371089129099</c:v>
                </c:pt>
                <c:pt idx="24">
                  <c:v>0.67923993803128602</c:v>
                </c:pt>
                <c:pt idx="25">
                  <c:v>0.68250621812710899</c:v>
                </c:pt>
                <c:pt idx="26">
                  <c:v>0.68798272454645204</c:v>
                </c:pt>
                <c:pt idx="27">
                  <c:v>0.68033136116777004</c:v>
                </c:pt>
                <c:pt idx="28">
                  <c:v>0.67955467031064798</c:v>
                </c:pt>
                <c:pt idx="29">
                  <c:v>0.68276357424546597</c:v>
                </c:pt>
                <c:pt idx="30">
                  <c:v>0.67661228446509503</c:v>
                </c:pt>
                <c:pt idx="31">
                  <c:v>0.67813291807522602</c:v>
                </c:pt>
                <c:pt idx="32">
                  <c:v>0.68003577279020999</c:v>
                </c:pt>
                <c:pt idx="33">
                  <c:v>0.67290376742170199</c:v>
                </c:pt>
                <c:pt idx="34">
                  <c:v>0.68538338094514895</c:v>
                </c:pt>
                <c:pt idx="35">
                  <c:v>0.67792542483815199</c:v>
                </c:pt>
                <c:pt idx="36">
                  <c:v>0.66587011895657</c:v>
                </c:pt>
                <c:pt idx="37">
                  <c:v>0.66938264981794904</c:v>
                </c:pt>
                <c:pt idx="38">
                  <c:v>0.670283779299094</c:v>
                </c:pt>
                <c:pt idx="39">
                  <c:v>0.67267604748579002</c:v>
                </c:pt>
                <c:pt idx="40">
                  <c:v>0.66176223316373795</c:v>
                </c:pt>
                <c:pt idx="41">
                  <c:v>0.69242748964923495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24B4-41DB-8E42-E4E0251CA607}"/>
            </c:ext>
          </c:extLst>
        </c:ser>
        <c:ser>
          <c:idx val="27"/>
          <c:order val="27"/>
          <c:tx>
            <c:strRef>
              <c:f>[FINALPLOT.xlsx]Sheet1!$BD$1</c:f>
              <c:strCache>
                <c:ptCount val="1"/>
                <c:pt idx="0">
                  <c:v>L1B6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[FINALPLOT.xlsx]Sheet1!$BC$2:$BC$55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[FINALPLOT.xlsx]Sheet1!$BD$2:$BD$55</c:f>
              <c:numCache>
                <c:formatCode>General</c:formatCode>
                <c:ptCount val="54"/>
                <c:pt idx="0">
                  <c:v>0.69747677028336597</c:v>
                </c:pt>
                <c:pt idx="1">
                  <c:v>0.68732706461356197</c:v>
                </c:pt>
                <c:pt idx="2">
                  <c:v>0.69557493955193095</c:v>
                </c:pt>
                <c:pt idx="3">
                  <c:v>0.70772253057558998</c:v>
                </c:pt>
                <c:pt idx="4">
                  <c:v>0.704627654752217</c:v>
                </c:pt>
                <c:pt idx="5">
                  <c:v>0.66930585297744405</c:v>
                </c:pt>
                <c:pt idx="6">
                  <c:v>0.67363978064885599</c:v>
                </c:pt>
                <c:pt idx="7">
                  <c:v>0.66495663879982003</c:v>
                </c:pt>
                <c:pt idx="8">
                  <c:v>0.68741927487690102</c:v>
                </c:pt>
                <c:pt idx="9">
                  <c:v>0.66931062988085699</c:v>
                </c:pt>
                <c:pt idx="10">
                  <c:v>0.67459705841991802</c:v>
                </c:pt>
                <c:pt idx="11">
                  <c:v>0.667771894188118</c:v>
                </c:pt>
                <c:pt idx="12">
                  <c:v>0.70488117239700998</c:v>
                </c:pt>
                <c:pt idx="13">
                  <c:v>0.693158272212544</c:v>
                </c:pt>
                <c:pt idx="14">
                  <c:v>0.70563322701452602</c:v>
                </c:pt>
                <c:pt idx="15">
                  <c:v>0.70536222194255205</c:v>
                </c:pt>
                <c:pt idx="16">
                  <c:v>0.72034269807358298</c:v>
                </c:pt>
                <c:pt idx="17">
                  <c:v>0.69635472409162902</c:v>
                </c:pt>
                <c:pt idx="18">
                  <c:v>0.70315712295390498</c:v>
                </c:pt>
                <c:pt idx="19">
                  <c:v>0.69661367903514004</c:v>
                </c:pt>
                <c:pt idx="20">
                  <c:v>0.714634314660893</c:v>
                </c:pt>
                <c:pt idx="21">
                  <c:v>0.69954388452810601</c:v>
                </c:pt>
                <c:pt idx="22">
                  <c:v>0.66932156103521701</c:v>
                </c:pt>
                <c:pt idx="23">
                  <c:v>0.66928861055988798</c:v>
                </c:pt>
                <c:pt idx="24">
                  <c:v>0.66927258605546902</c:v>
                </c:pt>
                <c:pt idx="25">
                  <c:v>0.66954169591003099</c:v>
                </c:pt>
                <c:pt idx="26">
                  <c:v>0.70702357027979801</c:v>
                </c:pt>
                <c:pt idx="27">
                  <c:v>0.69430418097181201</c:v>
                </c:pt>
                <c:pt idx="28">
                  <c:v>0.67824586939907805</c:v>
                </c:pt>
                <c:pt idx="29">
                  <c:v>0.69838597378309097</c:v>
                </c:pt>
                <c:pt idx="30">
                  <c:v>0.69439837563442797</c:v>
                </c:pt>
                <c:pt idx="31">
                  <c:v>0.69671035505044898</c:v>
                </c:pt>
                <c:pt idx="32">
                  <c:v>0.70770795127047104</c:v>
                </c:pt>
                <c:pt idx="33">
                  <c:v>0.68436277417649205</c:v>
                </c:pt>
                <c:pt idx="34">
                  <c:v>0.67360209392262005</c:v>
                </c:pt>
                <c:pt idx="35">
                  <c:v>0.66008295413157203</c:v>
                </c:pt>
                <c:pt idx="36">
                  <c:v>0.66810033179467598</c:v>
                </c:pt>
                <c:pt idx="37">
                  <c:v>0.67134488608224496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24B4-41DB-8E42-E4E0251CA607}"/>
            </c:ext>
          </c:extLst>
        </c:ser>
        <c:ser>
          <c:idx val="28"/>
          <c:order val="28"/>
          <c:tx>
            <c:strRef>
              <c:f>[FINALPLOT.xlsx]Sheet1!$BF$1</c:f>
              <c:strCache>
                <c:ptCount val="1"/>
                <c:pt idx="0">
                  <c:v>N2B6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[FINALPLOT.xlsx]Sheet1!$BE$2:$BE$55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[FINALPLOT.xlsx]Sheet1!$BF$2:$BF$55</c:f>
              <c:numCache>
                <c:formatCode>General</c:formatCode>
                <c:ptCount val="54"/>
                <c:pt idx="0">
                  <c:v>0.67103467096248004</c:v>
                </c:pt>
                <c:pt idx="1">
                  <c:v>0.67753110512302495</c:v>
                </c:pt>
                <c:pt idx="2">
                  <c:v>0.66841245530261795</c:v>
                </c:pt>
                <c:pt idx="3">
                  <c:v>0.67460177265154697</c:v>
                </c:pt>
                <c:pt idx="4">
                  <c:v>0.67541282013682402</c:v>
                </c:pt>
                <c:pt idx="5">
                  <c:v>0.67315363408860196</c:v>
                </c:pt>
                <c:pt idx="6">
                  <c:v>0.67361004437431204</c:v>
                </c:pt>
                <c:pt idx="7">
                  <c:v>0.67303458921192705</c:v>
                </c:pt>
                <c:pt idx="8">
                  <c:v>0.67003118762005298</c:v>
                </c:pt>
                <c:pt idx="9">
                  <c:v>0.66427262752759098</c:v>
                </c:pt>
                <c:pt idx="10">
                  <c:v>0.667998310796452</c:v>
                </c:pt>
                <c:pt idx="11">
                  <c:v>0.66188772616391101</c:v>
                </c:pt>
                <c:pt idx="12">
                  <c:v>0.669462047517147</c:v>
                </c:pt>
                <c:pt idx="13">
                  <c:v>0.67109814430381698</c:v>
                </c:pt>
                <c:pt idx="14">
                  <c:v>0.669035292054734</c:v>
                </c:pt>
                <c:pt idx="15">
                  <c:v>0.66714522982353297</c:v>
                </c:pt>
                <c:pt idx="16">
                  <c:v>0.66812361011045895</c:v>
                </c:pt>
                <c:pt idx="17">
                  <c:v>0.67586628089179501</c:v>
                </c:pt>
                <c:pt idx="18">
                  <c:v>0.67258666692269198</c:v>
                </c:pt>
                <c:pt idx="19">
                  <c:v>0.66860087749244701</c:v>
                </c:pt>
                <c:pt idx="20">
                  <c:v>0.67794401724806497</c:v>
                </c:pt>
                <c:pt idx="21">
                  <c:v>0.67169422095194298</c:v>
                </c:pt>
                <c:pt idx="22">
                  <c:v>0.67051028549207403</c:v>
                </c:pt>
                <c:pt idx="23">
                  <c:v>0.66946686540394296</c:v>
                </c:pt>
                <c:pt idx="24">
                  <c:v>0.66521204321943805</c:v>
                </c:pt>
                <c:pt idx="25">
                  <c:v>0.66417605913618105</c:v>
                </c:pt>
                <c:pt idx="26">
                  <c:v>0.66815169999533197</c:v>
                </c:pt>
                <c:pt idx="27">
                  <c:v>0.66942396810301896</c:v>
                </c:pt>
                <c:pt idx="28">
                  <c:v>0.670889406946372</c:v>
                </c:pt>
                <c:pt idx="29">
                  <c:v>0.66946442383278304</c:v>
                </c:pt>
                <c:pt idx="30">
                  <c:v>0.66777040968310597</c:v>
                </c:pt>
                <c:pt idx="31">
                  <c:v>0.66945471923958999</c:v>
                </c:pt>
                <c:pt idx="32">
                  <c:v>0.67155729333726699</c:v>
                </c:pt>
                <c:pt idx="33">
                  <c:v>0.66944303104385094</c:v>
                </c:pt>
                <c:pt idx="34">
                  <c:v>0.65925610552860403</c:v>
                </c:pt>
                <c:pt idx="35">
                  <c:v>0.66945344455532696</c:v>
                </c:pt>
                <c:pt idx="36">
                  <c:v>0.66946736091584202</c:v>
                </c:pt>
                <c:pt idx="37">
                  <c:v>0.66943840478591599</c:v>
                </c:pt>
                <c:pt idx="38">
                  <c:v>0.66935033508580299</c:v>
                </c:pt>
                <c:pt idx="39">
                  <c:v>0.66540672687448399</c:v>
                </c:pt>
                <c:pt idx="40">
                  <c:v>0.669459106194078</c:v>
                </c:pt>
                <c:pt idx="41">
                  <c:v>0.66654027581179798</c:v>
                </c:pt>
                <c:pt idx="42">
                  <c:v>0.667794151071186</c:v>
                </c:pt>
                <c:pt idx="43">
                  <c:v>0.66551839060629603</c:v>
                </c:pt>
                <c:pt idx="44">
                  <c:v>0.67194866397671504</c:v>
                </c:pt>
                <c:pt idx="45">
                  <c:v>0.66980344555891502</c:v>
                </c:pt>
                <c:pt idx="46">
                  <c:v>0.67040995865586805</c:v>
                </c:pt>
                <c:pt idx="47">
                  <c:v>0.66558272889266301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24B4-41DB-8E42-E4E0251CA607}"/>
            </c:ext>
          </c:extLst>
        </c:ser>
        <c:ser>
          <c:idx val="29"/>
          <c:order val="29"/>
          <c:tx>
            <c:strRef>
              <c:f>[FINALPLOT.xlsx]Sheet1!$BH$1</c:f>
              <c:strCache>
                <c:ptCount val="1"/>
                <c:pt idx="0">
                  <c:v>L4B6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[FINALPLOT.xlsx]Sheet1!$BG$2:$BG$55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[FINALPLOT.xlsx]Sheet1!$BH$2:$BH$55</c:f>
              <c:numCache>
                <c:formatCode>General</c:formatCode>
                <c:ptCount val="54"/>
                <c:pt idx="0">
                  <c:v>0.68517866167504504</c:v>
                </c:pt>
                <c:pt idx="1">
                  <c:v>0.68531881353868995</c:v>
                </c:pt>
                <c:pt idx="2">
                  <c:v>0.68489585975970502</c:v>
                </c:pt>
                <c:pt idx="3">
                  <c:v>0.68596276105076404</c:v>
                </c:pt>
                <c:pt idx="4">
                  <c:v>0.68868302011308102</c:v>
                </c:pt>
                <c:pt idx="5">
                  <c:v>0.68920204605893098</c:v>
                </c:pt>
                <c:pt idx="6">
                  <c:v>0.69035659175822395</c:v>
                </c:pt>
                <c:pt idx="7">
                  <c:v>0.68725192592012996</c:v>
                </c:pt>
                <c:pt idx="8">
                  <c:v>0.695452870506853</c:v>
                </c:pt>
                <c:pt idx="9">
                  <c:v>0.68503788482577799</c:v>
                </c:pt>
                <c:pt idx="10">
                  <c:v>0.69527389300272802</c:v>
                </c:pt>
                <c:pt idx="11">
                  <c:v>0.69462122311670604</c:v>
                </c:pt>
                <c:pt idx="12">
                  <c:v>0.69621655815637495</c:v>
                </c:pt>
                <c:pt idx="13">
                  <c:v>0.69937943506476496</c:v>
                </c:pt>
                <c:pt idx="14">
                  <c:v>0.68559574863124295</c:v>
                </c:pt>
                <c:pt idx="15">
                  <c:v>0.69693584682658805</c:v>
                </c:pt>
                <c:pt idx="16">
                  <c:v>0.67389604418027604</c:v>
                </c:pt>
                <c:pt idx="17">
                  <c:v>0.67920965779428599</c:v>
                </c:pt>
                <c:pt idx="18">
                  <c:v>0.68572624986712005</c:v>
                </c:pt>
                <c:pt idx="19">
                  <c:v>0.68946199180752299</c:v>
                </c:pt>
                <c:pt idx="20">
                  <c:v>0.68557944231886303</c:v>
                </c:pt>
                <c:pt idx="21">
                  <c:v>0.67886184216516299</c:v>
                </c:pt>
                <c:pt idx="22">
                  <c:v>0.68574738066400498</c:v>
                </c:pt>
                <c:pt idx="23">
                  <c:v>0.68711500019555505</c:v>
                </c:pt>
                <c:pt idx="24">
                  <c:v>0.69064739431606803</c:v>
                </c:pt>
                <c:pt idx="25">
                  <c:v>0.68481341322584499</c:v>
                </c:pt>
                <c:pt idx="26">
                  <c:v>0.68479732503273805</c:v>
                </c:pt>
                <c:pt idx="27">
                  <c:v>0.67739175381224503</c:v>
                </c:pt>
                <c:pt idx="28">
                  <c:v>0.676602969900023</c:v>
                </c:pt>
                <c:pt idx="29">
                  <c:v>0.69109539620973504</c:v>
                </c:pt>
                <c:pt idx="30">
                  <c:v>0.68973421283685399</c:v>
                </c:pt>
                <c:pt idx="31">
                  <c:v>0.68407227622268596</c:v>
                </c:pt>
                <c:pt idx="32">
                  <c:v>0.68586638411088696</c:v>
                </c:pt>
                <c:pt idx="33">
                  <c:v>0.68314256634480097</c:v>
                </c:pt>
                <c:pt idx="34">
                  <c:v>0.68442627803626899</c:v>
                </c:pt>
                <c:pt idx="35">
                  <c:v>0.68739941866346699</c:v>
                </c:pt>
                <c:pt idx="36">
                  <c:v>0.68472869932993197</c:v>
                </c:pt>
                <c:pt idx="37">
                  <c:v>0.68481877899630295</c:v>
                </c:pt>
                <c:pt idx="38">
                  <c:v>0.68636685913464301</c:v>
                </c:pt>
                <c:pt idx="39">
                  <c:v>0.68799104597070404</c:v>
                </c:pt>
                <c:pt idx="40">
                  <c:v>0.67514475852292199</c:v>
                </c:pt>
                <c:pt idx="41">
                  <c:v>0.67306439297060805</c:v>
                </c:pt>
                <c:pt idx="42">
                  <c:v>0.67841140601880601</c:v>
                </c:pt>
                <c:pt idx="43">
                  <c:v>0.67739802904579904</c:v>
                </c:pt>
                <c:pt idx="44">
                  <c:v>0.677781181559726</c:v>
                </c:pt>
                <c:pt idx="45">
                  <c:v>0.69192963836223698</c:v>
                </c:pt>
                <c:pt idx="46">
                  <c:v>0.68033145764052905</c:v>
                </c:pt>
                <c:pt idx="47">
                  <c:v>0.68482597967654701</c:v>
                </c:pt>
                <c:pt idx="48">
                  <c:v>0.68570296593622448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24B4-41DB-8E42-E4E0251CA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632640"/>
        <c:axId val="875633200"/>
      </c:scatterChart>
      <c:valAx>
        <c:axId val="87563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633200"/>
        <c:crosses val="autoZero"/>
        <c:crossBetween val="midCat"/>
      </c:valAx>
      <c:valAx>
        <c:axId val="87563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632640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32971843663589E-2"/>
          <c:y val="0.80524351788793591"/>
          <c:w val="0.42074434256714233"/>
          <c:h val="0.1815392815540127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each scene after normalization-Different sites</a:t>
            </a:r>
          </a:p>
        </c:rich>
      </c:tx>
      <c:layout>
        <c:manualLayout>
          <c:xMode val="edge"/>
          <c:yMode val="edge"/>
          <c:x val="0.1880280311495717"/>
          <c:y val="2.32108364348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583052118485193E-2"/>
          <c:y val="9.1216688851524466E-2"/>
          <c:w val="0.92145563835770528"/>
          <c:h val="0.62659839015070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Sheet1!$B$2:$B$55</c:f>
              <c:numCache>
                <c:formatCode>General</c:formatCode>
                <c:ptCount val="54"/>
                <c:pt idx="0">
                  <c:v>0.24354233178096499</c:v>
                </c:pt>
                <c:pt idx="1">
                  <c:v>0.242365835593088</c:v>
                </c:pt>
                <c:pt idx="2">
                  <c:v>0.249854655629552</c:v>
                </c:pt>
                <c:pt idx="3">
                  <c:v>0.25238174101820499</c:v>
                </c:pt>
                <c:pt idx="4">
                  <c:v>0.24153473089152699</c:v>
                </c:pt>
                <c:pt idx="5">
                  <c:v>0.247976627895094</c:v>
                </c:pt>
                <c:pt idx="6">
                  <c:v>0.24900542258407801</c:v>
                </c:pt>
                <c:pt idx="7">
                  <c:v>0.24910194102772801</c:v>
                </c:pt>
                <c:pt idx="8">
                  <c:v>0.247576315394503</c:v>
                </c:pt>
                <c:pt idx="9">
                  <c:v>0.248994299708971</c:v>
                </c:pt>
                <c:pt idx="10">
                  <c:v>0.24546365764709299</c:v>
                </c:pt>
                <c:pt idx="11">
                  <c:v>0.249281485118693</c:v>
                </c:pt>
                <c:pt idx="12">
                  <c:v>0.24292470936914901</c:v>
                </c:pt>
                <c:pt idx="13">
                  <c:v>0.26052031906652301</c:v>
                </c:pt>
                <c:pt idx="14">
                  <c:v>0.24523596801057701</c:v>
                </c:pt>
                <c:pt idx="15">
                  <c:v>0.24749467871043401</c:v>
                </c:pt>
                <c:pt idx="16">
                  <c:v>0.24748509880945099</c:v>
                </c:pt>
                <c:pt idx="17">
                  <c:v>0.24748827297165499</c:v>
                </c:pt>
                <c:pt idx="18">
                  <c:v>0.24452167021562801</c:v>
                </c:pt>
                <c:pt idx="19">
                  <c:v>0.24748429679875</c:v>
                </c:pt>
                <c:pt idx="20">
                  <c:v>0.247534407797453</c:v>
                </c:pt>
                <c:pt idx="21">
                  <c:v>0.24751114233010399</c:v>
                </c:pt>
                <c:pt idx="22">
                  <c:v>0.24877830964162601</c:v>
                </c:pt>
                <c:pt idx="23">
                  <c:v>0.24750460828962001</c:v>
                </c:pt>
                <c:pt idx="24">
                  <c:v>0.24660490772704599</c:v>
                </c:pt>
                <c:pt idx="25">
                  <c:v>0.247499815345117</c:v>
                </c:pt>
                <c:pt idx="26">
                  <c:v>0.24866251230436001</c:v>
                </c:pt>
                <c:pt idx="27">
                  <c:v>0.247494997417263</c:v>
                </c:pt>
                <c:pt idx="28">
                  <c:v>0.25376304839624703</c:v>
                </c:pt>
                <c:pt idx="29">
                  <c:v>0.24971382563174499</c:v>
                </c:pt>
                <c:pt idx="30">
                  <c:v>0.247492547858323</c:v>
                </c:pt>
                <c:pt idx="31">
                  <c:v>0.24749429832835501</c:v>
                </c:pt>
                <c:pt idx="32">
                  <c:v>0.24748797628331901</c:v>
                </c:pt>
                <c:pt idx="33">
                  <c:v>0.25595193891511298</c:v>
                </c:pt>
                <c:pt idx="34">
                  <c:v>0.24381996569360001</c:v>
                </c:pt>
                <c:pt idx="35">
                  <c:v>0.25570894482193102</c:v>
                </c:pt>
                <c:pt idx="36">
                  <c:v>0.24837005613226901</c:v>
                </c:pt>
                <c:pt idx="37">
                  <c:v>0.25045187359375798</c:v>
                </c:pt>
                <c:pt idx="38">
                  <c:v>0.24824165450329</c:v>
                </c:pt>
                <c:pt idx="39">
                  <c:v>0.248276686930752</c:v>
                </c:pt>
                <c:pt idx="40">
                  <c:v>0.243606549170958</c:v>
                </c:pt>
                <c:pt idx="41">
                  <c:v>0.244049037274779</c:v>
                </c:pt>
                <c:pt idx="42">
                  <c:v>0.24343473753679501</c:v>
                </c:pt>
                <c:pt idx="43">
                  <c:v>0.242950365944296</c:v>
                </c:pt>
                <c:pt idx="44">
                  <c:v>0.24693917323219999</c:v>
                </c:pt>
                <c:pt idx="45">
                  <c:v>0.24782610381352599</c:v>
                </c:pt>
                <c:pt idx="46">
                  <c:v>0.24645650296385599</c:v>
                </c:pt>
                <c:pt idx="47">
                  <c:v>0.24926294051952699</c:v>
                </c:pt>
                <c:pt idx="48">
                  <c:v>0.24985698904349199</c:v>
                </c:pt>
                <c:pt idx="49">
                  <c:v>0.25141208851485902</c:v>
                </c:pt>
                <c:pt idx="50">
                  <c:v>0.244677793778801</c:v>
                </c:pt>
                <c:pt idx="51">
                  <c:v>0.25665012140106802</c:v>
                </c:pt>
                <c:pt idx="52">
                  <c:v>0.247354746531256</c:v>
                </c:pt>
                <c:pt idx="53">
                  <c:v>0.25097547406103998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86-4652-8DB5-279CE7A5CF5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Sheet1!$C$2:$C$55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Sheet1!$D$2:$D$55</c:f>
              <c:numCache>
                <c:formatCode>General</c:formatCode>
                <c:ptCount val="54"/>
                <c:pt idx="0">
                  <c:v>0.24259168800323</c:v>
                </c:pt>
                <c:pt idx="1">
                  <c:v>0.246114670210789</c:v>
                </c:pt>
                <c:pt idx="2">
                  <c:v>0.244181457582482</c:v>
                </c:pt>
                <c:pt idx="3">
                  <c:v>0.25053299751575198</c:v>
                </c:pt>
                <c:pt idx="4">
                  <c:v>0.246293786025192</c:v>
                </c:pt>
                <c:pt idx="5">
                  <c:v>0.24313322693161599</c:v>
                </c:pt>
                <c:pt idx="6">
                  <c:v>0.24007953868593099</c:v>
                </c:pt>
                <c:pt idx="7">
                  <c:v>0.240258997438246</c:v>
                </c:pt>
                <c:pt idx="8">
                  <c:v>0.241293524008381</c:v>
                </c:pt>
                <c:pt idx="9">
                  <c:v>0.244419141874433</c:v>
                </c:pt>
                <c:pt idx="10">
                  <c:v>0.24570910120332901</c:v>
                </c:pt>
                <c:pt idx="11">
                  <c:v>0.232996901467969</c:v>
                </c:pt>
                <c:pt idx="12">
                  <c:v>0.24231790671801701</c:v>
                </c:pt>
                <c:pt idx="13">
                  <c:v>0.24180723800161999</c:v>
                </c:pt>
                <c:pt idx="14">
                  <c:v>0.25123474178683602</c:v>
                </c:pt>
                <c:pt idx="15">
                  <c:v>0.24015921705194801</c:v>
                </c:pt>
                <c:pt idx="16">
                  <c:v>0.24408907941667801</c:v>
                </c:pt>
                <c:pt idx="17">
                  <c:v>0.24587456916730199</c:v>
                </c:pt>
                <c:pt idx="18">
                  <c:v>0.243572205343735</c:v>
                </c:pt>
                <c:pt idx="19">
                  <c:v>0.23848633756808599</c:v>
                </c:pt>
                <c:pt idx="20">
                  <c:v>0.24163984245057399</c:v>
                </c:pt>
                <c:pt idx="21">
                  <c:v>0.242007382454131</c:v>
                </c:pt>
                <c:pt idx="22">
                  <c:v>0.24283053610152799</c:v>
                </c:pt>
                <c:pt idx="23">
                  <c:v>0.24254475230689199</c:v>
                </c:pt>
                <c:pt idx="24">
                  <c:v>0.244991524542162</c:v>
                </c:pt>
                <c:pt idx="25">
                  <c:v>0.24396201851808999</c:v>
                </c:pt>
                <c:pt idx="26">
                  <c:v>0.24351868085491499</c:v>
                </c:pt>
                <c:pt idx="27">
                  <c:v>0.24458684490593799</c:v>
                </c:pt>
                <c:pt idx="28">
                  <c:v>0.241487443383362</c:v>
                </c:pt>
                <c:pt idx="29">
                  <c:v>0.24398973888829401</c:v>
                </c:pt>
                <c:pt idx="30">
                  <c:v>0.25044039969941301</c:v>
                </c:pt>
                <c:pt idx="31">
                  <c:v>0.243323336048653</c:v>
                </c:pt>
                <c:pt idx="32">
                  <c:v>0.24467429210510599</c:v>
                </c:pt>
                <c:pt idx="33">
                  <c:v>0.243878182286801</c:v>
                </c:pt>
                <c:pt idx="34">
                  <c:v>0.24373686684793799</c:v>
                </c:pt>
                <c:pt idx="35">
                  <c:v>0.25952366774994901</c:v>
                </c:pt>
                <c:pt idx="36">
                  <c:v>0.243382254270505</c:v>
                </c:pt>
                <c:pt idx="37">
                  <c:v>0.24527179499058399</c:v>
                </c:pt>
                <c:pt idx="38">
                  <c:v>0.24369209809228501</c:v>
                </c:pt>
                <c:pt idx="39">
                  <c:v>0.24571194490316001</c:v>
                </c:pt>
                <c:pt idx="40">
                  <c:v>0.244280068011585</c:v>
                </c:pt>
                <c:pt idx="41">
                  <c:v>0.24205572555653901</c:v>
                </c:pt>
                <c:pt idx="42">
                  <c:v>0.243492943351201</c:v>
                </c:pt>
                <c:pt idx="43">
                  <c:v>0.24414952494282999</c:v>
                </c:pt>
                <c:pt idx="44">
                  <c:v>0.245928972901994</c:v>
                </c:pt>
                <c:pt idx="45">
                  <c:v>0.24479888393056601</c:v>
                </c:pt>
                <c:pt idx="46">
                  <c:v>0.24318784157683901</c:v>
                </c:pt>
                <c:pt idx="47">
                  <c:v>0.245082211271275</c:v>
                </c:pt>
                <c:pt idx="48">
                  <c:v>0.245193395357717</c:v>
                </c:pt>
                <c:pt idx="49">
                  <c:v>0.24190460610133199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86-4652-8DB5-279CE7A5CF52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N1B2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Sheet1!$E$2:$E$55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Sheet1!$F$2:$F$55</c:f>
              <c:numCache>
                <c:formatCode>General</c:formatCode>
                <c:ptCount val="54"/>
                <c:pt idx="0">
                  <c:v>0.25538884602502898</c:v>
                </c:pt>
                <c:pt idx="1">
                  <c:v>0.25291464388021601</c:v>
                </c:pt>
                <c:pt idx="2">
                  <c:v>0.24881899261924201</c:v>
                </c:pt>
                <c:pt idx="3">
                  <c:v>0.24704238462369499</c:v>
                </c:pt>
                <c:pt idx="4">
                  <c:v>0.245250265227655</c:v>
                </c:pt>
                <c:pt idx="5">
                  <c:v>0.25552250074133698</c:v>
                </c:pt>
                <c:pt idx="6">
                  <c:v>0.24957047307250199</c:v>
                </c:pt>
                <c:pt idx="7">
                  <c:v>0.25430956816204697</c:v>
                </c:pt>
                <c:pt idx="8">
                  <c:v>0.25019403915398403</c:v>
                </c:pt>
                <c:pt idx="9">
                  <c:v>0.24953731668888701</c:v>
                </c:pt>
                <c:pt idx="10">
                  <c:v>0.249557060795744</c:v>
                </c:pt>
                <c:pt idx="11">
                  <c:v>0.25303961936749497</c:v>
                </c:pt>
                <c:pt idx="12">
                  <c:v>0.24984398161622101</c:v>
                </c:pt>
                <c:pt idx="13">
                  <c:v>0.243908447785181</c:v>
                </c:pt>
                <c:pt idx="14">
                  <c:v>0.250711682762219</c:v>
                </c:pt>
                <c:pt idx="15">
                  <c:v>0.25913229748497602</c:v>
                </c:pt>
                <c:pt idx="16">
                  <c:v>0.254371119528019</c:v>
                </c:pt>
                <c:pt idx="17">
                  <c:v>0.25053976538209</c:v>
                </c:pt>
                <c:pt idx="18">
                  <c:v>0.28186200599967898</c:v>
                </c:pt>
                <c:pt idx="19">
                  <c:v>0.25298121717800198</c:v>
                </c:pt>
                <c:pt idx="20">
                  <c:v>0.25326218604170497</c:v>
                </c:pt>
                <c:pt idx="21">
                  <c:v>0.24955438400892699</c:v>
                </c:pt>
                <c:pt idx="22">
                  <c:v>0.249544814508604</c:v>
                </c:pt>
                <c:pt idx="23">
                  <c:v>0.246306717973655</c:v>
                </c:pt>
                <c:pt idx="24">
                  <c:v>0.248765134098134</c:v>
                </c:pt>
                <c:pt idx="25">
                  <c:v>0.242057045287108</c:v>
                </c:pt>
                <c:pt idx="26">
                  <c:v>0.250916803272278</c:v>
                </c:pt>
                <c:pt idx="27">
                  <c:v>0.24989244818438</c:v>
                </c:pt>
                <c:pt idx="28">
                  <c:v>0.25500185665488301</c:v>
                </c:pt>
                <c:pt idx="29">
                  <c:v>0.25436210638961598</c:v>
                </c:pt>
                <c:pt idx="30">
                  <c:v>0.25037761993285501</c:v>
                </c:pt>
                <c:pt idx="31">
                  <c:v>0.25337763434021099</c:v>
                </c:pt>
                <c:pt idx="32">
                  <c:v>0.25337277796470198</c:v>
                </c:pt>
                <c:pt idx="33">
                  <c:v>0.252633692270121</c:v>
                </c:pt>
                <c:pt idx="34">
                  <c:v>0.250105554272543</c:v>
                </c:pt>
                <c:pt idx="35">
                  <c:v>0.25245901393176701</c:v>
                </c:pt>
                <c:pt idx="36">
                  <c:v>0.25361514328611701</c:v>
                </c:pt>
                <c:pt idx="37">
                  <c:v>0.25390296241846</c:v>
                </c:pt>
                <c:pt idx="38">
                  <c:v>0.25908574896784498</c:v>
                </c:pt>
                <c:pt idx="39">
                  <c:v>0.252749286046275</c:v>
                </c:pt>
                <c:pt idx="40">
                  <c:v>0.23436163585440201</c:v>
                </c:pt>
                <c:pt idx="41">
                  <c:v>0.25442432584284402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386-4652-8DB5-279CE7A5CF52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L1B2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Sheet1!$G$2:$G$55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Sheet1!$H$2:$H$55</c:f>
              <c:numCache>
                <c:formatCode>General</c:formatCode>
                <c:ptCount val="54"/>
                <c:pt idx="0">
                  <c:v>0.243226325025028</c:v>
                </c:pt>
                <c:pt idx="1">
                  <c:v>0.245620796891098</c:v>
                </c:pt>
                <c:pt idx="2">
                  <c:v>0.24955532660042201</c:v>
                </c:pt>
                <c:pt idx="3">
                  <c:v>0.25002499482497598</c:v>
                </c:pt>
                <c:pt idx="4">
                  <c:v>0.24552663595806301</c:v>
                </c:pt>
                <c:pt idx="5">
                  <c:v>0.24677526914528999</c:v>
                </c:pt>
                <c:pt idx="6">
                  <c:v>0.26079038322279102</c:v>
                </c:pt>
                <c:pt idx="7">
                  <c:v>0.25752284449144303</c:v>
                </c:pt>
                <c:pt idx="8">
                  <c:v>0.24017241796059599</c:v>
                </c:pt>
                <c:pt idx="9">
                  <c:v>0.246833347417421</c:v>
                </c:pt>
                <c:pt idx="10">
                  <c:v>0.23952123630399999</c:v>
                </c:pt>
                <c:pt idx="11">
                  <c:v>0.23497665464259099</c:v>
                </c:pt>
                <c:pt idx="12">
                  <c:v>0.25102482675891102</c:v>
                </c:pt>
                <c:pt idx="13">
                  <c:v>0.25744086493670998</c:v>
                </c:pt>
                <c:pt idx="14">
                  <c:v>0.25315707029815898</c:v>
                </c:pt>
                <c:pt idx="15">
                  <c:v>0.24290712744714399</c:v>
                </c:pt>
                <c:pt idx="16">
                  <c:v>0.25505403792231901</c:v>
                </c:pt>
                <c:pt idx="17">
                  <c:v>0.24872162320816099</c:v>
                </c:pt>
                <c:pt idx="18">
                  <c:v>0.254792872937191</c:v>
                </c:pt>
                <c:pt idx="19">
                  <c:v>0.245710682976648</c:v>
                </c:pt>
                <c:pt idx="20">
                  <c:v>0.245106917208675</c:v>
                </c:pt>
                <c:pt idx="21">
                  <c:v>0.25099139008976601</c:v>
                </c:pt>
                <c:pt idx="22">
                  <c:v>0.246764937376941</c:v>
                </c:pt>
                <c:pt idx="23">
                  <c:v>0.24678562975912299</c:v>
                </c:pt>
                <c:pt idx="24">
                  <c:v>0.246795024397402</c:v>
                </c:pt>
                <c:pt idx="25">
                  <c:v>0.25109147098623602</c:v>
                </c:pt>
                <c:pt idx="26">
                  <c:v>0.24759792666543101</c:v>
                </c:pt>
                <c:pt idx="27">
                  <c:v>0.25100927211899698</c:v>
                </c:pt>
                <c:pt idx="28">
                  <c:v>0.25140344642663298</c:v>
                </c:pt>
                <c:pt idx="29">
                  <c:v>0.24800906995585101</c:v>
                </c:pt>
                <c:pt idx="30">
                  <c:v>0.245017395360311</c:v>
                </c:pt>
                <c:pt idx="31">
                  <c:v>0.249201237189528</c:v>
                </c:pt>
                <c:pt idx="32">
                  <c:v>0.24767113938715901</c:v>
                </c:pt>
                <c:pt idx="33">
                  <c:v>0.23867929875046801</c:v>
                </c:pt>
                <c:pt idx="34">
                  <c:v>0.230046116230054</c:v>
                </c:pt>
                <c:pt idx="35">
                  <c:v>0.25444537015928198</c:v>
                </c:pt>
                <c:pt idx="36">
                  <c:v>0.24098562359662301</c:v>
                </c:pt>
                <c:pt idx="37">
                  <c:v>0.264002676496226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386-4652-8DB5-279CE7A5CF52}"/>
            </c:ext>
          </c:extLst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N2B2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Sheet1!$I$2:$I$55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Sheet1!$J$2:$J$55</c:f>
              <c:numCache>
                <c:formatCode>General</c:formatCode>
                <c:ptCount val="54"/>
                <c:pt idx="0">
                  <c:v>0.23717570728309101</c:v>
                </c:pt>
                <c:pt idx="1">
                  <c:v>0.25575725728981602</c:v>
                </c:pt>
                <c:pt idx="2">
                  <c:v>0.26083405663980802</c:v>
                </c:pt>
                <c:pt idx="3">
                  <c:v>0.24355970850153799</c:v>
                </c:pt>
                <c:pt idx="4">
                  <c:v>0.24380993377586099</c:v>
                </c:pt>
                <c:pt idx="5">
                  <c:v>0.25232955025324899</c:v>
                </c:pt>
                <c:pt idx="6">
                  <c:v>0.26059686020363299</c:v>
                </c:pt>
                <c:pt idx="7">
                  <c:v>0.23311798249218399</c:v>
                </c:pt>
                <c:pt idx="8">
                  <c:v>0.23390624470430799</c:v>
                </c:pt>
                <c:pt idx="9">
                  <c:v>0.24571910073682099</c:v>
                </c:pt>
                <c:pt idx="10">
                  <c:v>0.24495027648340101</c:v>
                </c:pt>
                <c:pt idx="11">
                  <c:v>0.24450050594700701</c:v>
                </c:pt>
                <c:pt idx="12">
                  <c:v>0.24663555536260501</c:v>
                </c:pt>
                <c:pt idx="13">
                  <c:v>0.24544198388148</c:v>
                </c:pt>
                <c:pt idx="14">
                  <c:v>0.25258714813859201</c:v>
                </c:pt>
                <c:pt idx="15">
                  <c:v>0.26263668692981001</c:v>
                </c:pt>
                <c:pt idx="16">
                  <c:v>0.25851170164321402</c:v>
                </c:pt>
                <c:pt idx="17">
                  <c:v>0.243555711638934</c:v>
                </c:pt>
                <c:pt idx="18">
                  <c:v>0.24293089291506001</c:v>
                </c:pt>
                <c:pt idx="19">
                  <c:v>0.255552241575838</c:v>
                </c:pt>
                <c:pt idx="20">
                  <c:v>0.248459281978087</c:v>
                </c:pt>
                <c:pt idx="21">
                  <c:v>0.23914171805839701</c:v>
                </c:pt>
                <c:pt idx="22">
                  <c:v>0.23419758993884901</c:v>
                </c:pt>
                <c:pt idx="23">
                  <c:v>0.24663941814378601</c:v>
                </c:pt>
                <c:pt idx="24">
                  <c:v>0.245344226487652</c:v>
                </c:pt>
                <c:pt idx="25">
                  <c:v>0.24739218762690801</c:v>
                </c:pt>
                <c:pt idx="26">
                  <c:v>0.24667853085938399</c:v>
                </c:pt>
                <c:pt idx="27">
                  <c:v>0.24662097091826299</c:v>
                </c:pt>
                <c:pt idx="28">
                  <c:v>0.245148461689258</c:v>
                </c:pt>
                <c:pt idx="29">
                  <c:v>0.24663664477188599</c:v>
                </c:pt>
                <c:pt idx="30">
                  <c:v>0.25655192431864499</c:v>
                </c:pt>
                <c:pt idx="31">
                  <c:v>0.24663381716653901</c:v>
                </c:pt>
                <c:pt idx="32">
                  <c:v>0.24093105343303101</c:v>
                </c:pt>
                <c:pt idx="33">
                  <c:v>0.24663327055524401</c:v>
                </c:pt>
                <c:pt idx="34">
                  <c:v>0.26215667703711798</c:v>
                </c:pt>
                <c:pt idx="35">
                  <c:v>0.24663598928781799</c:v>
                </c:pt>
                <c:pt idx="36">
                  <c:v>0.246638760942793</c:v>
                </c:pt>
                <c:pt idx="37">
                  <c:v>0.246645166644508</c:v>
                </c:pt>
                <c:pt idx="38">
                  <c:v>0.24666348916241601</c:v>
                </c:pt>
                <c:pt idx="39">
                  <c:v>0.24638762303954201</c:v>
                </c:pt>
                <c:pt idx="40">
                  <c:v>0.246644293273344</c:v>
                </c:pt>
                <c:pt idx="41">
                  <c:v>0.247343759578596</c:v>
                </c:pt>
                <c:pt idx="42">
                  <c:v>0.24555205942560099</c:v>
                </c:pt>
                <c:pt idx="43">
                  <c:v>0.247213170256426</c:v>
                </c:pt>
                <c:pt idx="44">
                  <c:v>0.243434628999945</c:v>
                </c:pt>
                <c:pt idx="45">
                  <c:v>0.24032335932717899</c:v>
                </c:pt>
                <c:pt idx="46">
                  <c:v>0.242898023170071</c:v>
                </c:pt>
                <c:pt idx="47">
                  <c:v>0.24379205560526901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386-4652-8DB5-279CE7A5CF52}"/>
            </c:ext>
          </c:extLst>
        </c:ser>
        <c:ser>
          <c:idx val="5"/>
          <c:order val="5"/>
          <c:tx>
            <c:strRef>
              <c:f>Sheet1!$L$1</c:f>
              <c:strCache>
                <c:ptCount val="1"/>
                <c:pt idx="0">
                  <c:v>L4B2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Sheet1!$K$2:$K$55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Sheet1!$L$2:$L$55</c:f>
              <c:numCache>
                <c:formatCode>General</c:formatCode>
                <c:ptCount val="54"/>
                <c:pt idx="0">
                  <c:v>0.24807736913748801</c:v>
                </c:pt>
                <c:pt idx="1">
                  <c:v>0.25274037685419698</c:v>
                </c:pt>
                <c:pt idx="2">
                  <c:v>0.254672231104146</c:v>
                </c:pt>
                <c:pt idx="3">
                  <c:v>0.25347862593068099</c:v>
                </c:pt>
                <c:pt idx="4">
                  <c:v>0.25722564636516898</c:v>
                </c:pt>
                <c:pt idx="5">
                  <c:v>0.25477925435898902</c:v>
                </c:pt>
                <c:pt idx="6">
                  <c:v>0.25847704202632199</c:v>
                </c:pt>
                <c:pt idx="7">
                  <c:v>0.25854962327966902</c:v>
                </c:pt>
                <c:pt idx="8">
                  <c:v>0.25152546855949498</c:v>
                </c:pt>
                <c:pt idx="9">
                  <c:v>0.25103572158402498</c:v>
                </c:pt>
                <c:pt idx="10">
                  <c:v>0.24926526034400801</c:v>
                </c:pt>
                <c:pt idx="11">
                  <c:v>0.252210834721671</c:v>
                </c:pt>
                <c:pt idx="12">
                  <c:v>0.254299086687725</c:v>
                </c:pt>
                <c:pt idx="13">
                  <c:v>0.25584897159001802</c:v>
                </c:pt>
                <c:pt idx="14">
                  <c:v>0.24445839796723501</c:v>
                </c:pt>
                <c:pt idx="15">
                  <c:v>0.25191219197711801</c:v>
                </c:pt>
                <c:pt idx="16">
                  <c:v>0.24987499269299601</c:v>
                </c:pt>
                <c:pt idx="17">
                  <c:v>0.24808781014974199</c:v>
                </c:pt>
                <c:pt idx="18">
                  <c:v>0.24823381554163201</c:v>
                </c:pt>
                <c:pt idx="19">
                  <c:v>0.25018861251908803</c:v>
                </c:pt>
                <c:pt idx="20">
                  <c:v>0.255415354783527</c:v>
                </c:pt>
                <c:pt idx="21">
                  <c:v>0.25285623406694901</c:v>
                </c:pt>
                <c:pt idx="22">
                  <c:v>0.25398509766492899</c:v>
                </c:pt>
                <c:pt idx="23">
                  <c:v>0.24907675974799201</c:v>
                </c:pt>
                <c:pt idx="24">
                  <c:v>0.25422377315468297</c:v>
                </c:pt>
                <c:pt idx="25">
                  <c:v>0.25294068877459802</c:v>
                </c:pt>
                <c:pt idx="26">
                  <c:v>0.24843291226335901</c:v>
                </c:pt>
                <c:pt idx="27">
                  <c:v>0.24752686830534601</c:v>
                </c:pt>
                <c:pt idx="28">
                  <c:v>0.25057007100888701</c:v>
                </c:pt>
                <c:pt idx="29">
                  <c:v>0.25583154091295002</c:v>
                </c:pt>
                <c:pt idx="30">
                  <c:v>0.25425474006315402</c:v>
                </c:pt>
                <c:pt idx="31">
                  <c:v>0.24993499504636699</c:v>
                </c:pt>
                <c:pt idx="32">
                  <c:v>0.247927581938374</c:v>
                </c:pt>
                <c:pt idx="33">
                  <c:v>0.24917215468668699</c:v>
                </c:pt>
                <c:pt idx="34">
                  <c:v>0.248552152510055</c:v>
                </c:pt>
                <c:pt idx="35">
                  <c:v>0.25091706678882703</c:v>
                </c:pt>
                <c:pt idx="36">
                  <c:v>0.24753941852820399</c:v>
                </c:pt>
                <c:pt idx="37">
                  <c:v>0.24806674376211901</c:v>
                </c:pt>
                <c:pt idx="38">
                  <c:v>0.24730538220349499</c:v>
                </c:pt>
                <c:pt idx="39">
                  <c:v>0.25209177840383301</c:v>
                </c:pt>
                <c:pt idx="40">
                  <c:v>0.25255323219644099</c:v>
                </c:pt>
                <c:pt idx="41">
                  <c:v>0.24473286749387799</c:v>
                </c:pt>
                <c:pt idx="42">
                  <c:v>0.24651595160837</c:v>
                </c:pt>
                <c:pt idx="43">
                  <c:v>0.25041114090507699</c:v>
                </c:pt>
                <c:pt idx="44">
                  <c:v>0.244855258179524</c:v>
                </c:pt>
                <c:pt idx="45">
                  <c:v>0.24888867000492501</c:v>
                </c:pt>
                <c:pt idx="46">
                  <c:v>0.25017082388483097</c:v>
                </c:pt>
                <c:pt idx="47">
                  <c:v>0.24864184399745301</c:v>
                </c:pt>
                <c:pt idx="48">
                  <c:v>0.25100692575575512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386-4652-8DB5-279CE7A5CF52}"/>
            </c:ext>
          </c:extLst>
        </c:ser>
        <c:ser>
          <c:idx val="6"/>
          <c:order val="6"/>
          <c:tx>
            <c:strRef>
              <c:f>Sheet1!$N$1</c:f>
              <c:strCache>
                <c:ptCount val="1"/>
                <c:pt idx="0">
                  <c:v>E1B3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Sheet1!$M$2:$M$55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Sheet1!$N$2:$N$55</c:f>
              <c:numCache>
                <c:formatCode>General</c:formatCode>
                <c:ptCount val="54"/>
                <c:pt idx="0">
                  <c:v>0.32828505343275299</c:v>
                </c:pt>
                <c:pt idx="1">
                  <c:v>0.33201883461480303</c:v>
                </c:pt>
                <c:pt idx="2">
                  <c:v>0.34061550244074701</c:v>
                </c:pt>
                <c:pt idx="3">
                  <c:v>0.34055275745279301</c:v>
                </c:pt>
                <c:pt idx="4">
                  <c:v>0.33243553910704599</c:v>
                </c:pt>
                <c:pt idx="5">
                  <c:v>0.33704399954841502</c:v>
                </c:pt>
                <c:pt idx="6">
                  <c:v>0.33735588325431298</c:v>
                </c:pt>
                <c:pt idx="7">
                  <c:v>0.33557267221453102</c:v>
                </c:pt>
                <c:pt idx="8">
                  <c:v>0.33509140080114402</c:v>
                </c:pt>
                <c:pt idx="9">
                  <c:v>0.33428567731745601</c:v>
                </c:pt>
                <c:pt idx="10">
                  <c:v>0.33492544259281198</c:v>
                </c:pt>
                <c:pt idx="11">
                  <c:v>0.33694182119661098</c:v>
                </c:pt>
                <c:pt idx="12">
                  <c:v>0.33146083679342703</c:v>
                </c:pt>
                <c:pt idx="13">
                  <c:v>0.34523829320995703</c:v>
                </c:pt>
                <c:pt idx="14">
                  <c:v>0.331745511669153</c:v>
                </c:pt>
                <c:pt idx="15">
                  <c:v>0.33719501261039703</c:v>
                </c:pt>
                <c:pt idx="16">
                  <c:v>0.33717089156331598</c:v>
                </c:pt>
                <c:pt idx="17">
                  <c:v>0.33718612354923699</c:v>
                </c:pt>
                <c:pt idx="18">
                  <c:v>0.33192255204613402</c:v>
                </c:pt>
                <c:pt idx="19">
                  <c:v>0.33716869669743399</c:v>
                </c:pt>
                <c:pt idx="20">
                  <c:v>0.33722497846204003</c:v>
                </c:pt>
                <c:pt idx="21">
                  <c:v>0.33719555722049199</c:v>
                </c:pt>
                <c:pt idx="22">
                  <c:v>0.34109137521921001</c:v>
                </c:pt>
                <c:pt idx="23">
                  <c:v>0.337190293768244</c:v>
                </c:pt>
                <c:pt idx="24">
                  <c:v>0.33728715642361501</c:v>
                </c:pt>
                <c:pt idx="25">
                  <c:v>0.337184390055842</c:v>
                </c:pt>
                <c:pt idx="26">
                  <c:v>0.33879764547764102</c:v>
                </c:pt>
                <c:pt idx="27">
                  <c:v>0.33717961176065597</c:v>
                </c:pt>
                <c:pt idx="28">
                  <c:v>0.34232652409908798</c:v>
                </c:pt>
                <c:pt idx="29">
                  <c:v>0.33921793349992002</c:v>
                </c:pt>
                <c:pt idx="30">
                  <c:v>0.33718331826432701</c:v>
                </c:pt>
                <c:pt idx="31">
                  <c:v>0.33717690653899202</c:v>
                </c:pt>
                <c:pt idx="32">
                  <c:v>0.33717885558834698</c:v>
                </c:pt>
                <c:pt idx="33">
                  <c:v>0.33906586805834898</c:v>
                </c:pt>
                <c:pt idx="34">
                  <c:v>0.331429455048104</c:v>
                </c:pt>
                <c:pt idx="35">
                  <c:v>0.34787672832646599</c:v>
                </c:pt>
                <c:pt idx="36">
                  <c:v>0.33506735586541297</c:v>
                </c:pt>
                <c:pt idx="37">
                  <c:v>0.33613963948131897</c:v>
                </c:pt>
                <c:pt idx="38">
                  <c:v>0.33633536989974699</c:v>
                </c:pt>
                <c:pt idx="39">
                  <c:v>0.33324620452817</c:v>
                </c:pt>
                <c:pt idx="40">
                  <c:v>0.33025781732702603</c:v>
                </c:pt>
                <c:pt idx="41">
                  <c:v>0.33170701330229801</c:v>
                </c:pt>
                <c:pt idx="42">
                  <c:v>0.32869529220906002</c:v>
                </c:pt>
                <c:pt idx="43">
                  <c:v>0.32763564384468402</c:v>
                </c:pt>
                <c:pt idx="44">
                  <c:v>0.33254835448165698</c:v>
                </c:pt>
                <c:pt idx="45">
                  <c:v>0.33599668716933201</c:v>
                </c:pt>
                <c:pt idx="46">
                  <c:v>0.33359781150081902</c:v>
                </c:pt>
                <c:pt idx="47">
                  <c:v>0.334715593116785</c:v>
                </c:pt>
                <c:pt idx="48">
                  <c:v>0.34490306412965999</c:v>
                </c:pt>
                <c:pt idx="49">
                  <c:v>0.34433098941903401</c:v>
                </c:pt>
                <c:pt idx="50">
                  <c:v>0.33190176407752398</c:v>
                </c:pt>
                <c:pt idx="51">
                  <c:v>0.33567843903316102</c:v>
                </c:pt>
                <c:pt idx="52">
                  <c:v>0.33719689869449299</c:v>
                </c:pt>
                <c:pt idx="53">
                  <c:v>0.34147355906708599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386-4652-8DB5-279CE7A5CF52}"/>
            </c:ext>
          </c:extLst>
        </c:ser>
        <c:ser>
          <c:idx val="7"/>
          <c:order val="7"/>
          <c:tx>
            <c:strRef>
              <c:f>Sheet1!$P$1</c:f>
              <c:strCache>
                <c:ptCount val="1"/>
                <c:pt idx="0">
                  <c:v>S1B3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Sheet1!$O$2:$O$55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Sheet1!$P$2:$P$55</c:f>
              <c:numCache>
                <c:formatCode>General</c:formatCode>
                <c:ptCount val="54"/>
                <c:pt idx="0">
                  <c:v>0.33383755844493002</c:v>
                </c:pt>
                <c:pt idx="1">
                  <c:v>0.33319311613329999</c:v>
                </c:pt>
                <c:pt idx="2">
                  <c:v>0.33256972953181901</c:v>
                </c:pt>
                <c:pt idx="3">
                  <c:v>0.332288836514952</c:v>
                </c:pt>
                <c:pt idx="4">
                  <c:v>0.33226932768165401</c:v>
                </c:pt>
                <c:pt idx="5">
                  <c:v>0.33401956579069703</c:v>
                </c:pt>
                <c:pt idx="6">
                  <c:v>0.33248210782910798</c:v>
                </c:pt>
                <c:pt idx="7">
                  <c:v>0.332938403776046</c:v>
                </c:pt>
                <c:pt idx="8">
                  <c:v>0.327678427180007</c:v>
                </c:pt>
                <c:pt idx="9">
                  <c:v>0.329576160949134</c:v>
                </c:pt>
                <c:pt idx="10">
                  <c:v>0.33161133599528703</c:v>
                </c:pt>
                <c:pt idx="11">
                  <c:v>0.31115177980869102</c:v>
                </c:pt>
                <c:pt idx="12">
                  <c:v>0.329341387448436</c:v>
                </c:pt>
                <c:pt idx="13">
                  <c:v>0.32381803007757598</c:v>
                </c:pt>
                <c:pt idx="14">
                  <c:v>0.33191429909554998</c:v>
                </c:pt>
                <c:pt idx="15">
                  <c:v>0.33171516332552903</c:v>
                </c:pt>
                <c:pt idx="16">
                  <c:v>0.33077822586914202</c:v>
                </c:pt>
                <c:pt idx="17">
                  <c:v>0.33504270675039499</c:v>
                </c:pt>
                <c:pt idx="18">
                  <c:v>0.32846832416709798</c:v>
                </c:pt>
                <c:pt idx="19">
                  <c:v>0.33193960894327001</c:v>
                </c:pt>
                <c:pt idx="20">
                  <c:v>0.333631440342817</c:v>
                </c:pt>
                <c:pt idx="21">
                  <c:v>0.33347022421442302</c:v>
                </c:pt>
                <c:pt idx="22">
                  <c:v>0.33048143116854001</c:v>
                </c:pt>
                <c:pt idx="23">
                  <c:v>0.32984226857870902</c:v>
                </c:pt>
                <c:pt idx="24">
                  <c:v>0.333237204573889</c:v>
                </c:pt>
                <c:pt idx="25">
                  <c:v>0.330515555999498</c:v>
                </c:pt>
                <c:pt idx="26">
                  <c:v>0.32989579895292998</c:v>
                </c:pt>
                <c:pt idx="27">
                  <c:v>0.33436673283142099</c:v>
                </c:pt>
                <c:pt idx="28">
                  <c:v>0.32379741568896497</c:v>
                </c:pt>
                <c:pt idx="29">
                  <c:v>0.33124439865025201</c:v>
                </c:pt>
                <c:pt idx="30">
                  <c:v>0.33377624294944203</c:v>
                </c:pt>
                <c:pt idx="31">
                  <c:v>0.32976138546735301</c:v>
                </c:pt>
                <c:pt idx="32">
                  <c:v>0.33379526870491</c:v>
                </c:pt>
                <c:pt idx="33">
                  <c:v>0.330422781180509</c:v>
                </c:pt>
                <c:pt idx="34">
                  <c:v>0.33079462458844899</c:v>
                </c:pt>
                <c:pt idx="35">
                  <c:v>0.34146791795903397</c:v>
                </c:pt>
                <c:pt idx="36">
                  <c:v>0.32996521789615502</c:v>
                </c:pt>
                <c:pt idx="37">
                  <c:v>0.329264247801486</c:v>
                </c:pt>
                <c:pt idx="38">
                  <c:v>0.33070643847808701</c:v>
                </c:pt>
                <c:pt idx="39">
                  <c:v>0.33267239216449701</c:v>
                </c:pt>
                <c:pt idx="40">
                  <c:v>0.33110359497703401</c:v>
                </c:pt>
                <c:pt idx="41">
                  <c:v>0.33353151329326802</c:v>
                </c:pt>
                <c:pt idx="42">
                  <c:v>0.33174548258863601</c:v>
                </c:pt>
                <c:pt idx="43">
                  <c:v>0.33152012212473297</c:v>
                </c:pt>
                <c:pt idx="44">
                  <c:v>0.33591630376334197</c:v>
                </c:pt>
                <c:pt idx="45">
                  <c:v>0.33388376780691698</c:v>
                </c:pt>
                <c:pt idx="46">
                  <c:v>0.32621610174333399</c:v>
                </c:pt>
                <c:pt idx="47">
                  <c:v>0.32862274571788702</c:v>
                </c:pt>
                <c:pt idx="48">
                  <c:v>0.33162064240968298</c:v>
                </c:pt>
                <c:pt idx="49">
                  <c:v>0.33363145966963897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386-4652-8DB5-279CE7A5CF52}"/>
            </c:ext>
          </c:extLst>
        </c:ser>
        <c:ser>
          <c:idx val="8"/>
          <c:order val="8"/>
          <c:tx>
            <c:strRef>
              <c:f>Sheet1!$R$1</c:f>
              <c:strCache>
                <c:ptCount val="1"/>
                <c:pt idx="0">
                  <c:v>N1B3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Sheet1!$Q$2:$Q$55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Sheet1!$R$2:$R$55</c:f>
              <c:numCache>
                <c:formatCode>General</c:formatCode>
                <c:ptCount val="54"/>
                <c:pt idx="0">
                  <c:v>0.34618388470190697</c:v>
                </c:pt>
                <c:pt idx="1">
                  <c:v>0.34311866303880101</c:v>
                </c:pt>
                <c:pt idx="2">
                  <c:v>0.33452501183503403</c:v>
                </c:pt>
                <c:pt idx="3">
                  <c:v>0.33069673506018499</c:v>
                </c:pt>
                <c:pt idx="4">
                  <c:v>0.33112138223507498</c:v>
                </c:pt>
                <c:pt idx="5">
                  <c:v>0.343214980423516</c:v>
                </c:pt>
                <c:pt idx="6">
                  <c:v>0.334613322162294</c:v>
                </c:pt>
                <c:pt idx="7">
                  <c:v>0.34247669714351597</c:v>
                </c:pt>
                <c:pt idx="8">
                  <c:v>0.33392871196552798</c:v>
                </c:pt>
                <c:pt idx="9">
                  <c:v>0.33458705406010403</c:v>
                </c:pt>
                <c:pt idx="10">
                  <c:v>0.33460781695863201</c:v>
                </c:pt>
                <c:pt idx="11">
                  <c:v>0.34330828754648202</c:v>
                </c:pt>
                <c:pt idx="12">
                  <c:v>0.33953185655742202</c:v>
                </c:pt>
                <c:pt idx="13">
                  <c:v>0.33648028850442802</c:v>
                </c:pt>
                <c:pt idx="14">
                  <c:v>0.33930139084393901</c:v>
                </c:pt>
                <c:pt idx="15">
                  <c:v>0.34590923673342799</c:v>
                </c:pt>
                <c:pt idx="16">
                  <c:v>0.343048997888039</c:v>
                </c:pt>
                <c:pt idx="17">
                  <c:v>0.33865296289493302</c:v>
                </c:pt>
                <c:pt idx="18">
                  <c:v>0.35650034708260198</c:v>
                </c:pt>
                <c:pt idx="19">
                  <c:v>0.34032868063039801</c:v>
                </c:pt>
                <c:pt idx="20">
                  <c:v>0.339975712949806</c:v>
                </c:pt>
                <c:pt idx="21">
                  <c:v>0.33460187171885902</c:v>
                </c:pt>
                <c:pt idx="22">
                  <c:v>0.33459420401790102</c:v>
                </c:pt>
                <c:pt idx="23">
                  <c:v>0.331156804961039</c:v>
                </c:pt>
                <c:pt idx="24">
                  <c:v>0.33546995105739302</c:v>
                </c:pt>
                <c:pt idx="25">
                  <c:v>0.33993361655917698</c:v>
                </c:pt>
                <c:pt idx="26">
                  <c:v>0.341803299371785</c:v>
                </c:pt>
                <c:pt idx="27">
                  <c:v>0.34551337825777201</c:v>
                </c:pt>
                <c:pt idx="28">
                  <c:v>0.344542160275632</c:v>
                </c:pt>
                <c:pt idx="29">
                  <c:v>0.34242391079317103</c:v>
                </c:pt>
                <c:pt idx="30">
                  <c:v>0.336214067555341</c:v>
                </c:pt>
                <c:pt idx="31">
                  <c:v>0.34166506323024398</c:v>
                </c:pt>
                <c:pt idx="32">
                  <c:v>0.34429354662714101</c:v>
                </c:pt>
                <c:pt idx="33">
                  <c:v>0.341053841517172</c:v>
                </c:pt>
                <c:pt idx="34">
                  <c:v>0.33733125420919502</c:v>
                </c:pt>
                <c:pt idx="35">
                  <c:v>0.33837453936302397</c:v>
                </c:pt>
                <c:pt idx="36">
                  <c:v>0.34250071946468102</c:v>
                </c:pt>
                <c:pt idx="37">
                  <c:v>0.34063986327104501</c:v>
                </c:pt>
                <c:pt idx="38">
                  <c:v>0.34504874522828299</c:v>
                </c:pt>
                <c:pt idx="39">
                  <c:v>0.33840344560461699</c:v>
                </c:pt>
                <c:pt idx="40">
                  <c:v>0.32755594678769301</c:v>
                </c:pt>
                <c:pt idx="41">
                  <c:v>0.34452587045055799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386-4652-8DB5-279CE7A5CF52}"/>
            </c:ext>
          </c:extLst>
        </c:ser>
        <c:ser>
          <c:idx val="9"/>
          <c:order val="9"/>
          <c:tx>
            <c:strRef>
              <c:f>Sheet1!$T$1</c:f>
              <c:strCache>
                <c:ptCount val="1"/>
                <c:pt idx="0">
                  <c:v>L1B3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Sheet1!$S$2:$S$55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Sheet1!$T$2:$T$55</c:f>
              <c:numCache>
                <c:formatCode>General</c:formatCode>
                <c:ptCount val="54"/>
                <c:pt idx="0">
                  <c:v>0.33726380024104902</c:v>
                </c:pt>
                <c:pt idx="1">
                  <c:v>0.34409933215410099</c:v>
                </c:pt>
                <c:pt idx="2">
                  <c:v>0.34353134193593898</c:v>
                </c:pt>
                <c:pt idx="3">
                  <c:v>0.34493986434514401</c:v>
                </c:pt>
                <c:pt idx="4">
                  <c:v>0.339584169208685</c:v>
                </c:pt>
                <c:pt idx="5">
                  <c:v>0.33305812976768101</c:v>
                </c:pt>
                <c:pt idx="6">
                  <c:v>0.34373568942676402</c:v>
                </c:pt>
                <c:pt idx="7">
                  <c:v>0.34155445504827803</c:v>
                </c:pt>
                <c:pt idx="8">
                  <c:v>0.324279994715028</c:v>
                </c:pt>
                <c:pt idx="9">
                  <c:v>0.33311572221513303</c:v>
                </c:pt>
                <c:pt idx="10">
                  <c:v>0.32900156841421602</c:v>
                </c:pt>
                <c:pt idx="11">
                  <c:v>0.32228240736208902</c:v>
                </c:pt>
                <c:pt idx="12">
                  <c:v>0.34536735521421902</c:v>
                </c:pt>
                <c:pt idx="13">
                  <c:v>0.34851445699199302</c:v>
                </c:pt>
                <c:pt idx="14">
                  <c:v>0.35060927594910202</c:v>
                </c:pt>
                <c:pt idx="15">
                  <c:v>0.34026938629772002</c:v>
                </c:pt>
                <c:pt idx="16">
                  <c:v>0.34876294706034999</c:v>
                </c:pt>
                <c:pt idx="17">
                  <c:v>0.34033729580722699</c:v>
                </c:pt>
                <c:pt idx="18">
                  <c:v>0.34679014984581302</c:v>
                </c:pt>
                <c:pt idx="19">
                  <c:v>0.34076513262768798</c:v>
                </c:pt>
                <c:pt idx="20">
                  <c:v>0.33865816263591902</c:v>
                </c:pt>
                <c:pt idx="21">
                  <c:v>0.34448797659869002</c:v>
                </c:pt>
                <c:pt idx="22">
                  <c:v>0.33305550917585502</c:v>
                </c:pt>
                <c:pt idx="23">
                  <c:v>0.333066501986298</c:v>
                </c:pt>
                <c:pt idx="24">
                  <c:v>0.33307656339664599</c:v>
                </c:pt>
                <c:pt idx="25">
                  <c:v>0.34083206221393297</c:v>
                </c:pt>
                <c:pt idx="26">
                  <c:v>0.34156453155129002</c:v>
                </c:pt>
                <c:pt idx="27">
                  <c:v>0.34396918871311699</c:v>
                </c:pt>
                <c:pt idx="28">
                  <c:v>0.33611199596784203</c:v>
                </c:pt>
                <c:pt idx="29">
                  <c:v>0.34229437842691701</c:v>
                </c:pt>
                <c:pt idx="30">
                  <c:v>0.33775188644986598</c:v>
                </c:pt>
                <c:pt idx="31">
                  <c:v>0.342251119909319</c:v>
                </c:pt>
                <c:pt idx="32">
                  <c:v>0.344319436396748</c:v>
                </c:pt>
                <c:pt idx="33">
                  <c:v>0.32981429764820702</c:v>
                </c:pt>
                <c:pt idx="34">
                  <c:v>0.31763702658265403</c:v>
                </c:pt>
                <c:pt idx="35">
                  <c:v>0.33660119294250201</c:v>
                </c:pt>
                <c:pt idx="36">
                  <c:v>0.32485405587299399</c:v>
                </c:pt>
                <c:pt idx="37">
                  <c:v>0.34224364628398901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386-4652-8DB5-279CE7A5CF52}"/>
            </c:ext>
          </c:extLst>
        </c:ser>
        <c:ser>
          <c:idx val="10"/>
          <c:order val="10"/>
          <c:tx>
            <c:strRef>
              <c:f>Sheet1!$V$1</c:f>
              <c:strCache>
                <c:ptCount val="1"/>
                <c:pt idx="0">
                  <c:v>N2B3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Sheet1!$U$2:$U$55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Sheet1!$V$2:$V$55</c:f>
              <c:numCache>
                <c:formatCode>General</c:formatCode>
                <c:ptCount val="54"/>
                <c:pt idx="0">
                  <c:v>0.322799271278078</c:v>
                </c:pt>
                <c:pt idx="1">
                  <c:v>0.34349621314234802</c:v>
                </c:pt>
                <c:pt idx="2">
                  <c:v>0.34246301289289999</c:v>
                </c:pt>
                <c:pt idx="3">
                  <c:v>0.33576899049714398</c:v>
                </c:pt>
                <c:pt idx="4">
                  <c:v>0.33617695149671301</c:v>
                </c:pt>
                <c:pt idx="5">
                  <c:v>0.33958438116032003</c:v>
                </c:pt>
                <c:pt idx="6">
                  <c:v>0.34417050198450599</c:v>
                </c:pt>
                <c:pt idx="7">
                  <c:v>0.32616121996979403</c:v>
                </c:pt>
                <c:pt idx="8">
                  <c:v>0.32760296875932698</c:v>
                </c:pt>
                <c:pt idx="9">
                  <c:v>0.33040873288162098</c:v>
                </c:pt>
                <c:pt idx="10">
                  <c:v>0.330937305498194</c:v>
                </c:pt>
                <c:pt idx="11">
                  <c:v>0.32454067373082002</c:v>
                </c:pt>
                <c:pt idx="12">
                  <c:v>0.33258660322973699</c:v>
                </c:pt>
                <c:pt idx="13">
                  <c:v>0.333344085631187</c:v>
                </c:pt>
                <c:pt idx="14">
                  <c:v>0.33959925605251801</c:v>
                </c:pt>
                <c:pt idx="15">
                  <c:v>0.34267664616599902</c:v>
                </c:pt>
                <c:pt idx="16">
                  <c:v>0.33799236484445</c:v>
                </c:pt>
                <c:pt idx="17">
                  <c:v>0.33363950712659901</c:v>
                </c:pt>
                <c:pt idx="18">
                  <c:v>0.33336089976580602</c:v>
                </c:pt>
                <c:pt idx="19">
                  <c:v>0.34019313667454398</c:v>
                </c:pt>
                <c:pt idx="20">
                  <c:v>0.33926691487137201</c:v>
                </c:pt>
                <c:pt idx="21">
                  <c:v>0.32751425950683499</c:v>
                </c:pt>
                <c:pt idx="22">
                  <c:v>0.32903803768154399</c:v>
                </c:pt>
                <c:pt idx="23">
                  <c:v>0.33258919071647303</c:v>
                </c:pt>
                <c:pt idx="24">
                  <c:v>0.32851767179749097</c:v>
                </c:pt>
                <c:pt idx="25">
                  <c:v>0.33150761780028798</c:v>
                </c:pt>
                <c:pt idx="26">
                  <c:v>0.332387216753601</c:v>
                </c:pt>
                <c:pt idx="27">
                  <c:v>0.33256620798883801</c:v>
                </c:pt>
                <c:pt idx="28">
                  <c:v>0.33053731784532098</c:v>
                </c:pt>
                <c:pt idx="29">
                  <c:v>0.33258904882899898</c:v>
                </c:pt>
                <c:pt idx="30">
                  <c:v>0.33602815831660598</c:v>
                </c:pt>
                <c:pt idx="31">
                  <c:v>0.33257809180630299</c:v>
                </c:pt>
                <c:pt idx="32">
                  <c:v>0.33278720963022201</c:v>
                </c:pt>
                <c:pt idx="33">
                  <c:v>0.33257613098092897</c:v>
                </c:pt>
                <c:pt idx="34">
                  <c:v>0.337198143415327</c:v>
                </c:pt>
                <c:pt idx="35">
                  <c:v>0.33258047521532302</c:v>
                </c:pt>
                <c:pt idx="36">
                  <c:v>0.33257747612667599</c:v>
                </c:pt>
                <c:pt idx="37">
                  <c:v>0.33259438093086602</c:v>
                </c:pt>
                <c:pt idx="38">
                  <c:v>0.33259060150602898</c:v>
                </c:pt>
                <c:pt idx="39">
                  <c:v>0.33657885654109199</c:v>
                </c:pt>
                <c:pt idx="40">
                  <c:v>0.33259279712074002</c:v>
                </c:pt>
                <c:pt idx="41">
                  <c:v>0.33420138984242098</c:v>
                </c:pt>
                <c:pt idx="42">
                  <c:v>0.33252845819844201</c:v>
                </c:pt>
                <c:pt idx="43">
                  <c:v>0.33335820224053497</c:v>
                </c:pt>
                <c:pt idx="44">
                  <c:v>0.328989481401259</c:v>
                </c:pt>
                <c:pt idx="45">
                  <c:v>0.32942376859588002</c:v>
                </c:pt>
                <c:pt idx="46">
                  <c:v>0.33144632108827499</c:v>
                </c:pt>
                <c:pt idx="47">
                  <c:v>0.33416185926528003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386-4652-8DB5-279CE7A5CF52}"/>
            </c:ext>
          </c:extLst>
        </c:ser>
        <c:ser>
          <c:idx val="11"/>
          <c:order val="11"/>
          <c:tx>
            <c:strRef>
              <c:f>Sheet1!$X$1</c:f>
              <c:strCache>
                <c:ptCount val="1"/>
                <c:pt idx="0">
                  <c:v>L4B3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Sheet1!$W$2:$W$55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Sheet1!$X$2:$X$55</c:f>
              <c:numCache>
                <c:formatCode>General</c:formatCode>
                <c:ptCount val="54"/>
                <c:pt idx="0">
                  <c:v>0.34173729236952799</c:v>
                </c:pt>
                <c:pt idx="1">
                  <c:v>0.34464501264328101</c:v>
                </c:pt>
                <c:pt idx="2">
                  <c:v>0.34822091856595</c:v>
                </c:pt>
                <c:pt idx="3">
                  <c:v>0.34639868090403803</c:v>
                </c:pt>
                <c:pt idx="4">
                  <c:v>0.35050591700628703</c:v>
                </c:pt>
                <c:pt idx="5">
                  <c:v>0.34875534186241303</c:v>
                </c:pt>
                <c:pt idx="6">
                  <c:v>0.354498068064868</c:v>
                </c:pt>
                <c:pt idx="7">
                  <c:v>0.35319197294501098</c:v>
                </c:pt>
                <c:pt idx="8">
                  <c:v>0.34818809229862402</c:v>
                </c:pt>
                <c:pt idx="9">
                  <c:v>0.34594584740524698</c:v>
                </c:pt>
                <c:pt idx="10">
                  <c:v>0.34626737420951498</c:v>
                </c:pt>
                <c:pt idx="11">
                  <c:v>0.34358148605808703</c:v>
                </c:pt>
                <c:pt idx="12">
                  <c:v>0.34451871591470201</c:v>
                </c:pt>
                <c:pt idx="13">
                  <c:v>0.34915107399704998</c:v>
                </c:pt>
                <c:pt idx="14">
                  <c:v>0.33852973072565701</c:v>
                </c:pt>
                <c:pt idx="15">
                  <c:v>0.34777625003016199</c:v>
                </c:pt>
                <c:pt idx="16">
                  <c:v>0.34093223027684399</c:v>
                </c:pt>
                <c:pt idx="17">
                  <c:v>0.33335721258332401</c:v>
                </c:pt>
                <c:pt idx="18">
                  <c:v>0.34467260777754399</c:v>
                </c:pt>
                <c:pt idx="19">
                  <c:v>0.34564161108519198</c:v>
                </c:pt>
                <c:pt idx="20">
                  <c:v>0.34760514822510102</c:v>
                </c:pt>
                <c:pt idx="21">
                  <c:v>0.34261618543452499</c:v>
                </c:pt>
                <c:pt idx="22">
                  <c:v>0.34822973977032601</c:v>
                </c:pt>
                <c:pt idx="23">
                  <c:v>0.34279402304640499</c:v>
                </c:pt>
                <c:pt idx="24">
                  <c:v>0.35128332030424397</c:v>
                </c:pt>
                <c:pt idx="25">
                  <c:v>0.347817008987994</c:v>
                </c:pt>
                <c:pt idx="26">
                  <c:v>0.34281183344386801</c:v>
                </c:pt>
                <c:pt idx="27">
                  <c:v>0.33988628764131801</c:v>
                </c:pt>
                <c:pt idx="28">
                  <c:v>0.341434407665615</c:v>
                </c:pt>
                <c:pt idx="29">
                  <c:v>0.34622932323869998</c:v>
                </c:pt>
                <c:pt idx="30">
                  <c:v>0.34822566643057001</c:v>
                </c:pt>
                <c:pt idx="31">
                  <c:v>0.34071932191002002</c:v>
                </c:pt>
                <c:pt idx="32">
                  <c:v>0.34119790867871702</c:v>
                </c:pt>
                <c:pt idx="33">
                  <c:v>0.34099887972171</c:v>
                </c:pt>
                <c:pt idx="34">
                  <c:v>0.341440483494794</c:v>
                </c:pt>
                <c:pt idx="35">
                  <c:v>0.34403408705027499</c:v>
                </c:pt>
                <c:pt idx="36">
                  <c:v>0.34063346781537002</c:v>
                </c:pt>
                <c:pt idx="37">
                  <c:v>0.340848382672508</c:v>
                </c:pt>
                <c:pt idx="38">
                  <c:v>0.340601577645256</c:v>
                </c:pt>
                <c:pt idx="39">
                  <c:v>0.34592278161631201</c:v>
                </c:pt>
                <c:pt idx="40">
                  <c:v>0.342936011150133</c:v>
                </c:pt>
                <c:pt idx="41">
                  <c:v>0.336253103728337</c:v>
                </c:pt>
                <c:pt idx="42">
                  <c:v>0.33868572266184999</c:v>
                </c:pt>
                <c:pt idx="43">
                  <c:v>0.34236332885179899</c:v>
                </c:pt>
                <c:pt idx="44">
                  <c:v>0.33536188784318</c:v>
                </c:pt>
                <c:pt idx="45">
                  <c:v>0.344161587280022</c:v>
                </c:pt>
                <c:pt idx="46">
                  <c:v>0.338410215788507</c:v>
                </c:pt>
                <c:pt idx="47">
                  <c:v>0.341808205173185</c:v>
                </c:pt>
                <c:pt idx="48">
                  <c:v>0.34399636112487436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386-4652-8DB5-279CE7A5CF52}"/>
            </c:ext>
          </c:extLst>
        </c:ser>
        <c:ser>
          <c:idx val="12"/>
          <c:order val="12"/>
          <c:tx>
            <c:strRef>
              <c:f>Sheet1!$Z$1</c:f>
              <c:strCache>
                <c:ptCount val="1"/>
                <c:pt idx="0">
                  <c:v>E1B4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Sheet1!$Y$2:$Y$55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Sheet1!$Z$2:$Z$55</c:f>
              <c:numCache>
                <c:formatCode>General</c:formatCode>
                <c:ptCount val="54"/>
                <c:pt idx="0">
                  <c:v>0.459858628816045</c:v>
                </c:pt>
                <c:pt idx="1">
                  <c:v>0.46453408805263702</c:v>
                </c:pt>
                <c:pt idx="2">
                  <c:v>0.47079652399676197</c:v>
                </c:pt>
                <c:pt idx="3">
                  <c:v>0.47236881227547001</c:v>
                </c:pt>
                <c:pt idx="4">
                  <c:v>0.469358851514798</c:v>
                </c:pt>
                <c:pt idx="5">
                  <c:v>0.47004819944035098</c:v>
                </c:pt>
                <c:pt idx="6">
                  <c:v>0.47008837248872898</c:v>
                </c:pt>
                <c:pt idx="7">
                  <c:v>0.46606419997746501</c:v>
                </c:pt>
                <c:pt idx="8">
                  <c:v>0.46696841448670001</c:v>
                </c:pt>
                <c:pt idx="9">
                  <c:v>0.46607442117286302</c:v>
                </c:pt>
                <c:pt idx="10">
                  <c:v>0.46829055902974998</c:v>
                </c:pt>
                <c:pt idx="11">
                  <c:v>0.46966733750606798</c:v>
                </c:pt>
                <c:pt idx="12">
                  <c:v>0.46437998777578998</c:v>
                </c:pt>
                <c:pt idx="13">
                  <c:v>0.478357893781791</c:v>
                </c:pt>
                <c:pt idx="14">
                  <c:v>0.46483897029342203</c:v>
                </c:pt>
                <c:pt idx="15">
                  <c:v>0.47203642708374099</c:v>
                </c:pt>
                <c:pt idx="16">
                  <c:v>0.47200155635235302</c:v>
                </c:pt>
                <c:pt idx="17">
                  <c:v>0.47202613579624503</c:v>
                </c:pt>
                <c:pt idx="18">
                  <c:v>0.46767408591596699</c:v>
                </c:pt>
                <c:pt idx="19">
                  <c:v>0.47200541214792102</c:v>
                </c:pt>
                <c:pt idx="20">
                  <c:v>0.47205387849995301</c:v>
                </c:pt>
                <c:pt idx="21">
                  <c:v>0.47202737852321902</c:v>
                </c:pt>
                <c:pt idx="22">
                  <c:v>0.47585729108288</c:v>
                </c:pt>
                <c:pt idx="23">
                  <c:v>0.47202261575981902</c:v>
                </c:pt>
                <c:pt idx="24">
                  <c:v>0.47085063076804001</c:v>
                </c:pt>
                <c:pt idx="25">
                  <c:v>0.47201564939107798</c:v>
                </c:pt>
                <c:pt idx="26">
                  <c:v>0.47372706840398499</c:v>
                </c:pt>
                <c:pt idx="27">
                  <c:v>0.47201102159811997</c:v>
                </c:pt>
                <c:pt idx="28">
                  <c:v>0.47310170153293102</c:v>
                </c:pt>
                <c:pt idx="29">
                  <c:v>0.47335660933693202</c:v>
                </c:pt>
                <c:pt idx="30">
                  <c:v>0.47202139723180297</c:v>
                </c:pt>
                <c:pt idx="31">
                  <c:v>0.472006575994533</c:v>
                </c:pt>
                <c:pt idx="32">
                  <c:v>0.47201497939256998</c:v>
                </c:pt>
                <c:pt idx="33">
                  <c:v>0.47215670126238901</c:v>
                </c:pt>
                <c:pt idx="34">
                  <c:v>0.46598069010847398</c:v>
                </c:pt>
                <c:pt idx="35">
                  <c:v>0.481926789847959</c:v>
                </c:pt>
                <c:pt idx="36">
                  <c:v>0.46846783310492901</c:v>
                </c:pt>
                <c:pt idx="37">
                  <c:v>0.47019425789734998</c:v>
                </c:pt>
                <c:pt idx="38">
                  <c:v>0.46793309297800001</c:v>
                </c:pt>
                <c:pt idx="39">
                  <c:v>0.46060310800783499</c:v>
                </c:pt>
                <c:pt idx="40">
                  <c:v>0.46101618853378001</c:v>
                </c:pt>
                <c:pt idx="41">
                  <c:v>0.46343941433088098</c:v>
                </c:pt>
                <c:pt idx="42">
                  <c:v>0.45939085515265099</c:v>
                </c:pt>
                <c:pt idx="43">
                  <c:v>0.45645955736733201</c:v>
                </c:pt>
                <c:pt idx="44">
                  <c:v>0.46278153698062302</c:v>
                </c:pt>
                <c:pt idx="45">
                  <c:v>0.46931254878629902</c:v>
                </c:pt>
                <c:pt idx="46">
                  <c:v>0.46421821831229099</c:v>
                </c:pt>
                <c:pt idx="47">
                  <c:v>0.46926027718497898</c:v>
                </c:pt>
                <c:pt idx="48">
                  <c:v>0.48037748235558198</c:v>
                </c:pt>
                <c:pt idx="49">
                  <c:v>0.47899348516419699</c:v>
                </c:pt>
                <c:pt idx="50">
                  <c:v>0.46509022864192701</c:v>
                </c:pt>
                <c:pt idx="51">
                  <c:v>0.46358900198163899</c:v>
                </c:pt>
                <c:pt idx="52">
                  <c:v>0.46979229188504001</c:v>
                </c:pt>
                <c:pt idx="53">
                  <c:v>0.47483613642473999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386-4652-8DB5-279CE7A5CF52}"/>
            </c:ext>
          </c:extLst>
        </c:ser>
        <c:ser>
          <c:idx val="13"/>
          <c:order val="13"/>
          <c:tx>
            <c:strRef>
              <c:f>Sheet1!$AB$1</c:f>
              <c:strCache>
                <c:ptCount val="1"/>
                <c:pt idx="0">
                  <c:v>S1B4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Sheet1!$AA$2:$AA$55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Sheet1!$AB$2:$AB$55</c:f>
              <c:numCache>
                <c:formatCode>General</c:formatCode>
                <c:ptCount val="54"/>
                <c:pt idx="0">
                  <c:v>0.455968369863954</c:v>
                </c:pt>
                <c:pt idx="1">
                  <c:v>0.45297462283899897</c:v>
                </c:pt>
                <c:pt idx="2">
                  <c:v>0.453771902795996</c:v>
                </c:pt>
                <c:pt idx="3">
                  <c:v>0.44516041160012998</c:v>
                </c:pt>
                <c:pt idx="4">
                  <c:v>0.44880973091545301</c:v>
                </c:pt>
                <c:pt idx="5">
                  <c:v>0.45482638314923701</c:v>
                </c:pt>
                <c:pt idx="6">
                  <c:v>0.45803316261773602</c:v>
                </c:pt>
                <c:pt idx="7">
                  <c:v>0.45751328237750499</c:v>
                </c:pt>
                <c:pt idx="8">
                  <c:v>0.44683526764738002</c:v>
                </c:pt>
                <c:pt idx="9">
                  <c:v>0.44431512764550202</c:v>
                </c:pt>
                <c:pt idx="10">
                  <c:v>0.44893217841148297</c:v>
                </c:pt>
                <c:pt idx="11">
                  <c:v>0.41999705961747202</c:v>
                </c:pt>
                <c:pt idx="12">
                  <c:v>0.44642258822474801</c:v>
                </c:pt>
                <c:pt idx="13">
                  <c:v>0.43894952361818401</c:v>
                </c:pt>
                <c:pt idx="14">
                  <c:v>0.44583450589170098</c:v>
                </c:pt>
                <c:pt idx="15">
                  <c:v>0.45127670410745102</c:v>
                </c:pt>
                <c:pt idx="16">
                  <c:v>0.45003613273175602</c:v>
                </c:pt>
                <c:pt idx="17">
                  <c:v>0.45715427207639597</c:v>
                </c:pt>
                <c:pt idx="18">
                  <c:v>0.44759863487445201</c:v>
                </c:pt>
                <c:pt idx="19">
                  <c:v>0.45900684097016903</c:v>
                </c:pt>
                <c:pt idx="20">
                  <c:v>0.45774906073528299</c:v>
                </c:pt>
                <c:pt idx="21">
                  <c:v>0.45684433200619701</c:v>
                </c:pt>
                <c:pt idx="22">
                  <c:v>0.44962151104366899</c:v>
                </c:pt>
                <c:pt idx="23">
                  <c:v>0.44888499926644598</c:v>
                </c:pt>
                <c:pt idx="24">
                  <c:v>0.45158012354492499</c:v>
                </c:pt>
                <c:pt idx="25">
                  <c:v>0.449440122013049</c:v>
                </c:pt>
                <c:pt idx="26">
                  <c:v>0.44874866350749398</c:v>
                </c:pt>
                <c:pt idx="27">
                  <c:v>0.45371764323587799</c:v>
                </c:pt>
                <c:pt idx="28">
                  <c:v>0.43773796961288403</c:v>
                </c:pt>
                <c:pt idx="29">
                  <c:v>0.45154556225219</c:v>
                </c:pt>
                <c:pt idx="30">
                  <c:v>0.44639609598830998</c:v>
                </c:pt>
                <c:pt idx="31">
                  <c:v>0.44854512711141098</c:v>
                </c:pt>
                <c:pt idx="32">
                  <c:v>0.45238084877519702</c:v>
                </c:pt>
                <c:pt idx="33">
                  <c:v>0.44948253365876101</c:v>
                </c:pt>
                <c:pt idx="34">
                  <c:v>0.45021558728639599</c:v>
                </c:pt>
                <c:pt idx="35">
                  <c:v>0.45174068715094901</c:v>
                </c:pt>
                <c:pt idx="36">
                  <c:v>0.449181049320378</c:v>
                </c:pt>
                <c:pt idx="37">
                  <c:v>0.44581153732819501</c:v>
                </c:pt>
                <c:pt idx="38">
                  <c:v>0.45033279333938597</c:v>
                </c:pt>
                <c:pt idx="39">
                  <c:v>0.45353517396173798</c:v>
                </c:pt>
                <c:pt idx="40">
                  <c:v>0.45063391056271801</c:v>
                </c:pt>
                <c:pt idx="41">
                  <c:v>0.45639112074299298</c:v>
                </c:pt>
                <c:pt idx="42">
                  <c:v>0.45255554252524499</c:v>
                </c:pt>
                <c:pt idx="43">
                  <c:v>0.45161734299036499</c:v>
                </c:pt>
                <c:pt idx="44">
                  <c:v>0.45338052419258601</c:v>
                </c:pt>
                <c:pt idx="45">
                  <c:v>0.454080163768945</c:v>
                </c:pt>
                <c:pt idx="46">
                  <c:v>0.44061023273366001</c:v>
                </c:pt>
                <c:pt idx="47">
                  <c:v>0.441843303339787</c:v>
                </c:pt>
                <c:pt idx="48">
                  <c:v>0.44861674684880098</c:v>
                </c:pt>
                <c:pt idx="49">
                  <c:v>0.45574750591451102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386-4652-8DB5-279CE7A5CF52}"/>
            </c:ext>
          </c:extLst>
        </c:ser>
        <c:ser>
          <c:idx val="14"/>
          <c:order val="14"/>
          <c:tx>
            <c:strRef>
              <c:f>Sheet1!$AD$1</c:f>
              <c:strCache>
                <c:ptCount val="1"/>
                <c:pt idx="0">
                  <c:v>N1B4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Sheet1!$AC$2:$AC$55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Sheet1!$AD$2:$AD$55</c:f>
              <c:numCache>
                <c:formatCode>General</c:formatCode>
                <c:ptCount val="54"/>
                <c:pt idx="0">
                  <c:v>0.47498753688716999</c:v>
                </c:pt>
                <c:pt idx="1">
                  <c:v>0.46881023517564502</c:v>
                </c:pt>
                <c:pt idx="2">
                  <c:v>0.45300515183295298</c:v>
                </c:pt>
                <c:pt idx="3">
                  <c:v>0.44742323691736802</c:v>
                </c:pt>
                <c:pt idx="4">
                  <c:v>0.44933383402473798</c:v>
                </c:pt>
                <c:pt idx="5">
                  <c:v>0.46626058931026299</c:v>
                </c:pt>
                <c:pt idx="6">
                  <c:v>0.45143218918493</c:v>
                </c:pt>
                <c:pt idx="7">
                  <c:v>0.46548554967223799</c:v>
                </c:pt>
                <c:pt idx="8">
                  <c:v>0.45116467686220102</c:v>
                </c:pt>
                <c:pt idx="9">
                  <c:v>0.45141426844809901</c:v>
                </c:pt>
                <c:pt idx="10">
                  <c:v>0.45142908104746199</c:v>
                </c:pt>
                <c:pt idx="11">
                  <c:v>0.47045998178962001</c:v>
                </c:pt>
                <c:pt idx="12">
                  <c:v>0.46532979586360201</c:v>
                </c:pt>
                <c:pt idx="13">
                  <c:v>0.464901243773231</c:v>
                </c:pt>
                <c:pt idx="14">
                  <c:v>0.463657755085572</c:v>
                </c:pt>
                <c:pt idx="15">
                  <c:v>0.463717815688451</c:v>
                </c:pt>
                <c:pt idx="16">
                  <c:v>0.46734135620325901</c:v>
                </c:pt>
                <c:pt idx="17">
                  <c:v>0.46188959952998898</c:v>
                </c:pt>
                <c:pt idx="18">
                  <c:v>0.47175380403955303</c:v>
                </c:pt>
                <c:pt idx="19">
                  <c:v>0.46313141088305898</c:v>
                </c:pt>
                <c:pt idx="20">
                  <c:v>0.46179032566896899</c:v>
                </c:pt>
                <c:pt idx="21">
                  <c:v>0.45142248006149099</c:v>
                </c:pt>
                <c:pt idx="22">
                  <c:v>0.45142324671727901</c:v>
                </c:pt>
                <c:pt idx="23">
                  <c:v>0.45021817672437803</c:v>
                </c:pt>
                <c:pt idx="24">
                  <c:v>0.45755510202490601</c:v>
                </c:pt>
                <c:pt idx="25">
                  <c:v>0.469942416933673</c:v>
                </c:pt>
                <c:pt idx="26">
                  <c:v>0.47068490720504103</c:v>
                </c:pt>
                <c:pt idx="27">
                  <c:v>0.47587784573494402</c:v>
                </c:pt>
                <c:pt idx="28">
                  <c:v>0.467836124077325</c:v>
                </c:pt>
                <c:pt idx="29">
                  <c:v>0.46414830444636901</c:v>
                </c:pt>
                <c:pt idx="30">
                  <c:v>0.45690310185558702</c:v>
                </c:pt>
                <c:pt idx="31">
                  <c:v>0.464301673697469</c:v>
                </c:pt>
                <c:pt idx="32">
                  <c:v>0.46786868601708798</c:v>
                </c:pt>
                <c:pt idx="33">
                  <c:v>0.46388640729333802</c:v>
                </c:pt>
                <c:pt idx="34">
                  <c:v>0.461185773939082</c:v>
                </c:pt>
                <c:pt idx="35">
                  <c:v>0.4608465935353</c:v>
                </c:pt>
                <c:pt idx="36">
                  <c:v>0.46406253655743601</c:v>
                </c:pt>
                <c:pt idx="37">
                  <c:v>0.46271561524326299</c:v>
                </c:pt>
                <c:pt idx="38">
                  <c:v>0.46663303950759999</c:v>
                </c:pt>
                <c:pt idx="39">
                  <c:v>0.45543021673404899</c:v>
                </c:pt>
                <c:pt idx="40">
                  <c:v>0.45229982705986599</c:v>
                </c:pt>
                <c:pt idx="41">
                  <c:v>0.47000888901329102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386-4652-8DB5-279CE7A5CF52}"/>
            </c:ext>
          </c:extLst>
        </c:ser>
        <c:ser>
          <c:idx val="15"/>
          <c:order val="15"/>
          <c:tx>
            <c:strRef>
              <c:f>Sheet1!$AF$1</c:f>
              <c:strCache>
                <c:ptCount val="1"/>
                <c:pt idx="0">
                  <c:v>L1B4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Sheet1!$AE$2:$AE$55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Sheet1!$AF$2:$AF$55</c:f>
              <c:numCache>
                <c:formatCode>General</c:formatCode>
                <c:ptCount val="54"/>
                <c:pt idx="0">
                  <c:v>0.46156067374693399</c:v>
                </c:pt>
                <c:pt idx="1">
                  <c:v>0.46764712374323503</c:v>
                </c:pt>
                <c:pt idx="2">
                  <c:v>0.46873722863012102</c:v>
                </c:pt>
                <c:pt idx="3">
                  <c:v>0.47297491070263398</c:v>
                </c:pt>
                <c:pt idx="4">
                  <c:v>0.46959645669054001</c:v>
                </c:pt>
                <c:pt idx="5">
                  <c:v>0.45216053233358</c:v>
                </c:pt>
                <c:pt idx="6">
                  <c:v>0.45839424363814602</c:v>
                </c:pt>
                <c:pt idx="7">
                  <c:v>0.455157508840559</c:v>
                </c:pt>
                <c:pt idx="8">
                  <c:v>0.44962151740139</c:v>
                </c:pt>
                <c:pt idx="9">
                  <c:v>0.45217264126057299</c:v>
                </c:pt>
                <c:pt idx="10">
                  <c:v>0.451049851596109</c:v>
                </c:pt>
                <c:pt idx="11">
                  <c:v>0.44460441047787802</c:v>
                </c:pt>
                <c:pt idx="12">
                  <c:v>0.47044433721583701</c:v>
                </c:pt>
                <c:pt idx="13">
                  <c:v>0.46901462621502799</c:v>
                </c:pt>
                <c:pt idx="14">
                  <c:v>0.478901961461973</c:v>
                </c:pt>
                <c:pt idx="15">
                  <c:v>0.47131819948721998</c:v>
                </c:pt>
                <c:pt idx="16">
                  <c:v>0.47767652282383599</c:v>
                </c:pt>
                <c:pt idx="17">
                  <c:v>0.46590972587378998</c:v>
                </c:pt>
                <c:pt idx="18">
                  <c:v>0.47149615959264202</c:v>
                </c:pt>
                <c:pt idx="19">
                  <c:v>0.467969170051729</c:v>
                </c:pt>
                <c:pt idx="20">
                  <c:v>0.472412071387805</c:v>
                </c:pt>
                <c:pt idx="21">
                  <c:v>0.47001536127435001</c:v>
                </c:pt>
                <c:pt idx="22">
                  <c:v>0.45217363562137802</c:v>
                </c:pt>
                <c:pt idx="23">
                  <c:v>0.45217187295491701</c:v>
                </c:pt>
                <c:pt idx="24">
                  <c:v>0.45217763851926002</c:v>
                </c:pt>
                <c:pt idx="25">
                  <c:v>0.45936136209434297</c:v>
                </c:pt>
                <c:pt idx="26">
                  <c:v>0.47081346912618999</c:v>
                </c:pt>
                <c:pt idx="27">
                  <c:v>0.46841108974881401</c:v>
                </c:pt>
                <c:pt idx="28">
                  <c:v>0.45526112299015198</c:v>
                </c:pt>
                <c:pt idx="29">
                  <c:v>0.46924086491060801</c:v>
                </c:pt>
                <c:pt idx="30">
                  <c:v>0.46480788306202903</c:v>
                </c:pt>
                <c:pt idx="31">
                  <c:v>0.46792057920809099</c:v>
                </c:pt>
                <c:pt idx="32">
                  <c:v>0.47356027647230498</c:v>
                </c:pt>
                <c:pt idx="33">
                  <c:v>0.45527380768715697</c:v>
                </c:pt>
                <c:pt idx="34">
                  <c:v>0.44460556226395798</c:v>
                </c:pt>
                <c:pt idx="35">
                  <c:v>0.44790433514886702</c:v>
                </c:pt>
                <c:pt idx="36">
                  <c:v>0.44476249787038802</c:v>
                </c:pt>
                <c:pt idx="37">
                  <c:v>0.45422080971721601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386-4652-8DB5-279CE7A5CF52}"/>
            </c:ext>
          </c:extLst>
        </c:ser>
        <c:ser>
          <c:idx val="16"/>
          <c:order val="16"/>
          <c:tx>
            <c:strRef>
              <c:f>Sheet1!$AH$1</c:f>
              <c:strCache>
                <c:ptCount val="1"/>
                <c:pt idx="0">
                  <c:v>N2B4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Sheet1!$AG$2:$AG$55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Sheet1!$AH$2:$AH$55</c:f>
              <c:numCache>
                <c:formatCode>General</c:formatCode>
                <c:ptCount val="54"/>
                <c:pt idx="0">
                  <c:v>0.437320054124333</c:v>
                </c:pt>
                <c:pt idx="1">
                  <c:v>0.460826933294951</c:v>
                </c:pt>
                <c:pt idx="2">
                  <c:v>0.44828557622592902</c:v>
                </c:pt>
                <c:pt idx="3">
                  <c:v>0.46501674661491899</c:v>
                </c:pt>
                <c:pt idx="4">
                  <c:v>0.46632658747162498</c:v>
                </c:pt>
                <c:pt idx="5">
                  <c:v>0.46020988784404898</c:v>
                </c:pt>
                <c:pt idx="6">
                  <c:v>0.45802429070401102</c:v>
                </c:pt>
                <c:pt idx="7">
                  <c:v>0.455576712238564</c:v>
                </c:pt>
                <c:pt idx="8">
                  <c:v>0.45572585484959299</c:v>
                </c:pt>
                <c:pt idx="9">
                  <c:v>0.44662996416349798</c:v>
                </c:pt>
                <c:pt idx="10">
                  <c:v>0.45041414972944099</c:v>
                </c:pt>
                <c:pt idx="11">
                  <c:v>0.44058758436246798</c:v>
                </c:pt>
                <c:pt idx="12">
                  <c:v>0.45253046610627701</c:v>
                </c:pt>
                <c:pt idx="13">
                  <c:v>0.45381457235965</c:v>
                </c:pt>
                <c:pt idx="14">
                  <c:v>0.45905587319198699</c:v>
                </c:pt>
                <c:pt idx="15">
                  <c:v>0.45278615189383098</c:v>
                </c:pt>
                <c:pt idx="16">
                  <c:v>0.45081629471634099</c:v>
                </c:pt>
                <c:pt idx="17">
                  <c:v>0.45923468448782401</c:v>
                </c:pt>
                <c:pt idx="18">
                  <c:v>0.46059981634576402</c:v>
                </c:pt>
                <c:pt idx="19">
                  <c:v>0.45691068003870899</c:v>
                </c:pt>
                <c:pt idx="20">
                  <c:v>0.46514977106586802</c:v>
                </c:pt>
                <c:pt idx="21">
                  <c:v>0.45082288575350699</c:v>
                </c:pt>
                <c:pt idx="22">
                  <c:v>0.46055559353562098</c:v>
                </c:pt>
                <c:pt idx="23">
                  <c:v>0.45252865812813398</c:v>
                </c:pt>
                <c:pt idx="24">
                  <c:v>0.44590696830938198</c:v>
                </c:pt>
                <c:pt idx="25">
                  <c:v>0.45004137999542598</c:v>
                </c:pt>
                <c:pt idx="26">
                  <c:v>0.44963831287967199</c:v>
                </c:pt>
                <c:pt idx="27">
                  <c:v>0.45250235730035598</c:v>
                </c:pt>
                <c:pt idx="28">
                  <c:v>0.450262408498174</c:v>
                </c:pt>
                <c:pt idx="29">
                  <c:v>0.45254640235185201</c:v>
                </c:pt>
                <c:pt idx="30">
                  <c:v>0.44828158678181801</c:v>
                </c:pt>
                <c:pt idx="31">
                  <c:v>0.45251456587468503</c:v>
                </c:pt>
                <c:pt idx="32">
                  <c:v>0.45949711626161899</c:v>
                </c:pt>
                <c:pt idx="33">
                  <c:v>0.45251202133051199</c:v>
                </c:pt>
                <c:pt idx="34">
                  <c:v>0.442425256924036</c:v>
                </c:pt>
                <c:pt idx="35">
                  <c:v>0.45252647266385398</c:v>
                </c:pt>
                <c:pt idx="36">
                  <c:v>0.45251229298576101</c:v>
                </c:pt>
                <c:pt idx="37">
                  <c:v>0.45254976867990998</c:v>
                </c:pt>
                <c:pt idx="38">
                  <c:v>0.45252180694104499</c:v>
                </c:pt>
                <c:pt idx="39">
                  <c:v>0.458468996883166</c:v>
                </c:pt>
                <c:pt idx="40">
                  <c:v>0.45253689670743302</c:v>
                </c:pt>
                <c:pt idx="41">
                  <c:v>0.45361530352266999</c:v>
                </c:pt>
                <c:pt idx="42">
                  <c:v>0.45117787926733599</c:v>
                </c:pt>
                <c:pt idx="43">
                  <c:v>0.45047461874679501</c:v>
                </c:pt>
                <c:pt idx="44">
                  <c:v>0.44734385549769301</c:v>
                </c:pt>
                <c:pt idx="45">
                  <c:v>0.45315572551913702</c:v>
                </c:pt>
                <c:pt idx="46">
                  <c:v>0.45244014796128601</c:v>
                </c:pt>
                <c:pt idx="47">
                  <c:v>0.45827433243078203</c:v>
                </c:pt>
                <c:pt idx="48">
                  <c:v>0.45340575549086037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386-4652-8DB5-279CE7A5CF52}"/>
            </c:ext>
          </c:extLst>
        </c:ser>
        <c:ser>
          <c:idx val="17"/>
          <c:order val="17"/>
          <c:tx>
            <c:strRef>
              <c:f>Sheet1!$AJ$1</c:f>
              <c:strCache>
                <c:ptCount val="1"/>
                <c:pt idx="0">
                  <c:v>L4B4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Sheet1!$AI$2:$AI$55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Sheet1!$AJ$2:$AJ$55</c:f>
              <c:numCache>
                <c:formatCode>General</c:formatCode>
                <c:ptCount val="54"/>
                <c:pt idx="0">
                  <c:v>0.46999657062373701</c:v>
                </c:pt>
                <c:pt idx="1">
                  <c:v>0.46992333673195003</c:v>
                </c:pt>
                <c:pt idx="2">
                  <c:v>0.47113965316151002</c:v>
                </c:pt>
                <c:pt idx="3">
                  <c:v>0.47163889333268</c:v>
                </c:pt>
                <c:pt idx="4">
                  <c:v>0.47619850303223998</c:v>
                </c:pt>
                <c:pt idx="5">
                  <c:v>0.47628486122052799</c:v>
                </c:pt>
                <c:pt idx="6">
                  <c:v>0.480893232764247</c:v>
                </c:pt>
                <c:pt idx="7">
                  <c:v>0.47928466634810801</c:v>
                </c:pt>
                <c:pt idx="8">
                  <c:v>0.478403958327006</c:v>
                </c:pt>
                <c:pt idx="9">
                  <c:v>0.47164407974406902</c:v>
                </c:pt>
                <c:pt idx="10">
                  <c:v>0.474474096318449</c:v>
                </c:pt>
                <c:pt idx="11">
                  <c:v>0.47086020628102099</c:v>
                </c:pt>
                <c:pt idx="12">
                  <c:v>0.47372837842328602</c:v>
                </c:pt>
                <c:pt idx="13">
                  <c:v>0.47841274936494699</c:v>
                </c:pt>
                <c:pt idx="14">
                  <c:v>0.464436558420462</c:v>
                </c:pt>
                <c:pt idx="15">
                  <c:v>0.47667561120019503</c:v>
                </c:pt>
                <c:pt idx="16">
                  <c:v>0.46622459355384299</c:v>
                </c:pt>
                <c:pt idx="17">
                  <c:v>0.45853461221541603</c:v>
                </c:pt>
                <c:pt idx="18">
                  <c:v>0.47371109754279001</c:v>
                </c:pt>
                <c:pt idx="19">
                  <c:v>0.472769898649817</c:v>
                </c:pt>
                <c:pt idx="20">
                  <c:v>0.47436392388936499</c:v>
                </c:pt>
                <c:pt idx="21">
                  <c:v>0.46474480966321002</c:v>
                </c:pt>
                <c:pt idx="22">
                  <c:v>0.47426560134600698</c:v>
                </c:pt>
                <c:pt idx="23">
                  <c:v>0.46940233606755999</c:v>
                </c:pt>
                <c:pt idx="24">
                  <c:v>0.47915922423382101</c:v>
                </c:pt>
                <c:pt idx="25">
                  <c:v>0.47467505301032498</c:v>
                </c:pt>
                <c:pt idx="26">
                  <c:v>0.47006088091605103</c:v>
                </c:pt>
                <c:pt idx="27">
                  <c:v>0.46572161706700099</c:v>
                </c:pt>
                <c:pt idx="28">
                  <c:v>0.46547337208987</c:v>
                </c:pt>
                <c:pt idx="29">
                  <c:v>0.46995402742133902</c:v>
                </c:pt>
                <c:pt idx="30">
                  <c:v>0.47434060198378097</c:v>
                </c:pt>
                <c:pt idx="31">
                  <c:v>0.46680058738442598</c:v>
                </c:pt>
                <c:pt idx="32">
                  <c:v>0.46782223489186398</c:v>
                </c:pt>
                <c:pt idx="33">
                  <c:v>0.46658315830403102</c:v>
                </c:pt>
                <c:pt idx="34">
                  <c:v>0.46790530780145001</c:v>
                </c:pt>
                <c:pt idx="35">
                  <c:v>0.47177909518156702</c:v>
                </c:pt>
                <c:pt idx="36">
                  <c:v>0.46740320701358301</c:v>
                </c:pt>
                <c:pt idx="37">
                  <c:v>0.46716485781283301</c:v>
                </c:pt>
                <c:pt idx="38">
                  <c:v>0.46739508065054303</c:v>
                </c:pt>
                <c:pt idx="39">
                  <c:v>0.47248265086428498</c:v>
                </c:pt>
                <c:pt idx="40">
                  <c:v>0.46663157929233001</c:v>
                </c:pt>
                <c:pt idx="41">
                  <c:v>0.45799393761412599</c:v>
                </c:pt>
                <c:pt idx="42">
                  <c:v>0.46241674410213601</c:v>
                </c:pt>
                <c:pt idx="43">
                  <c:v>0.46507408929382799</c:v>
                </c:pt>
                <c:pt idx="44">
                  <c:v>0.45545792224987403</c:v>
                </c:pt>
                <c:pt idx="45">
                  <c:v>0.47187001503960002</c:v>
                </c:pt>
                <c:pt idx="46">
                  <c:v>0.46079873712742703</c:v>
                </c:pt>
                <c:pt idx="47">
                  <c:v>0.46986939937079403</c:v>
                </c:pt>
                <c:pt idx="48">
                  <c:v>0.47005928351956933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386-4652-8DB5-279CE7A5CF52}"/>
            </c:ext>
          </c:extLst>
        </c:ser>
        <c:ser>
          <c:idx val="18"/>
          <c:order val="18"/>
          <c:tx>
            <c:strRef>
              <c:f>Sheet1!$AL$1</c:f>
              <c:strCache>
                <c:ptCount val="1"/>
                <c:pt idx="0">
                  <c:v>E1B5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Sheet1!$AK$2:$AK$55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Sheet1!$AL$2:$AL$55</c:f>
              <c:numCache>
                <c:formatCode>General</c:formatCode>
                <c:ptCount val="54"/>
                <c:pt idx="0">
                  <c:v>0.58298829977774602</c:v>
                </c:pt>
                <c:pt idx="1">
                  <c:v>0.58076135939530005</c:v>
                </c:pt>
                <c:pt idx="2">
                  <c:v>0.58891817238491695</c:v>
                </c:pt>
                <c:pt idx="3">
                  <c:v>0.59333728378255102</c:v>
                </c:pt>
                <c:pt idx="4">
                  <c:v>0.58690356193581505</c:v>
                </c:pt>
                <c:pt idx="5">
                  <c:v>0.58914730213834898</c:v>
                </c:pt>
                <c:pt idx="6">
                  <c:v>0.58860407687959304</c:v>
                </c:pt>
                <c:pt idx="7">
                  <c:v>0.58714186379904598</c:v>
                </c:pt>
                <c:pt idx="8">
                  <c:v>0.58744086776917703</c:v>
                </c:pt>
                <c:pt idx="9">
                  <c:v>0.58637399949749403</c:v>
                </c:pt>
                <c:pt idx="10">
                  <c:v>0.58685490294315901</c:v>
                </c:pt>
                <c:pt idx="11">
                  <c:v>0.58811234864267203</c:v>
                </c:pt>
                <c:pt idx="12">
                  <c:v>0.582251905300884</c:v>
                </c:pt>
                <c:pt idx="13">
                  <c:v>0.60680710833850604</c:v>
                </c:pt>
                <c:pt idx="14">
                  <c:v>0.58684666312433897</c:v>
                </c:pt>
                <c:pt idx="15">
                  <c:v>0.59258608172298199</c:v>
                </c:pt>
                <c:pt idx="16">
                  <c:v>0.59255459755036599</c:v>
                </c:pt>
                <c:pt idx="17">
                  <c:v>0.59257843035500801</c:v>
                </c:pt>
                <c:pt idx="18">
                  <c:v>0.58893616354069001</c:v>
                </c:pt>
                <c:pt idx="19">
                  <c:v>0.59257007710518494</c:v>
                </c:pt>
                <c:pt idx="20">
                  <c:v>0.59261270638698504</c:v>
                </c:pt>
                <c:pt idx="21">
                  <c:v>0.59258961157893697</c:v>
                </c:pt>
                <c:pt idx="22">
                  <c:v>0.59309091880885501</c:v>
                </c:pt>
                <c:pt idx="23">
                  <c:v>0.59258495193412897</c:v>
                </c:pt>
                <c:pt idx="24">
                  <c:v>0.59048926569844495</c:v>
                </c:pt>
                <c:pt idx="25">
                  <c:v>0.59257467006865505</c:v>
                </c:pt>
                <c:pt idx="26">
                  <c:v>0.593864641410626</c:v>
                </c:pt>
                <c:pt idx="27">
                  <c:v>0.59257272291804497</c:v>
                </c:pt>
                <c:pt idx="28">
                  <c:v>0.59443206900075496</c:v>
                </c:pt>
                <c:pt idx="29">
                  <c:v>0.59496395246345402</c:v>
                </c:pt>
                <c:pt idx="30">
                  <c:v>0.59258188432911096</c:v>
                </c:pt>
                <c:pt idx="31">
                  <c:v>0.59256410532413295</c:v>
                </c:pt>
                <c:pt idx="32">
                  <c:v>0.59257612658000003</c:v>
                </c:pt>
                <c:pt idx="33">
                  <c:v>0.59579739320215996</c:v>
                </c:pt>
                <c:pt idx="34">
                  <c:v>0.58906391749570297</c:v>
                </c:pt>
                <c:pt idx="35">
                  <c:v>0.60069841509996602</c:v>
                </c:pt>
                <c:pt idx="36">
                  <c:v>0.58977163362225005</c:v>
                </c:pt>
                <c:pt idx="37">
                  <c:v>0.59343361642827497</c:v>
                </c:pt>
                <c:pt idx="38">
                  <c:v>0.58758589077879297</c:v>
                </c:pt>
                <c:pt idx="39">
                  <c:v>0.58034345084249495</c:v>
                </c:pt>
                <c:pt idx="40">
                  <c:v>0.57975011068131199</c:v>
                </c:pt>
                <c:pt idx="41">
                  <c:v>0.58058814483628995</c:v>
                </c:pt>
                <c:pt idx="42">
                  <c:v>0.57753067094604005</c:v>
                </c:pt>
                <c:pt idx="43">
                  <c:v>0.57839846785348203</c:v>
                </c:pt>
                <c:pt idx="44">
                  <c:v>0.58227589596705298</c:v>
                </c:pt>
                <c:pt idx="45">
                  <c:v>0.58770299253168701</c:v>
                </c:pt>
                <c:pt idx="46">
                  <c:v>0.58693880195386505</c:v>
                </c:pt>
                <c:pt idx="47">
                  <c:v>0.59109595761848499</c:v>
                </c:pt>
                <c:pt idx="48">
                  <c:v>0.59888785113274801</c:v>
                </c:pt>
                <c:pt idx="49">
                  <c:v>0.59704098282309703</c:v>
                </c:pt>
                <c:pt idx="50">
                  <c:v>0.58481435660273795</c:v>
                </c:pt>
                <c:pt idx="51">
                  <c:v>0.58794406943066002</c:v>
                </c:pt>
                <c:pt idx="52">
                  <c:v>0.58880177659655697</c:v>
                </c:pt>
                <c:pt idx="53">
                  <c:v>0.59214802678356304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3386-4652-8DB5-279CE7A5CF52}"/>
            </c:ext>
          </c:extLst>
        </c:ser>
        <c:ser>
          <c:idx val="19"/>
          <c:order val="19"/>
          <c:tx>
            <c:strRef>
              <c:f>Sheet1!$AN$1</c:f>
              <c:strCache>
                <c:ptCount val="1"/>
                <c:pt idx="0">
                  <c:v>S1B5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70000"/>
                  <a:lumOff val="30000"/>
                </a:schemeClr>
              </a:solidFill>
              <a:ln w="9525">
                <a:solidFill>
                  <a:schemeClr val="accent5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Sheet1!$AM$2:$AM$55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Sheet1!$AN$2:$AN$55</c:f>
              <c:numCache>
                <c:formatCode>General</c:formatCode>
                <c:ptCount val="54"/>
                <c:pt idx="0">
                  <c:v>0.579596893043832</c:v>
                </c:pt>
                <c:pt idx="1">
                  <c:v>0.57772252708999705</c:v>
                </c:pt>
                <c:pt idx="2">
                  <c:v>0.57911004366404095</c:v>
                </c:pt>
                <c:pt idx="3">
                  <c:v>0.57348957544329904</c:v>
                </c:pt>
                <c:pt idx="4">
                  <c:v>0.57338631972502097</c:v>
                </c:pt>
                <c:pt idx="5">
                  <c:v>0.57667779390838003</c:v>
                </c:pt>
                <c:pt idx="6">
                  <c:v>0.58277997516287905</c:v>
                </c:pt>
                <c:pt idx="7">
                  <c:v>0.5804560206353</c:v>
                </c:pt>
                <c:pt idx="8">
                  <c:v>0.57272759582045896</c:v>
                </c:pt>
                <c:pt idx="9">
                  <c:v>0.56964088246015498</c:v>
                </c:pt>
                <c:pt idx="10">
                  <c:v>0.57421819150261799</c:v>
                </c:pt>
                <c:pt idx="11">
                  <c:v>0.54863945972889505</c:v>
                </c:pt>
                <c:pt idx="12">
                  <c:v>0.57139906482666003</c:v>
                </c:pt>
                <c:pt idx="13">
                  <c:v>0.56640572789368104</c:v>
                </c:pt>
                <c:pt idx="14">
                  <c:v>0.57475702712299404</c:v>
                </c:pt>
                <c:pt idx="15">
                  <c:v>0.57224947198537202</c:v>
                </c:pt>
                <c:pt idx="16">
                  <c:v>0.57581151031863798</c:v>
                </c:pt>
                <c:pt idx="17">
                  <c:v>0.57974425634652405</c:v>
                </c:pt>
                <c:pt idx="18">
                  <c:v>0.57369597042345899</c:v>
                </c:pt>
                <c:pt idx="19">
                  <c:v>0.58405910232920899</c:v>
                </c:pt>
                <c:pt idx="20">
                  <c:v>0.58437540207294203</c:v>
                </c:pt>
                <c:pt idx="21">
                  <c:v>0.58245239162028895</c:v>
                </c:pt>
                <c:pt idx="22">
                  <c:v>0.57529676762749704</c:v>
                </c:pt>
                <c:pt idx="23">
                  <c:v>0.57371537354624302</c:v>
                </c:pt>
                <c:pt idx="24">
                  <c:v>0.57727224047413905</c:v>
                </c:pt>
                <c:pt idx="25">
                  <c:v>0.57561259155496802</c:v>
                </c:pt>
                <c:pt idx="26">
                  <c:v>0.57492892668788498</c:v>
                </c:pt>
                <c:pt idx="27">
                  <c:v>0.581886673003843</c:v>
                </c:pt>
                <c:pt idx="28">
                  <c:v>0.56360443303335805</c:v>
                </c:pt>
                <c:pt idx="29">
                  <c:v>0.57697857649783202</c:v>
                </c:pt>
                <c:pt idx="30">
                  <c:v>0.57231202916963198</c:v>
                </c:pt>
                <c:pt idx="31">
                  <c:v>0.57431525640064096</c:v>
                </c:pt>
                <c:pt idx="32">
                  <c:v>0.57842480966381304</c:v>
                </c:pt>
                <c:pt idx="33">
                  <c:v>0.574908753995647</c:v>
                </c:pt>
                <c:pt idx="34">
                  <c:v>0.57572943191707104</c:v>
                </c:pt>
                <c:pt idx="35">
                  <c:v>0.57439729748349899</c:v>
                </c:pt>
                <c:pt idx="36">
                  <c:v>0.57487722393653695</c:v>
                </c:pt>
                <c:pt idx="37">
                  <c:v>0.57331847779657796</c:v>
                </c:pt>
                <c:pt idx="38">
                  <c:v>0.57615341156557598</c:v>
                </c:pt>
                <c:pt idx="39">
                  <c:v>0.58079436662747697</c:v>
                </c:pt>
                <c:pt idx="40">
                  <c:v>0.57667078157551799</c:v>
                </c:pt>
                <c:pt idx="41">
                  <c:v>0.58367868419287705</c:v>
                </c:pt>
                <c:pt idx="42">
                  <c:v>0.57901444218777498</c:v>
                </c:pt>
                <c:pt idx="43">
                  <c:v>0.57806643880700803</c:v>
                </c:pt>
                <c:pt idx="44">
                  <c:v>0.57667336298017802</c:v>
                </c:pt>
                <c:pt idx="45">
                  <c:v>0.58047800604352395</c:v>
                </c:pt>
                <c:pt idx="46">
                  <c:v>0.56598584569870103</c:v>
                </c:pt>
                <c:pt idx="47">
                  <c:v>0.56845520918938497</c:v>
                </c:pt>
                <c:pt idx="48">
                  <c:v>0.57441901060763001</c:v>
                </c:pt>
                <c:pt idx="49">
                  <c:v>0.57784056493812597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386-4652-8DB5-279CE7A5CF52}"/>
            </c:ext>
          </c:extLst>
        </c:ser>
        <c:ser>
          <c:idx val="20"/>
          <c:order val="20"/>
          <c:tx>
            <c:strRef>
              <c:f>Sheet1!$AP$1</c:f>
              <c:strCache>
                <c:ptCount val="1"/>
                <c:pt idx="0">
                  <c:v>N1B5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70000"/>
                  <a:lumOff val="30000"/>
                </a:schemeClr>
              </a:solidFill>
              <a:ln w="9525">
                <a:solidFill>
                  <a:schemeClr val="accent4">
                    <a:lumMod val="70000"/>
                    <a:lumOff val="30000"/>
                  </a:schemeClr>
                </a:solidFill>
              </a:ln>
              <a:effectLst/>
            </c:spPr>
          </c:marker>
          <c:xVal>
            <c:numRef>
              <c:f>Sheet1!$AO$2:$AO$55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Sheet1!$AP$2:$AP$55</c:f>
              <c:numCache>
                <c:formatCode>General</c:formatCode>
                <c:ptCount val="54"/>
                <c:pt idx="0">
                  <c:v>0.60432010317442597</c:v>
                </c:pt>
                <c:pt idx="1">
                  <c:v>0.59570587722892798</c:v>
                </c:pt>
                <c:pt idx="2">
                  <c:v>0.57518763772725601</c:v>
                </c:pt>
                <c:pt idx="3">
                  <c:v>0.574188724203477</c:v>
                </c:pt>
                <c:pt idx="4">
                  <c:v>0.57391345527452997</c:v>
                </c:pt>
                <c:pt idx="5">
                  <c:v>0.59260601474749197</c:v>
                </c:pt>
                <c:pt idx="6">
                  <c:v>0.57476774081889703</c:v>
                </c:pt>
                <c:pt idx="7">
                  <c:v>0.592345550311696</c:v>
                </c:pt>
                <c:pt idx="8">
                  <c:v>0.57736699252739698</c:v>
                </c:pt>
                <c:pt idx="9">
                  <c:v>0.57475819527388805</c:v>
                </c:pt>
                <c:pt idx="10">
                  <c:v>0.57476047157122501</c:v>
                </c:pt>
                <c:pt idx="11">
                  <c:v>0.59843020253627699</c:v>
                </c:pt>
                <c:pt idx="12">
                  <c:v>0.59434955955972701</c:v>
                </c:pt>
                <c:pt idx="13">
                  <c:v>0.58764097378581703</c:v>
                </c:pt>
                <c:pt idx="14">
                  <c:v>0.59188946745978499</c:v>
                </c:pt>
                <c:pt idx="15">
                  <c:v>0.59380515569193804</c:v>
                </c:pt>
                <c:pt idx="16">
                  <c:v>0.59614572267419297</c:v>
                </c:pt>
                <c:pt idx="17">
                  <c:v>0.58729741075434905</c:v>
                </c:pt>
                <c:pt idx="18">
                  <c:v>0.59688481258363002</c:v>
                </c:pt>
                <c:pt idx="19">
                  <c:v>0.59000838121446797</c:v>
                </c:pt>
                <c:pt idx="20">
                  <c:v>0.58775066740368798</c:v>
                </c:pt>
                <c:pt idx="21">
                  <c:v>0.57475357452908205</c:v>
                </c:pt>
                <c:pt idx="22">
                  <c:v>0.57476307746547195</c:v>
                </c:pt>
                <c:pt idx="23">
                  <c:v>0.57541226460552397</c:v>
                </c:pt>
                <c:pt idx="24">
                  <c:v>0.58279221073371301</c:v>
                </c:pt>
                <c:pt idx="25">
                  <c:v>0.59357252075340605</c:v>
                </c:pt>
                <c:pt idx="26">
                  <c:v>0.59815472160564398</c:v>
                </c:pt>
                <c:pt idx="27">
                  <c:v>0.60074924828369902</c:v>
                </c:pt>
                <c:pt idx="28">
                  <c:v>0.59572198299937895</c:v>
                </c:pt>
                <c:pt idx="29">
                  <c:v>0.59366673745558496</c:v>
                </c:pt>
                <c:pt idx="30">
                  <c:v>0.58347653235725205</c:v>
                </c:pt>
                <c:pt idx="31">
                  <c:v>0.590863593777465</c:v>
                </c:pt>
                <c:pt idx="32">
                  <c:v>0.59648014863249599</c:v>
                </c:pt>
                <c:pt idx="33">
                  <c:v>0.59032310133861099</c:v>
                </c:pt>
                <c:pt idx="34">
                  <c:v>0.59117915208751803</c:v>
                </c:pt>
                <c:pt idx="35">
                  <c:v>0.588846090873692</c:v>
                </c:pt>
                <c:pt idx="36">
                  <c:v>0.58547124728448297</c:v>
                </c:pt>
                <c:pt idx="37">
                  <c:v>0.587244916447343</c:v>
                </c:pt>
                <c:pt idx="38">
                  <c:v>0.59305673222473898</c:v>
                </c:pt>
                <c:pt idx="39">
                  <c:v>0.58082900689656503</c:v>
                </c:pt>
                <c:pt idx="40">
                  <c:v>0.57041251579948604</c:v>
                </c:pt>
                <c:pt idx="41">
                  <c:v>0.596582694698645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3386-4652-8DB5-279CE7A5CF52}"/>
            </c:ext>
          </c:extLst>
        </c:ser>
        <c:ser>
          <c:idx val="21"/>
          <c:order val="21"/>
          <c:tx>
            <c:strRef>
              <c:f>Sheet1!$AR$1</c:f>
              <c:strCache>
                <c:ptCount val="1"/>
                <c:pt idx="0">
                  <c:v>L1B5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70000"/>
                  </a:schemeClr>
                </a:solidFill>
              </a:ln>
              <a:effectLst/>
            </c:spPr>
          </c:marker>
          <c:xVal>
            <c:numRef>
              <c:f>Sheet1!$AQ$2:$AQ$55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Sheet1!$AR$2:$AR$55</c:f>
              <c:numCache>
                <c:formatCode>General</c:formatCode>
                <c:ptCount val="54"/>
                <c:pt idx="0">
                  <c:v>0.59195031560785905</c:v>
                </c:pt>
                <c:pt idx="1">
                  <c:v>0.59142784528579795</c:v>
                </c:pt>
                <c:pt idx="2">
                  <c:v>0.597496632381329</c:v>
                </c:pt>
                <c:pt idx="3">
                  <c:v>0.60598602627117204</c:v>
                </c:pt>
                <c:pt idx="4">
                  <c:v>0.60199588488732403</c:v>
                </c:pt>
                <c:pt idx="5">
                  <c:v>0.57736556859986998</c:v>
                </c:pt>
                <c:pt idx="6">
                  <c:v>0.58289303286683003</c:v>
                </c:pt>
                <c:pt idx="7">
                  <c:v>0.57759637597320002</c:v>
                </c:pt>
                <c:pt idx="8">
                  <c:v>0.58544045880935403</c:v>
                </c:pt>
                <c:pt idx="9">
                  <c:v>0.57736232138703103</c:v>
                </c:pt>
                <c:pt idx="10">
                  <c:v>0.57719027822124902</c:v>
                </c:pt>
                <c:pt idx="11">
                  <c:v>0.57283018838978805</c:v>
                </c:pt>
                <c:pt idx="12">
                  <c:v>0.60373436833244198</c:v>
                </c:pt>
                <c:pt idx="13">
                  <c:v>0.59667214984998795</c:v>
                </c:pt>
                <c:pt idx="14">
                  <c:v>0.60674352244861296</c:v>
                </c:pt>
                <c:pt idx="15">
                  <c:v>0.60330311294683403</c:v>
                </c:pt>
                <c:pt idx="16">
                  <c:v>0.61461760007989996</c:v>
                </c:pt>
                <c:pt idx="17">
                  <c:v>0.59606061171609004</c:v>
                </c:pt>
                <c:pt idx="18">
                  <c:v>0.60152288245421703</c:v>
                </c:pt>
                <c:pt idx="19">
                  <c:v>0.59758776826780302</c:v>
                </c:pt>
                <c:pt idx="20">
                  <c:v>0.60956780632574403</c:v>
                </c:pt>
                <c:pt idx="21">
                  <c:v>0.60017911238559796</c:v>
                </c:pt>
                <c:pt idx="22">
                  <c:v>0.57738812708041698</c:v>
                </c:pt>
                <c:pt idx="23">
                  <c:v>0.57737083050459503</c:v>
                </c:pt>
                <c:pt idx="24">
                  <c:v>0.577370805576782</c:v>
                </c:pt>
                <c:pt idx="25">
                  <c:v>0.58166993760473595</c:v>
                </c:pt>
                <c:pt idx="26">
                  <c:v>0.60443340049408301</c:v>
                </c:pt>
                <c:pt idx="27">
                  <c:v>0.59726576224148697</c:v>
                </c:pt>
                <c:pt idx="28">
                  <c:v>0.58369871223783099</c:v>
                </c:pt>
                <c:pt idx="29">
                  <c:v>0.59976081709707196</c:v>
                </c:pt>
                <c:pt idx="30">
                  <c:v>0.59527496040453598</c:v>
                </c:pt>
                <c:pt idx="31">
                  <c:v>0.59814349566929303</c:v>
                </c:pt>
                <c:pt idx="32">
                  <c:v>0.604184966192571</c:v>
                </c:pt>
                <c:pt idx="33">
                  <c:v>0.58404949374978099</c:v>
                </c:pt>
                <c:pt idx="34">
                  <c:v>0.57401236317099202</c:v>
                </c:pt>
                <c:pt idx="35">
                  <c:v>0.57025565819695201</c:v>
                </c:pt>
                <c:pt idx="36">
                  <c:v>0.57160449807227898</c:v>
                </c:pt>
                <c:pt idx="37">
                  <c:v>0.58109720610944904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3386-4652-8DB5-279CE7A5CF52}"/>
            </c:ext>
          </c:extLst>
        </c:ser>
        <c:ser>
          <c:idx val="22"/>
          <c:order val="22"/>
          <c:tx>
            <c:strRef>
              <c:f>Sheet1!$AT$1</c:f>
              <c:strCache>
                <c:ptCount val="1"/>
                <c:pt idx="0">
                  <c:v>N2B5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</a:ln>
              <a:effectLst/>
            </c:spPr>
          </c:marker>
          <c:xVal>
            <c:numRef>
              <c:f>Sheet1!$AS$2:$AS$55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Sheet1!$AT$2:$AT$55</c:f>
              <c:numCache>
                <c:formatCode>General</c:formatCode>
                <c:ptCount val="54"/>
                <c:pt idx="0">
                  <c:v>0.56187416391546496</c:v>
                </c:pt>
                <c:pt idx="1">
                  <c:v>0.58407412693642702</c:v>
                </c:pt>
                <c:pt idx="2">
                  <c:v>0.57250141409288302</c:v>
                </c:pt>
                <c:pt idx="3">
                  <c:v>0.59205155128327003</c:v>
                </c:pt>
                <c:pt idx="4">
                  <c:v>0.59255502015621397</c:v>
                </c:pt>
                <c:pt idx="5">
                  <c:v>0.58753752651007896</c:v>
                </c:pt>
                <c:pt idx="6">
                  <c:v>0.58197757098159497</c:v>
                </c:pt>
                <c:pt idx="7">
                  <c:v>0.58575235696089301</c:v>
                </c:pt>
                <c:pt idx="8">
                  <c:v>0.58387946275552205</c:v>
                </c:pt>
                <c:pt idx="9">
                  <c:v>0.56944643754154001</c:v>
                </c:pt>
                <c:pt idx="10">
                  <c:v>0.57291887957528598</c:v>
                </c:pt>
                <c:pt idx="11">
                  <c:v>0.56692202272778602</c:v>
                </c:pt>
                <c:pt idx="12">
                  <c:v>0.57687758324605998</c:v>
                </c:pt>
                <c:pt idx="13">
                  <c:v>0.57737556969135995</c:v>
                </c:pt>
                <c:pt idx="14">
                  <c:v>0.58221029469997698</c:v>
                </c:pt>
                <c:pt idx="15">
                  <c:v>0.57669179688383199</c:v>
                </c:pt>
                <c:pt idx="16">
                  <c:v>0.575103905568081</c:v>
                </c:pt>
                <c:pt idx="17">
                  <c:v>0.58315705806148899</c:v>
                </c:pt>
                <c:pt idx="18">
                  <c:v>0.58543481394656804</c:v>
                </c:pt>
                <c:pt idx="19">
                  <c:v>0.58374992663914205</c:v>
                </c:pt>
                <c:pt idx="20">
                  <c:v>0.58815843141796897</c:v>
                </c:pt>
                <c:pt idx="21">
                  <c:v>0.577597668443257</c:v>
                </c:pt>
                <c:pt idx="22">
                  <c:v>0.588675981047179</c:v>
                </c:pt>
                <c:pt idx="23">
                  <c:v>0.57687239242041</c:v>
                </c:pt>
                <c:pt idx="24">
                  <c:v>0.56968908762668102</c:v>
                </c:pt>
                <c:pt idx="25">
                  <c:v>0.57255339906306402</c:v>
                </c:pt>
                <c:pt idx="26">
                  <c:v>0.571933174120419</c:v>
                </c:pt>
                <c:pt idx="27">
                  <c:v>0.57683765562279798</c:v>
                </c:pt>
                <c:pt idx="28">
                  <c:v>0.57629095687646603</c:v>
                </c:pt>
                <c:pt idx="29">
                  <c:v>0.57689757031120703</c:v>
                </c:pt>
                <c:pt idx="30">
                  <c:v>0.575620275446309</c:v>
                </c:pt>
                <c:pt idx="31">
                  <c:v>0.57685434973565397</c:v>
                </c:pt>
                <c:pt idx="32">
                  <c:v>0.58356083641109002</c:v>
                </c:pt>
                <c:pt idx="33">
                  <c:v>0.57684589450217605</c:v>
                </c:pt>
                <c:pt idx="34">
                  <c:v>0.56735750246721905</c:v>
                </c:pt>
                <c:pt idx="35">
                  <c:v>0.57687483283398699</c:v>
                </c:pt>
                <c:pt idx="36">
                  <c:v>0.57685934962347096</c:v>
                </c:pt>
                <c:pt idx="37">
                  <c:v>0.57688958070651097</c:v>
                </c:pt>
                <c:pt idx="38">
                  <c:v>0.57683777817596404</c:v>
                </c:pt>
                <c:pt idx="39">
                  <c:v>0.58681770559583601</c:v>
                </c:pt>
                <c:pt idx="40">
                  <c:v>0.57688376666312302</c:v>
                </c:pt>
                <c:pt idx="41">
                  <c:v>0.57648949328168297</c:v>
                </c:pt>
                <c:pt idx="42">
                  <c:v>0.57455544414908299</c:v>
                </c:pt>
                <c:pt idx="43">
                  <c:v>0.57406349005680601</c:v>
                </c:pt>
                <c:pt idx="44">
                  <c:v>0.57431662156199903</c:v>
                </c:pt>
                <c:pt idx="45">
                  <c:v>0.57838656931435095</c:v>
                </c:pt>
                <c:pt idx="46">
                  <c:v>0.57602643754875005</c:v>
                </c:pt>
                <c:pt idx="47">
                  <c:v>0.58267742480999096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3386-4652-8DB5-279CE7A5CF52}"/>
            </c:ext>
          </c:extLst>
        </c:ser>
        <c:ser>
          <c:idx val="23"/>
          <c:order val="23"/>
          <c:tx>
            <c:strRef>
              <c:f>Sheet1!$AV$1</c:f>
              <c:strCache>
                <c:ptCount val="1"/>
                <c:pt idx="0">
                  <c:v>L4B5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Sheet1!$AU$2:$AU$55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Sheet1!$AV$2:$AV$55</c:f>
              <c:numCache>
                <c:formatCode>General</c:formatCode>
                <c:ptCount val="54"/>
                <c:pt idx="0">
                  <c:v>0.59494328464222801</c:v>
                </c:pt>
                <c:pt idx="1">
                  <c:v>0.59695923031603104</c:v>
                </c:pt>
                <c:pt idx="2">
                  <c:v>0.59954866206709201</c:v>
                </c:pt>
                <c:pt idx="3">
                  <c:v>0.59840593150550803</c:v>
                </c:pt>
                <c:pt idx="4">
                  <c:v>0.60266615012001401</c:v>
                </c:pt>
                <c:pt idx="5">
                  <c:v>0.60141385769141598</c:v>
                </c:pt>
                <c:pt idx="6">
                  <c:v>0.60531009273708103</c:v>
                </c:pt>
                <c:pt idx="7">
                  <c:v>0.60331326885861802</c:v>
                </c:pt>
                <c:pt idx="8">
                  <c:v>0.60684495744277001</c:v>
                </c:pt>
                <c:pt idx="9">
                  <c:v>0.59929155778666998</c:v>
                </c:pt>
                <c:pt idx="10">
                  <c:v>0.60246381588656805</c:v>
                </c:pt>
                <c:pt idx="11">
                  <c:v>0.60282142861823296</c:v>
                </c:pt>
                <c:pt idx="12">
                  <c:v>0.60841805869847398</c:v>
                </c:pt>
                <c:pt idx="13">
                  <c:v>0.61011847493008697</c:v>
                </c:pt>
                <c:pt idx="14">
                  <c:v>0.59246128038590296</c:v>
                </c:pt>
                <c:pt idx="15">
                  <c:v>0.60582724200881999</c:v>
                </c:pt>
                <c:pt idx="16">
                  <c:v>0.59140121384773103</c:v>
                </c:pt>
                <c:pt idx="17">
                  <c:v>0.58918017757173102</c:v>
                </c:pt>
                <c:pt idx="18">
                  <c:v>0.59529339832066297</c:v>
                </c:pt>
                <c:pt idx="19">
                  <c:v>0.59824123370754101</c:v>
                </c:pt>
                <c:pt idx="20">
                  <c:v>0.59997443303881803</c:v>
                </c:pt>
                <c:pt idx="21">
                  <c:v>0.59189216467038097</c:v>
                </c:pt>
                <c:pt idx="22">
                  <c:v>0.59804145032984701</c:v>
                </c:pt>
                <c:pt idx="23">
                  <c:v>0.59596238955521597</c:v>
                </c:pt>
                <c:pt idx="24">
                  <c:v>0.60292033109788301</c:v>
                </c:pt>
                <c:pt idx="25">
                  <c:v>0.59799000533893298</c:v>
                </c:pt>
                <c:pt idx="26">
                  <c:v>0.59643101663203502</c:v>
                </c:pt>
                <c:pt idx="27">
                  <c:v>0.58868778066204996</c:v>
                </c:pt>
                <c:pt idx="28">
                  <c:v>0.59113924830681597</c:v>
                </c:pt>
                <c:pt idx="29">
                  <c:v>0.59989377806713995</c:v>
                </c:pt>
                <c:pt idx="30">
                  <c:v>0.60236964541715399</c:v>
                </c:pt>
                <c:pt idx="31">
                  <c:v>0.59527809773012097</c:v>
                </c:pt>
                <c:pt idx="32">
                  <c:v>0.59432958778169598</c:v>
                </c:pt>
                <c:pt idx="33">
                  <c:v>0.592652999715228</c:v>
                </c:pt>
                <c:pt idx="34">
                  <c:v>0.59384464903329903</c:v>
                </c:pt>
                <c:pt idx="35">
                  <c:v>0.59719573200541498</c:v>
                </c:pt>
                <c:pt idx="36">
                  <c:v>0.59345672161492802</c:v>
                </c:pt>
                <c:pt idx="37">
                  <c:v>0.59360609470950398</c:v>
                </c:pt>
                <c:pt idx="38">
                  <c:v>0.59415898979764903</c:v>
                </c:pt>
                <c:pt idx="39">
                  <c:v>0.59897622999172495</c:v>
                </c:pt>
                <c:pt idx="40">
                  <c:v>0.59233240016959898</c:v>
                </c:pt>
                <c:pt idx="41">
                  <c:v>0.58423018229477497</c:v>
                </c:pt>
                <c:pt idx="42">
                  <c:v>0.59065151420710005</c:v>
                </c:pt>
                <c:pt idx="43">
                  <c:v>0.58816735833651501</c:v>
                </c:pt>
                <c:pt idx="44">
                  <c:v>0.57819367897053198</c:v>
                </c:pt>
                <c:pt idx="45">
                  <c:v>0.59785382759272698</c:v>
                </c:pt>
                <c:pt idx="46">
                  <c:v>0.58931233111822601</c:v>
                </c:pt>
                <c:pt idx="47">
                  <c:v>0.59605971779480305</c:v>
                </c:pt>
                <c:pt idx="48">
                  <c:v>0.59667761819006848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386-4652-8DB5-279CE7A5CF52}"/>
            </c:ext>
          </c:extLst>
        </c:ser>
        <c:ser>
          <c:idx val="24"/>
          <c:order val="24"/>
          <c:tx>
            <c:strRef>
              <c:f>Sheet1!$AX$1</c:f>
              <c:strCache>
                <c:ptCount val="1"/>
                <c:pt idx="0">
                  <c:v>E1B6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  <a:lumOff val="50000"/>
                </a:schemeClr>
              </a:solidFill>
              <a:ln w="9525">
                <a:solidFill>
                  <a:schemeClr val="accent6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Sheet1!$AW$2:$AW$55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Sheet1!$AX$2:$AX$55</c:f>
              <c:numCache>
                <c:formatCode>General</c:formatCode>
                <c:ptCount val="54"/>
                <c:pt idx="0">
                  <c:v>0.68274427325262499</c:v>
                </c:pt>
                <c:pt idx="1">
                  <c:v>0.67835169658745098</c:v>
                </c:pt>
                <c:pt idx="2">
                  <c:v>0.67731119135910001</c:v>
                </c:pt>
                <c:pt idx="3">
                  <c:v>0.68879632897901599</c:v>
                </c:pt>
                <c:pt idx="4">
                  <c:v>0.68534930486831203</c:v>
                </c:pt>
                <c:pt idx="5">
                  <c:v>0.67722821432115299</c:v>
                </c:pt>
                <c:pt idx="6">
                  <c:v>0.67510027640164705</c:v>
                </c:pt>
                <c:pt idx="7">
                  <c:v>0.67539811597053501</c:v>
                </c:pt>
                <c:pt idx="8">
                  <c:v>0.67589972279395505</c:v>
                </c:pt>
                <c:pt idx="9">
                  <c:v>0.67838006123066497</c:v>
                </c:pt>
                <c:pt idx="10">
                  <c:v>0.67827600479678996</c:v>
                </c:pt>
                <c:pt idx="11">
                  <c:v>0.67648139228601101</c:v>
                </c:pt>
                <c:pt idx="12">
                  <c:v>0.67683117730472298</c:v>
                </c:pt>
                <c:pt idx="13">
                  <c:v>0.68336270516113395</c:v>
                </c:pt>
                <c:pt idx="14">
                  <c:v>0.67746337374336696</c:v>
                </c:pt>
                <c:pt idx="15">
                  <c:v>0.68180190112842898</c:v>
                </c:pt>
                <c:pt idx="16">
                  <c:v>0.68182650361247399</c:v>
                </c:pt>
                <c:pt idx="17">
                  <c:v>0.68183938525216703</c:v>
                </c:pt>
                <c:pt idx="18">
                  <c:v>0.68022732318520496</c:v>
                </c:pt>
                <c:pt idx="19">
                  <c:v>0.68184563412479604</c:v>
                </c:pt>
                <c:pt idx="20">
                  <c:v>0.68183951871795401</c:v>
                </c:pt>
                <c:pt idx="21">
                  <c:v>0.68183647430794003</c:v>
                </c:pt>
                <c:pt idx="22">
                  <c:v>0.68142356925221004</c:v>
                </c:pt>
                <c:pt idx="23">
                  <c:v>0.68182538145565696</c:v>
                </c:pt>
                <c:pt idx="24">
                  <c:v>0.67710218780628495</c:v>
                </c:pt>
                <c:pt idx="25">
                  <c:v>0.68182026580490496</c:v>
                </c:pt>
                <c:pt idx="26">
                  <c:v>0.67947880066125699</c:v>
                </c:pt>
                <c:pt idx="27">
                  <c:v>0.68181217524668103</c:v>
                </c:pt>
                <c:pt idx="28">
                  <c:v>0.67526257757043695</c:v>
                </c:pt>
                <c:pt idx="29">
                  <c:v>0.68299423544167204</c:v>
                </c:pt>
                <c:pt idx="30">
                  <c:v>0.68182041201821197</c:v>
                </c:pt>
                <c:pt idx="31">
                  <c:v>0.68180788675763604</c:v>
                </c:pt>
                <c:pt idx="32">
                  <c:v>0.68182001329553499</c:v>
                </c:pt>
                <c:pt idx="33">
                  <c:v>0.69275319419353798</c:v>
                </c:pt>
                <c:pt idx="34">
                  <c:v>0.68314213871030705</c:v>
                </c:pt>
                <c:pt idx="35">
                  <c:v>0.676913323170934</c:v>
                </c:pt>
                <c:pt idx="36">
                  <c:v>0.679781771830965</c:v>
                </c:pt>
                <c:pt idx="37">
                  <c:v>0.68373862636997296</c:v>
                </c:pt>
                <c:pt idx="38">
                  <c:v>0.67352980326153</c:v>
                </c:pt>
                <c:pt idx="39">
                  <c:v>0.67266556022065105</c:v>
                </c:pt>
                <c:pt idx="40">
                  <c:v>0.67534886238495995</c:v>
                </c:pt>
                <c:pt idx="41">
                  <c:v>0.67423990135936596</c:v>
                </c:pt>
                <c:pt idx="42">
                  <c:v>0.66916785474173501</c:v>
                </c:pt>
                <c:pt idx="43">
                  <c:v>0.67118031310183102</c:v>
                </c:pt>
                <c:pt idx="44">
                  <c:v>0.67031301124046105</c:v>
                </c:pt>
                <c:pt idx="45">
                  <c:v>0.67735089353414302</c:v>
                </c:pt>
                <c:pt idx="46">
                  <c:v>0.67750918837490304</c:v>
                </c:pt>
                <c:pt idx="47">
                  <c:v>0.675742766306488</c:v>
                </c:pt>
                <c:pt idx="48">
                  <c:v>0.68153753991110499</c:v>
                </c:pt>
                <c:pt idx="49">
                  <c:v>0.67858162937696798</c:v>
                </c:pt>
                <c:pt idx="50">
                  <c:v>0.68459619902149005</c:v>
                </c:pt>
                <c:pt idx="51">
                  <c:v>0.68785853712073597</c:v>
                </c:pt>
                <c:pt idx="52">
                  <c:v>0.67914948390880403</c:v>
                </c:pt>
                <c:pt idx="53">
                  <c:v>0.675024003737697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3386-4652-8DB5-279CE7A5CF52}"/>
            </c:ext>
          </c:extLst>
        </c:ser>
        <c:ser>
          <c:idx val="25"/>
          <c:order val="25"/>
          <c:tx>
            <c:strRef>
              <c:f>Sheet1!$AZ$1</c:f>
              <c:strCache>
                <c:ptCount val="1"/>
                <c:pt idx="0">
                  <c:v>S1B6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50000"/>
                  <a:lumOff val="50000"/>
                </a:schemeClr>
              </a:solidFill>
              <a:ln w="9525">
                <a:solidFill>
                  <a:schemeClr val="accent5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Sheet1!$AY$2:$AY$55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Sheet1!$AZ$2:$AZ$55</c:f>
              <c:numCache>
                <c:formatCode>General</c:formatCode>
                <c:ptCount val="54"/>
                <c:pt idx="0">
                  <c:v>0.67065544513146602</c:v>
                </c:pt>
                <c:pt idx="1">
                  <c:v>0.67291055951568401</c:v>
                </c:pt>
                <c:pt idx="2">
                  <c:v>0.67002881920413604</c:v>
                </c:pt>
                <c:pt idx="3">
                  <c:v>0.66682016744147699</c:v>
                </c:pt>
                <c:pt idx="4">
                  <c:v>0.66719876094788499</c:v>
                </c:pt>
                <c:pt idx="5">
                  <c:v>0.66802233809016798</c:v>
                </c:pt>
                <c:pt idx="6">
                  <c:v>0.67774016242119695</c:v>
                </c:pt>
                <c:pt idx="7">
                  <c:v>0.67225687155341796</c:v>
                </c:pt>
                <c:pt idx="8">
                  <c:v>0.67012090959160697</c:v>
                </c:pt>
                <c:pt idx="9">
                  <c:v>0.666811824289954</c:v>
                </c:pt>
                <c:pt idx="10">
                  <c:v>0.67175268377475505</c:v>
                </c:pt>
                <c:pt idx="11">
                  <c:v>0.65494080683748002</c:v>
                </c:pt>
                <c:pt idx="12">
                  <c:v>0.67019134449137896</c:v>
                </c:pt>
                <c:pt idx="13">
                  <c:v>0.66211843559938599</c:v>
                </c:pt>
                <c:pt idx="14">
                  <c:v>0.66776475678695102</c:v>
                </c:pt>
                <c:pt idx="15">
                  <c:v>0.66378359506562101</c:v>
                </c:pt>
                <c:pt idx="16">
                  <c:v>0.67051688529141396</c:v>
                </c:pt>
                <c:pt idx="17">
                  <c:v>0.66852622571099596</c:v>
                </c:pt>
                <c:pt idx="18">
                  <c:v>0.667236332754646</c:v>
                </c:pt>
                <c:pt idx="19">
                  <c:v>0.67641206468123405</c:v>
                </c:pt>
                <c:pt idx="20">
                  <c:v>0.67999457959200704</c:v>
                </c:pt>
                <c:pt idx="21">
                  <c:v>0.67456812149710699</c:v>
                </c:pt>
                <c:pt idx="22">
                  <c:v>0.67161460451720001</c:v>
                </c:pt>
                <c:pt idx="23">
                  <c:v>0.66905214780528599</c:v>
                </c:pt>
                <c:pt idx="24">
                  <c:v>0.66846760741042599</c:v>
                </c:pt>
                <c:pt idx="25">
                  <c:v>0.670855669721796</c:v>
                </c:pt>
                <c:pt idx="26">
                  <c:v>0.67062357436541997</c:v>
                </c:pt>
                <c:pt idx="27">
                  <c:v>0.67741045263284105</c:v>
                </c:pt>
                <c:pt idx="28">
                  <c:v>0.659248175326411</c:v>
                </c:pt>
                <c:pt idx="29">
                  <c:v>0.66919058956235999</c:v>
                </c:pt>
                <c:pt idx="30">
                  <c:v>0.66420002720754001</c:v>
                </c:pt>
                <c:pt idx="31">
                  <c:v>0.66854820016234195</c:v>
                </c:pt>
                <c:pt idx="32">
                  <c:v>0.66824824239494596</c:v>
                </c:pt>
                <c:pt idx="33">
                  <c:v>0.66866427021121599</c:v>
                </c:pt>
                <c:pt idx="34">
                  <c:v>0.66874469215341703</c:v>
                </c:pt>
                <c:pt idx="35">
                  <c:v>0.66920494268796304</c:v>
                </c:pt>
                <c:pt idx="36">
                  <c:v>0.66800752968569799</c:v>
                </c:pt>
                <c:pt idx="37">
                  <c:v>0.666924631089999</c:v>
                </c:pt>
                <c:pt idx="38">
                  <c:v>0.66993368056802505</c:v>
                </c:pt>
                <c:pt idx="39">
                  <c:v>0.67835344081483395</c:v>
                </c:pt>
                <c:pt idx="40">
                  <c:v>0.67059538175715905</c:v>
                </c:pt>
                <c:pt idx="41">
                  <c:v>0.67795031952928597</c:v>
                </c:pt>
                <c:pt idx="42">
                  <c:v>0.67204503998648502</c:v>
                </c:pt>
                <c:pt idx="43">
                  <c:v>0.672076418819611</c:v>
                </c:pt>
                <c:pt idx="44">
                  <c:v>0.670696539990289</c:v>
                </c:pt>
                <c:pt idx="45">
                  <c:v>0.67569667518916898</c:v>
                </c:pt>
                <c:pt idx="46">
                  <c:v>0.660926940210396</c:v>
                </c:pt>
                <c:pt idx="47">
                  <c:v>0.66012420368198998</c:v>
                </c:pt>
                <c:pt idx="48">
                  <c:v>0.66626006477135002</c:v>
                </c:pt>
                <c:pt idx="49">
                  <c:v>0.66623784707558298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386-4652-8DB5-279CE7A5CF52}"/>
            </c:ext>
          </c:extLst>
        </c:ser>
        <c:ser>
          <c:idx val="26"/>
          <c:order val="26"/>
          <c:tx>
            <c:strRef>
              <c:f>Sheet1!$BB$1</c:f>
              <c:strCache>
                <c:ptCount val="1"/>
                <c:pt idx="0">
                  <c:v>N1B6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50000"/>
                  <a:lumOff val="50000"/>
                </a:schemeClr>
              </a:solidFill>
              <a:ln w="9525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Sheet1!$BA$2:$BA$55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Sheet1!$BB$2:$BB$55</c:f>
              <c:numCache>
                <c:formatCode>General</c:formatCode>
                <c:ptCount val="54"/>
                <c:pt idx="0">
                  <c:v>0.69763202510422895</c:v>
                </c:pt>
                <c:pt idx="1">
                  <c:v>0.68213777414708998</c:v>
                </c:pt>
                <c:pt idx="2">
                  <c:v>0.66389143919775595</c:v>
                </c:pt>
                <c:pt idx="3">
                  <c:v>0.67270556147081595</c:v>
                </c:pt>
                <c:pt idx="4">
                  <c:v>0.66915348646476902</c:v>
                </c:pt>
                <c:pt idx="5">
                  <c:v>0.68418498017928797</c:v>
                </c:pt>
                <c:pt idx="6">
                  <c:v>0.66504322688283601</c:v>
                </c:pt>
                <c:pt idx="7">
                  <c:v>0.67929949391021605</c:v>
                </c:pt>
                <c:pt idx="8">
                  <c:v>0.66939056061361002</c:v>
                </c:pt>
                <c:pt idx="9">
                  <c:v>0.66512069093745596</c:v>
                </c:pt>
                <c:pt idx="10">
                  <c:v>0.665092302506473</c:v>
                </c:pt>
                <c:pt idx="11">
                  <c:v>0.69336919312388501</c:v>
                </c:pt>
                <c:pt idx="12">
                  <c:v>0.68661260515370603</c:v>
                </c:pt>
                <c:pt idx="13">
                  <c:v>0.67784653804004802</c:v>
                </c:pt>
                <c:pt idx="14">
                  <c:v>0.68139899627530998</c:v>
                </c:pt>
                <c:pt idx="15">
                  <c:v>0.67604143192660604</c:v>
                </c:pt>
                <c:pt idx="16">
                  <c:v>0.68443861515693505</c:v>
                </c:pt>
                <c:pt idx="17">
                  <c:v>0.67949879510317202</c:v>
                </c:pt>
                <c:pt idx="18">
                  <c:v>0.67936913845187097</c:v>
                </c:pt>
                <c:pt idx="19">
                  <c:v>0.67772951942363002</c:v>
                </c:pt>
                <c:pt idx="20">
                  <c:v>0.67353331658931503</c:v>
                </c:pt>
                <c:pt idx="21">
                  <c:v>0.66508049054340301</c:v>
                </c:pt>
                <c:pt idx="22">
                  <c:v>0.66510521972268</c:v>
                </c:pt>
                <c:pt idx="23">
                  <c:v>0.67031371089129099</c:v>
                </c:pt>
                <c:pt idx="24">
                  <c:v>0.67923993803128602</c:v>
                </c:pt>
                <c:pt idx="25">
                  <c:v>0.68250621812710899</c:v>
                </c:pt>
                <c:pt idx="26">
                  <c:v>0.68798272454645204</c:v>
                </c:pt>
                <c:pt idx="27">
                  <c:v>0.68033136116777004</c:v>
                </c:pt>
                <c:pt idx="28">
                  <c:v>0.67955467031064798</c:v>
                </c:pt>
                <c:pt idx="29">
                  <c:v>0.68276357424546597</c:v>
                </c:pt>
                <c:pt idx="30">
                  <c:v>0.67661228446509503</c:v>
                </c:pt>
                <c:pt idx="31">
                  <c:v>0.67813291807522602</c:v>
                </c:pt>
                <c:pt idx="32">
                  <c:v>0.68003577279020999</c:v>
                </c:pt>
                <c:pt idx="33">
                  <c:v>0.67290376742170199</c:v>
                </c:pt>
                <c:pt idx="34">
                  <c:v>0.68538338094514895</c:v>
                </c:pt>
                <c:pt idx="35">
                  <c:v>0.67792542483815199</c:v>
                </c:pt>
                <c:pt idx="36">
                  <c:v>0.66587011895657</c:v>
                </c:pt>
                <c:pt idx="37">
                  <c:v>0.66938264981794904</c:v>
                </c:pt>
                <c:pt idx="38">
                  <c:v>0.670283779299094</c:v>
                </c:pt>
                <c:pt idx="39">
                  <c:v>0.67267604748579002</c:v>
                </c:pt>
                <c:pt idx="40">
                  <c:v>0.66176223316373795</c:v>
                </c:pt>
                <c:pt idx="41">
                  <c:v>0.69242748964923495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3386-4652-8DB5-279CE7A5CF52}"/>
            </c:ext>
          </c:extLst>
        </c:ser>
        <c:ser>
          <c:idx val="27"/>
          <c:order val="27"/>
          <c:tx>
            <c:strRef>
              <c:f>Sheet1!$BD$1</c:f>
              <c:strCache>
                <c:ptCount val="1"/>
                <c:pt idx="0">
                  <c:v>L1B6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Sheet1!$BC$2:$BC$55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Sheet1!$BD$2:$BD$55</c:f>
              <c:numCache>
                <c:formatCode>General</c:formatCode>
                <c:ptCount val="54"/>
                <c:pt idx="0">
                  <c:v>0.69747677028336597</c:v>
                </c:pt>
                <c:pt idx="1">
                  <c:v>0.68732706461356197</c:v>
                </c:pt>
                <c:pt idx="2">
                  <c:v>0.69557493955193095</c:v>
                </c:pt>
                <c:pt idx="3">
                  <c:v>0.70772253057558998</c:v>
                </c:pt>
                <c:pt idx="4">
                  <c:v>0.704627654752217</c:v>
                </c:pt>
                <c:pt idx="5">
                  <c:v>0.66930585297744405</c:v>
                </c:pt>
                <c:pt idx="6">
                  <c:v>0.67363978064885599</c:v>
                </c:pt>
                <c:pt idx="7">
                  <c:v>0.66495663879982003</c:v>
                </c:pt>
                <c:pt idx="8">
                  <c:v>0.68741927487690102</c:v>
                </c:pt>
                <c:pt idx="9">
                  <c:v>0.66931062988085699</c:v>
                </c:pt>
                <c:pt idx="10">
                  <c:v>0.67459705841991802</c:v>
                </c:pt>
                <c:pt idx="11">
                  <c:v>0.667771894188118</c:v>
                </c:pt>
                <c:pt idx="12">
                  <c:v>0.70488117239700998</c:v>
                </c:pt>
                <c:pt idx="13">
                  <c:v>0.693158272212544</c:v>
                </c:pt>
                <c:pt idx="14">
                  <c:v>0.70563322701452602</c:v>
                </c:pt>
                <c:pt idx="15">
                  <c:v>0.70536222194255205</c:v>
                </c:pt>
                <c:pt idx="16">
                  <c:v>0.72034269807358298</c:v>
                </c:pt>
                <c:pt idx="17">
                  <c:v>0.69635472409162902</c:v>
                </c:pt>
                <c:pt idx="18">
                  <c:v>0.70315712295390498</c:v>
                </c:pt>
                <c:pt idx="19">
                  <c:v>0.69661367903514004</c:v>
                </c:pt>
                <c:pt idx="20">
                  <c:v>0.714634314660893</c:v>
                </c:pt>
                <c:pt idx="21">
                  <c:v>0.69954388452810601</c:v>
                </c:pt>
                <c:pt idx="22">
                  <c:v>0.66932156103521701</c:v>
                </c:pt>
                <c:pt idx="23">
                  <c:v>0.66928861055988798</c:v>
                </c:pt>
                <c:pt idx="24">
                  <c:v>0.66927258605546902</c:v>
                </c:pt>
                <c:pt idx="25">
                  <c:v>0.66954169591003099</c:v>
                </c:pt>
                <c:pt idx="26">
                  <c:v>0.70702357027979801</c:v>
                </c:pt>
                <c:pt idx="27">
                  <c:v>0.69430418097181201</c:v>
                </c:pt>
                <c:pt idx="28">
                  <c:v>0.67824586939907805</c:v>
                </c:pt>
                <c:pt idx="29">
                  <c:v>0.69838597378309097</c:v>
                </c:pt>
                <c:pt idx="30">
                  <c:v>0.69439837563442797</c:v>
                </c:pt>
                <c:pt idx="31">
                  <c:v>0.69671035505044898</c:v>
                </c:pt>
                <c:pt idx="32">
                  <c:v>0.70770795127047104</c:v>
                </c:pt>
                <c:pt idx="33">
                  <c:v>0.68436277417649205</c:v>
                </c:pt>
                <c:pt idx="34">
                  <c:v>0.67360209392262005</c:v>
                </c:pt>
                <c:pt idx="35">
                  <c:v>0.66008295413157203</c:v>
                </c:pt>
                <c:pt idx="36">
                  <c:v>0.66810033179467598</c:v>
                </c:pt>
                <c:pt idx="37">
                  <c:v>0.67134488608224496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3386-4652-8DB5-279CE7A5CF52}"/>
            </c:ext>
          </c:extLst>
        </c:ser>
        <c:ser>
          <c:idx val="28"/>
          <c:order val="28"/>
          <c:tx>
            <c:strRef>
              <c:f>Sheet1!$BF$1</c:f>
              <c:strCache>
                <c:ptCount val="1"/>
                <c:pt idx="0">
                  <c:v>N2B6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Sheet1!$BE$2:$BE$55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Sheet1!$BF$2:$BF$55</c:f>
              <c:numCache>
                <c:formatCode>General</c:formatCode>
                <c:ptCount val="54"/>
                <c:pt idx="0">
                  <c:v>0.67103467096248004</c:v>
                </c:pt>
                <c:pt idx="1">
                  <c:v>0.67753110512302495</c:v>
                </c:pt>
                <c:pt idx="2">
                  <c:v>0.66841245530261795</c:v>
                </c:pt>
                <c:pt idx="3">
                  <c:v>0.67460177265154697</c:v>
                </c:pt>
                <c:pt idx="4">
                  <c:v>0.67541282013682402</c:v>
                </c:pt>
                <c:pt idx="5">
                  <c:v>0.67315363408860196</c:v>
                </c:pt>
                <c:pt idx="6">
                  <c:v>0.67361004437431204</c:v>
                </c:pt>
                <c:pt idx="7">
                  <c:v>0.67303458921192705</c:v>
                </c:pt>
                <c:pt idx="8">
                  <c:v>0.67003118762005298</c:v>
                </c:pt>
                <c:pt idx="9">
                  <c:v>0.66427262752759098</c:v>
                </c:pt>
                <c:pt idx="10">
                  <c:v>0.667998310796452</c:v>
                </c:pt>
                <c:pt idx="11">
                  <c:v>0.66188772616391101</c:v>
                </c:pt>
                <c:pt idx="12">
                  <c:v>0.669462047517147</c:v>
                </c:pt>
                <c:pt idx="13">
                  <c:v>0.67109814430381698</c:v>
                </c:pt>
                <c:pt idx="14">
                  <c:v>0.669035292054734</c:v>
                </c:pt>
                <c:pt idx="15">
                  <c:v>0.66714522982353297</c:v>
                </c:pt>
                <c:pt idx="16">
                  <c:v>0.66812361011045895</c:v>
                </c:pt>
                <c:pt idx="17">
                  <c:v>0.67586628089179501</c:v>
                </c:pt>
                <c:pt idx="18">
                  <c:v>0.67258666692269198</c:v>
                </c:pt>
                <c:pt idx="19">
                  <c:v>0.66860087749244701</c:v>
                </c:pt>
                <c:pt idx="20">
                  <c:v>0.67794401724806497</c:v>
                </c:pt>
                <c:pt idx="21">
                  <c:v>0.67169422095194298</c:v>
                </c:pt>
                <c:pt idx="22">
                  <c:v>0.67051028549207403</c:v>
                </c:pt>
                <c:pt idx="23">
                  <c:v>0.66946686540394296</c:v>
                </c:pt>
                <c:pt idx="24">
                  <c:v>0.66521204321943805</c:v>
                </c:pt>
                <c:pt idx="25">
                  <c:v>0.66417605913618105</c:v>
                </c:pt>
                <c:pt idx="26">
                  <c:v>0.66815169999533197</c:v>
                </c:pt>
                <c:pt idx="27">
                  <c:v>0.66942396810301896</c:v>
                </c:pt>
                <c:pt idx="28">
                  <c:v>0.670889406946372</c:v>
                </c:pt>
                <c:pt idx="29">
                  <c:v>0.66946442383278304</c:v>
                </c:pt>
                <c:pt idx="30">
                  <c:v>0.66777040968310597</c:v>
                </c:pt>
                <c:pt idx="31">
                  <c:v>0.66945471923958999</c:v>
                </c:pt>
                <c:pt idx="32">
                  <c:v>0.67155729333726699</c:v>
                </c:pt>
                <c:pt idx="33">
                  <c:v>0.66944303104385094</c:v>
                </c:pt>
                <c:pt idx="34">
                  <c:v>0.65925610552860403</c:v>
                </c:pt>
                <c:pt idx="35">
                  <c:v>0.66945344455532696</c:v>
                </c:pt>
                <c:pt idx="36">
                  <c:v>0.66946736091584202</c:v>
                </c:pt>
                <c:pt idx="37">
                  <c:v>0.66943840478591599</c:v>
                </c:pt>
                <c:pt idx="38">
                  <c:v>0.66935033508580299</c:v>
                </c:pt>
                <c:pt idx="39">
                  <c:v>0.66540672687448399</c:v>
                </c:pt>
                <c:pt idx="40">
                  <c:v>0.669459106194078</c:v>
                </c:pt>
                <c:pt idx="41">
                  <c:v>0.66654027581179798</c:v>
                </c:pt>
                <c:pt idx="42">
                  <c:v>0.667794151071186</c:v>
                </c:pt>
                <c:pt idx="43">
                  <c:v>0.66551839060629603</c:v>
                </c:pt>
                <c:pt idx="44">
                  <c:v>0.67194866397671504</c:v>
                </c:pt>
                <c:pt idx="45">
                  <c:v>0.66980344555891502</c:v>
                </c:pt>
                <c:pt idx="46">
                  <c:v>0.67040995865586805</c:v>
                </c:pt>
                <c:pt idx="47">
                  <c:v>0.66558272889266301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3386-4652-8DB5-279CE7A5CF52}"/>
            </c:ext>
          </c:extLst>
        </c:ser>
        <c:ser>
          <c:idx val="29"/>
          <c:order val="29"/>
          <c:tx>
            <c:strRef>
              <c:f>Sheet1!$BH$1</c:f>
              <c:strCache>
                <c:ptCount val="1"/>
                <c:pt idx="0">
                  <c:v>L4B6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Sheet1!$BG$2:$BG$55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Sheet1!$BH$2:$BH$55</c:f>
              <c:numCache>
                <c:formatCode>General</c:formatCode>
                <c:ptCount val="54"/>
                <c:pt idx="0">
                  <c:v>0.68517866167504504</c:v>
                </c:pt>
                <c:pt idx="1">
                  <c:v>0.68531881353868995</c:v>
                </c:pt>
                <c:pt idx="2">
                  <c:v>0.68489585975970502</c:v>
                </c:pt>
                <c:pt idx="3">
                  <c:v>0.68596276105076404</c:v>
                </c:pt>
                <c:pt idx="4">
                  <c:v>0.68868302011308102</c:v>
                </c:pt>
                <c:pt idx="5">
                  <c:v>0.68920204605893098</c:v>
                </c:pt>
                <c:pt idx="6">
                  <c:v>0.69035659175822395</c:v>
                </c:pt>
                <c:pt idx="7">
                  <c:v>0.68725192592012996</c:v>
                </c:pt>
                <c:pt idx="8">
                  <c:v>0.695452870506853</c:v>
                </c:pt>
                <c:pt idx="9">
                  <c:v>0.68503788482577799</c:v>
                </c:pt>
                <c:pt idx="10">
                  <c:v>0.69527389300272802</c:v>
                </c:pt>
                <c:pt idx="11">
                  <c:v>0.69462122311670604</c:v>
                </c:pt>
                <c:pt idx="12">
                  <c:v>0.69621655815637495</c:v>
                </c:pt>
                <c:pt idx="13">
                  <c:v>0.69937943506476496</c:v>
                </c:pt>
                <c:pt idx="14">
                  <c:v>0.68559574863124295</c:v>
                </c:pt>
                <c:pt idx="15">
                  <c:v>0.69693584682658805</c:v>
                </c:pt>
                <c:pt idx="16">
                  <c:v>0.67389604418027604</c:v>
                </c:pt>
                <c:pt idx="17">
                  <c:v>0.67920965779428599</c:v>
                </c:pt>
                <c:pt idx="18">
                  <c:v>0.68572624986712005</c:v>
                </c:pt>
                <c:pt idx="19">
                  <c:v>0.68946199180752299</c:v>
                </c:pt>
                <c:pt idx="20">
                  <c:v>0.68557944231886303</c:v>
                </c:pt>
                <c:pt idx="21">
                  <c:v>0.67886184216516299</c:v>
                </c:pt>
                <c:pt idx="22">
                  <c:v>0.68574738066400498</c:v>
                </c:pt>
                <c:pt idx="23">
                  <c:v>0.68711500019555505</c:v>
                </c:pt>
                <c:pt idx="24">
                  <c:v>0.69064739431606803</c:v>
                </c:pt>
                <c:pt idx="25">
                  <c:v>0.68481341322584499</c:v>
                </c:pt>
                <c:pt idx="26">
                  <c:v>0.68479732503273805</c:v>
                </c:pt>
                <c:pt idx="27">
                  <c:v>0.67739175381224503</c:v>
                </c:pt>
                <c:pt idx="28">
                  <c:v>0.676602969900023</c:v>
                </c:pt>
                <c:pt idx="29">
                  <c:v>0.69109539620973504</c:v>
                </c:pt>
                <c:pt idx="30">
                  <c:v>0.68973421283685399</c:v>
                </c:pt>
                <c:pt idx="31">
                  <c:v>0.68407227622268596</c:v>
                </c:pt>
                <c:pt idx="32">
                  <c:v>0.68586638411088696</c:v>
                </c:pt>
                <c:pt idx="33">
                  <c:v>0.68314256634480097</c:v>
                </c:pt>
                <c:pt idx="34">
                  <c:v>0.68442627803626899</c:v>
                </c:pt>
                <c:pt idx="35">
                  <c:v>0.68739941866346699</c:v>
                </c:pt>
                <c:pt idx="36">
                  <c:v>0.68472869932993197</c:v>
                </c:pt>
                <c:pt idx="37">
                  <c:v>0.68481877899630295</c:v>
                </c:pt>
                <c:pt idx="38">
                  <c:v>0.68636685913464301</c:v>
                </c:pt>
                <c:pt idx="39">
                  <c:v>0.68799104597070404</c:v>
                </c:pt>
                <c:pt idx="40">
                  <c:v>0.67514475852292199</c:v>
                </c:pt>
                <c:pt idx="41">
                  <c:v>0.67306439297060805</c:v>
                </c:pt>
                <c:pt idx="42">
                  <c:v>0.67841140601880601</c:v>
                </c:pt>
                <c:pt idx="43">
                  <c:v>0.67739802904579904</c:v>
                </c:pt>
                <c:pt idx="44">
                  <c:v>0.677781181559726</c:v>
                </c:pt>
                <c:pt idx="45">
                  <c:v>0.69192963836223698</c:v>
                </c:pt>
                <c:pt idx="46">
                  <c:v>0.68033145764052905</c:v>
                </c:pt>
                <c:pt idx="47">
                  <c:v>0.68482597967654701</c:v>
                </c:pt>
                <c:pt idx="48">
                  <c:v>0.68570296593622448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3386-4652-8DB5-279CE7A5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906400"/>
        <c:axId val="791906960"/>
      </c:scatterChart>
      <c:valAx>
        <c:axId val="79190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06960"/>
        <c:crosses val="autoZero"/>
        <c:crossBetween val="midCat"/>
      </c:valAx>
      <c:valAx>
        <c:axId val="79190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06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32939632545927E-2"/>
          <c:y val="0.80235883475126868"/>
          <c:w val="0.44671294994375704"/>
          <c:h val="0.18394820037868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each scene after</a:t>
            </a:r>
            <a:r>
              <a:rPr lang="en-US"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normalization-Different sites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Sheet1!$BJ$1</c:f>
              <c:strCache>
                <c:ptCount val="1"/>
                <c:pt idx="0">
                  <c:v>E1B7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Sheet1!$BI$2:$BI$55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Sheet1!$BJ$2:$BJ$55</c:f>
              <c:numCache>
                <c:formatCode>General</c:formatCode>
                <c:ptCount val="54"/>
                <c:pt idx="0">
                  <c:v>0.57853723309779304</c:v>
                </c:pt>
                <c:pt idx="1">
                  <c:v>0.59778169260551595</c:v>
                </c:pt>
                <c:pt idx="2">
                  <c:v>0.57753012022231598</c:v>
                </c:pt>
                <c:pt idx="3">
                  <c:v>0.59870482258198499</c:v>
                </c:pt>
                <c:pt idx="4">
                  <c:v>0.606895233774291</c:v>
                </c:pt>
                <c:pt idx="5">
                  <c:v>0.58636897593209603</c:v>
                </c:pt>
                <c:pt idx="6">
                  <c:v>0.58586811443546105</c:v>
                </c:pt>
                <c:pt idx="7">
                  <c:v>0.58271351678482797</c:v>
                </c:pt>
                <c:pt idx="8">
                  <c:v>0.58729900203652596</c:v>
                </c:pt>
                <c:pt idx="9">
                  <c:v>0.59864516642076504</c:v>
                </c:pt>
                <c:pt idx="10">
                  <c:v>0.59694703234925495</c:v>
                </c:pt>
                <c:pt idx="11">
                  <c:v>0.59062918691418198</c:v>
                </c:pt>
                <c:pt idx="12">
                  <c:v>0.60168395686482401</c:v>
                </c:pt>
                <c:pt idx="13">
                  <c:v>0.58694810446591605</c:v>
                </c:pt>
                <c:pt idx="14">
                  <c:v>0.59059796450930901</c:v>
                </c:pt>
                <c:pt idx="15">
                  <c:v>0.59551077808712205</c:v>
                </c:pt>
                <c:pt idx="16">
                  <c:v>0.59551673434873298</c:v>
                </c:pt>
                <c:pt idx="17">
                  <c:v>0.59553153945430104</c:v>
                </c:pt>
                <c:pt idx="18">
                  <c:v>0.60084001138662102</c:v>
                </c:pt>
                <c:pt idx="19">
                  <c:v>0.59553316465140405</c:v>
                </c:pt>
                <c:pt idx="20">
                  <c:v>0.59554321791618603</c:v>
                </c:pt>
                <c:pt idx="21">
                  <c:v>0.59554093246093098</c:v>
                </c:pt>
                <c:pt idx="22">
                  <c:v>0.59877974002296996</c:v>
                </c:pt>
                <c:pt idx="23">
                  <c:v>0.59552850866417495</c:v>
                </c:pt>
                <c:pt idx="24">
                  <c:v>0.57752105495445505</c:v>
                </c:pt>
                <c:pt idx="25">
                  <c:v>0.59553314361293197</c:v>
                </c:pt>
                <c:pt idx="26">
                  <c:v>0.59553414431703</c:v>
                </c:pt>
                <c:pt idx="27">
                  <c:v>0.59551857857403001</c:v>
                </c:pt>
                <c:pt idx="28">
                  <c:v>0.57160482838568705</c:v>
                </c:pt>
                <c:pt idx="29">
                  <c:v>0.58647271067619899</c:v>
                </c:pt>
                <c:pt idx="30">
                  <c:v>0.59552183922663104</c:v>
                </c:pt>
                <c:pt idx="31">
                  <c:v>0.59550135489132205</c:v>
                </c:pt>
                <c:pt idx="32">
                  <c:v>0.59552170556809303</c:v>
                </c:pt>
                <c:pt idx="33">
                  <c:v>0.60758237209683097</c:v>
                </c:pt>
                <c:pt idx="34">
                  <c:v>0.59683722242510895</c:v>
                </c:pt>
                <c:pt idx="35">
                  <c:v>0.58918069336720802</c:v>
                </c:pt>
                <c:pt idx="36">
                  <c:v>0.58881428109202605</c:v>
                </c:pt>
                <c:pt idx="37">
                  <c:v>0.59552663226206404</c:v>
                </c:pt>
                <c:pt idx="38">
                  <c:v>0.58496516678024402</c:v>
                </c:pt>
                <c:pt idx="39">
                  <c:v>0.57573228924470599</c:v>
                </c:pt>
                <c:pt idx="40">
                  <c:v>0.58534399423312899</c:v>
                </c:pt>
                <c:pt idx="41">
                  <c:v>0.58830462458698896</c:v>
                </c:pt>
                <c:pt idx="42">
                  <c:v>0.57762967527807096</c:v>
                </c:pt>
                <c:pt idx="43">
                  <c:v>0.57185328802838697</c:v>
                </c:pt>
                <c:pt idx="44">
                  <c:v>0.57730527670324105</c:v>
                </c:pt>
                <c:pt idx="45">
                  <c:v>0.59507571025293704</c:v>
                </c:pt>
                <c:pt idx="46">
                  <c:v>0.56518545589811997</c:v>
                </c:pt>
                <c:pt idx="47">
                  <c:v>0.59133413414657598</c:v>
                </c:pt>
                <c:pt idx="48">
                  <c:v>0.58981203805618698</c:v>
                </c:pt>
                <c:pt idx="49">
                  <c:v>0.58883821105017198</c:v>
                </c:pt>
                <c:pt idx="50">
                  <c:v>0.604309106975636</c:v>
                </c:pt>
                <c:pt idx="51">
                  <c:v>0.58314066384076402</c:v>
                </c:pt>
                <c:pt idx="52">
                  <c:v>0.59202759833427998</c:v>
                </c:pt>
                <c:pt idx="53">
                  <c:v>0.59224075787665598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C4-46EA-BEFE-772267ADD141}"/>
            </c:ext>
          </c:extLst>
        </c:ser>
        <c:ser>
          <c:idx val="1"/>
          <c:order val="1"/>
          <c:tx>
            <c:strRef>
              <c:f>Sheet1!$BL$1</c:f>
              <c:strCache>
                <c:ptCount val="1"/>
                <c:pt idx="0">
                  <c:v>S1B7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Sheet1!$BK$2:$BK$55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Sheet1!$BL$2:$BL$55</c:f>
              <c:numCache>
                <c:formatCode>General</c:formatCode>
                <c:ptCount val="54"/>
                <c:pt idx="0">
                  <c:v>0.59486809970944998</c:v>
                </c:pt>
                <c:pt idx="1">
                  <c:v>0.59481297507189901</c:v>
                </c:pt>
                <c:pt idx="2">
                  <c:v>0.58581063783609599</c:v>
                </c:pt>
                <c:pt idx="3">
                  <c:v>0.563357183076729</c:v>
                </c:pt>
                <c:pt idx="4">
                  <c:v>0.582459564489895</c:v>
                </c:pt>
                <c:pt idx="5">
                  <c:v>0.59433220150569799</c:v>
                </c:pt>
                <c:pt idx="6">
                  <c:v>0.60778334148120405</c:v>
                </c:pt>
                <c:pt idx="7">
                  <c:v>0.60506142607674795</c:v>
                </c:pt>
                <c:pt idx="8">
                  <c:v>0.58768311603925005</c:v>
                </c:pt>
                <c:pt idx="9">
                  <c:v>0.57295223526224104</c:v>
                </c:pt>
                <c:pt idx="10">
                  <c:v>0.58515900545422295</c:v>
                </c:pt>
                <c:pt idx="11">
                  <c:v>0.55672277857985997</c:v>
                </c:pt>
                <c:pt idx="12">
                  <c:v>0.57974399090720496</c:v>
                </c:pt>
                <c:pt idx="13">
                  <c:v>0.56543034796729397</c:v>
                </c:pt>
                <c:pt idx="14">
                  <c:v>0.56844242692397995</c:v>
                </c:pt>
                <c:pt idx="15">
                  <c:v>0.58569219852812704</c:v>
                </c:pt>
                <c:pt idx="16">
                  <c:v>0.58625933407921804</c:v>
                </c:pt>
                <c:pt idx="17">
                  <c:v>0.59290961540860099</c:v>
                </c:pt>
                <c:pt idx="18">
                  <c:v>0.58265915686082204</c:v>
                </c:pt>
                <c:pt idx="19">
                  <c:v>0.60479213367845597</c:v>
                </c:pt>
                <c:pt idx="20">
                  <c:v>0.59683998230169799</c:v>
                </c:pt>
                <c:pt idx="21">
                  <c:v>0.59343731862810201</c:v>
                </c:pt>
                <c:pt idx="22">
                  <c:v>0.58017420038402101</c:v>
                </c:pt>
                <c:pt idx="23">
                  <c:v>0.58393529387948895</c:v>
                </c:pt>
                <c:pt idx="24">
                  <c:v>0.57809665808787003</c:v>
                </c:pt>
                <c:pt idx="25">
                  <c:v>0.58347827358265403</c:v>
                </c:pt>
                <c:pt idx="26">
                  <c:v>0.58346255283272996</c:v>
                </c:pt>
                <c:pt idx="27">
                  <c:v>0.58181982496621698</c:v>
                </c:pt>
                <c:pt idx="28">
                  <c:v>0.57480959153658195</c:v>
                </c:pt>
                <c:pt idx="29">
                  <c:v>0.58460366559953103</c:v>
                </c:pt>
                <c:pt idx="30">
                  <c:v>0.56046589729403495</c:v>
                </c:pt>
                <c:pt idx="31">
                  <c:v>0.58143187248261097</c:v>
                </c:pt>
                <c:pt idx="32">
                  <c:v>0.57795653837386896</c:v>
                </c:pt>
                <c:pt idx="33">
                  <c:v>0.58212063432829797</c:v>
                </c:pt>
                <c:pt idx="34">
                  <c:v>0.58146846138340602</c:v>
                </c:pt>
                <c:pt idx="35">
                  <c:v>0.57325147466408599</c:v>
                </c:pt>
                <c:pt idx="36">
                  <c:v>0.58026528475930195</c:v>
                </c:pt>
                <c:pt idx="37">
                  <c:v>0.56577948883247098</c:v>
                </c:pt>
                <c:pt idx="38">
                  <c:v>0.58289249681794897</c:v>
                </c:pt>
                <c:pt idx="39">
                  <c:v>0.59244700458260602</c:v>
                </c:pt>
                <c:pt idx="40">
                  <c:v>0.58377878262652605</c:v>
                </c:pt>
                <c:pt idx="41">
                  <c:v>0.584195014774467</c:v>
                </c:pt>
                <c:pt idx="42">
                  <c:v>0.58447285986906194</c:v>
                </c:pt>
                <c:pt idx="43">
                  <c:v>0.58516403368859604</c:v>
                </c:pt>
                <c:pt idx="44">
                  <c:v>0.58057975147322405</c:v>
                </c:pt>
                <c:pt idx="45">
                  <c:v>0.58142237628931703</c:v>
                </c:pt>
                <c:pt idx="46">
                  <c:v>0.57251286602088503</c:v>
                </c:pt>
                <c:pt idx="47">
                  <c:v>0.55365181628656501</c:v>
                </c:pt>
                <c:pt idx="48">
                  <c:v>0.57055802878196604</c:v>
                </c:pt>
                <c:pt idx="49">
                  <c:v>0.59144971631445098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C4-46EA-BEFE-772267ADD141}"/>
            </c:ext>
          </c:extLst>
        </c:ser>
        <c:ser>
          <c:idx val="2"/>
          <c:order val="2"/>
          <c:tx>
            <c:strRef>
              <c:f>Sheet1!$BN$1</c:f>
              <c:strCache>
                <c:ptCount val="1"/>
                <c:pt idx="0">
                  <c:v>N1B7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Sheet1!$BM$2:$BM$55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Sheet1!$BN$2:$BN$55</c:f>
              <c:numCache>
                <c:formatCode>General</c:formatCode>
                <c:ptCount val="54"/>
                <c:pt idx="0">
                  <c:v>0.620736039097185</c:v>
                </c:pt>
                <c:pt idx="1">
                  <c:v>0.60307904233552001</c:v>
                </c:pt>
                <c:pt idx="2">
                  <c:v>0.58944421170046202</c:v>
                </c:pt>
                <c:pt idx="3">
                  <c:v>0.57594120676913996</c:v>
                </c:pt>
                <c:pt idx="4">
                  <c:v>0.57741172378973205</c:v>
                </c:pt>
                <c:pt idx="5">
                  <c:v>0.60172693409556499</c:v>
                </c:pt>
                <c:pt idx="6">
                  <c:v>0.57942877376822</c:v>
                </c:pt>
                <c:pt idx="7">
                  <c:v>0.59348546406328395</c:v>
                </c:pt>
                <c:pt idx="8">
                  <c:v>0.57532144348689895</c:v>
                </c:pt>
                <c:pt idx="9">
                  <c:v>0.57948282825615205</c:v>
                </c:pt>
                <c:pt idx="10">
                  <c:v>0.57946561994588097</c:v>
                </c:pt>
                <c:pt idx="11">
                  <c:v>0.61552963195459998</c:v>
                </c:pt>
                <c:pt idx="12">
                  <c:v>0.600824247622605</c:v>
                </c:pt>
                <c:pt idx="13">
                  <c:v>0.60826248399816596</c:v>
                </c:pt>
                <c:pt idx="14">
                  <c:v>0.59632032461633999</c:v>
                </c:pt>
                <c:pt idx="15">
                  <c:v>0.55472168678702605</c:v>
                </c:pt>
                <c:pt idx="16">
                  <c:v>0.59771183535434702</c:v>
                </c:pt>
                <c:pt idx="17">
                  <c:v>0.59878327256311203</c:v>
                </c:pt>
                <c:pt idx="18">
                  <c:v>0.59888386155145401</c:v>
                </c:pt>
                <c:pt idx="19">
                  <c:v>0.59236935296030202</c:v>
                </c:pt>
                <c:pt idx="20">
                  <c:v>0.588993430976676</c:v>
                </c:pt>
                <c:pt idx="21">
                  <c:v>0.57945700691185797</c:v>
                </c:pt>
                <c:pt idx="22">
                  <c:v>0.579479844354167</c:v>
                </c:pt>
                <c:pt idx="23">
                  <c:v>0.58560652145202896</c:v>
                </c:pt>
                <c:pt idx="24">
                  <c:v>0.59637240318581997</c:v>
                </c:pt>
                <c:pt idx="25">
                  <c:v>0.61667954122322</c:v>
                </c:pt>
                <c:pt idx="26">
                  <c:v>0.61017984147059001</c:v>
                </c:pt>
                <c:pt idx="27">
                  <c:v>0.61030306163975601</c:v>
                </c:pt>
                <c:pt idx="28">
                  <c:v>0.59388988264147102</c:v>
                </c:pt>
                <c:pt idx="29">
                  <c:v>0.58946423519965696</c:v>
                </c:pt>
                <c:pt idx="30">
                  <c:v>0.585397262503487</c:v>
                </c:pt>
                <c:pt idx="31">
                  <c:v>0.59403135471294999</c:v>
                </c:pt>
                <c:pt idx="32">
                  <c:v>0.58680131019010595</c:v>
                </c:pt>
                <c:pt idx="33">
                  <c:v>0.58400262016294702</c:v>
                </c:pt>
                <c:pt idx="34">
                  <c:v>0.590585156122576</c:v>
                </c:pt>
                <c:pt idx="35">
                  <c:v>0.58624236086773696</c:v>
                </c:pt>
                <c:pt idx="36">
                  <c:v>0.59204401427247899</c:v>
                </c:pt>
                <c:pt idx="37">
                  <c:v>0.58883682826397499</c:v>
                </c:pt>
                <c:pt idx="38">
                  <c:v>0.58760797049851199</c:v>
                </c:pt>
                <c:pt idx="39">
                  <c:v>0.57625653570129598</c:v>
                </c:pt>
                <c:pt idx="40">
                  <c:v>0.59834017195108602</c:v>
                </c:pt>
                <c:pt idx="41">
                  <c:v>0.61135719596231097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C4-46EA-BEFE-772267ADD141}"/>
            </c:ext>
          </c:extLst>
        </c:ser>
        <c:ser>
          <c:idx val="3"/>
          <c:order val="3"/>
          <c:tx>
            <c:strRef>
              <c:f>Sheet1!$BP$1</c:f>
              <c:strCache>
                <c:ptCount val="1"/>
                <c:pt idx="0">
                  <c:v>L1B7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Sheet1!$BO$2:$BO$55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Sheet1!$BP$2:$BP$55</c:f>
              <c:numCache>
                <c:formatCode>General</c:formatCode>
                <c:ptCount val="54"/>
                <c:pt idx="0">
                  <c:v>0.60796779484646701</c:v>
                </c:pt>
                <c:pt idx="1">
                  <c:v>0.60422810874426203</c:v>
                </c:pt>
                <c:pt idx="2">
                  <c:v>0.59883786004999295</c:v>
                </c:pt>
                <c:pt idx="3">
                  <c:v>0.61362669504686296</c:v>
                </c:pt>
                <c:pt idx="4">
                  <c:v>0.61144294799557697</c:v>
                </c:pt>
                <c:pt idx="5">
                  <c:v>0.58395048178721298</c:v>
                </c:pt>
                <c:pt idx="6">
                  <c:v>0.58890256590665702</c:v>
                </c:pt>
                <c:pt idx="7">
                  <c:v>0.57586277213331505</c:v>
                </c:pt>
                <c:pt idx="8">
                  <c:v>0.58686962764065198</c:v>
                </c:pt>
                <c:pt idx="9">
                  <c:v>0.58396182184860201</c:v>
                </c:pt>
                <c:pt idx="10">
                  <c:v>0.58915106880370205</c:v>
                </c:pt>
                <c:pt idx="11">
                  <c:v>0.57516949984128296</c:v>
                </c:pt>
                <c:pt idx="12">
                  <c:v>0.59754836791810695</c:v>
                </c:pt>
                <c:pt idx="13">
                  <c:v>0.59582539665177303</c:v>
                </c:pt>
                <c:pt idx="14">
                  <c:v>0.62781846778722605</c:v>
                </c:pt>
                <c:pt idx="15">
                  <c:v>0.61391220505738697</c:v>
                </c:pt>
                <c:pt idx="16">
                  <c:v>0.61710695807356797</c:v>
                </c:pt>
                <c:pt idx="17">
                  <c:v>0.60292955262409298</c:v>
                </c:pt>
                <c:pt idx="18">
                  <c:v>0.61628165129266999</c:v>
                </c:pt>
                <c:pt idx="19">
                  <c:v>0.60943083202965898</c:v>
                </c:pt>
                <c:pt idx="20">
                  <c:v>0.62140463389288403</c:v>
                </c:pt>
                <c:pt idx="21">
                  <c:v>0.60696517893476898</c:v>
                </c:pt>
                <c:pt idx="22">
                  <c:v>0.58395337334557396</c:v>
                </c:pt>
                <c:pt idx="23">
                  <c:v>0.58394184094652402</c:v>
                </c:pt>
                <c:pt idx="24">
                  <c:v>0.58392367236458598</c:v>
                </c:pt>
                <c:pt idx="25">
                  <c:v>0.59234725532700905</c:v>
                </c:pt>
                <c:pt idx="26">
                  <c:v>0.60951383212449395</c:v>
                </c:pt>
                <c:pt idx="27">
                  <c:v>0.60024925133348905</c:v>
                </c:pt>
                <c:pt idx="28">
                  <c:v>0.59026719588475196</c:v>
                </c:pt>
                <c:pt idx="29">
                  <c:v>0.60311158966852396</c:v>
                </c:pt>
                <c:pt idx="30">
                  <c:v>0.600861886478392</c:v>
                </c:pt>
                <c:pt idx="31">
                  <c:v>0.602270384681173</c:v>
                </c:pt>
                <c:pt idx="32">
                  <c:v>0.61267049023516595</c:v>
                </c:pt>
                <c:pt idx="33">
                  <c:v>0.598038788122917</c:v>
                </c:pt>
                <c:pt idx="34">
                  <c:v>0.59420063297158099</c:v>
                </c:pt>
                <c:pt idx="35">
                  <c:v>0.56871309457977903</c:v>
                </c:pt>
                <c:pt idx="36">
                  <c:v>0.58006457813344203</c:v>
                </c:pt>
                <c:pt idx="37">
                  <c:v>0.57514230613163597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C4-46EA-BEFE-772267ADD141}"/>
            </c:ext>
          </c:extLst>
        </c:ser>
        <c:ser>
          <c:idx val="4"/>
          <c:order val="4"/>
          <c:tx>
            <c:strRef>
              <c:f>Sheet1!$BR$1</c:f>
              <c:strCache>
                <c:ptCount val="1"/>
                <c:pt idx="0">
                  <c:v>N2B7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Sheet1!$BQ$2:$BQ$55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Sheet1!$BR$2:$BR$55</c:f>
              <c:numCache>
                <c:formatCode>General</c:formatCode>
                <c:ptCount val="54"/>
                <c:pt idx="0">
                  <c:v>0.58718524986287801</c:v>
                </c:pt>
                <c:pt idx="1">
                  <c:v>0.600476682488849</c:v>
                </c:pt>
                <c:pt idx="2">
                  <c:v>0.57466640621524301</c:v>
                </c:pt>
                <c:pt idx="3">
                  <c:v>0.60316923054062099</c:v>
                </c:pt>
                <c:pt idx="4">
                  <c:v>0.60814755529854403</c:v>
                </c:pt>
                <c:pt idx="5">
                  <c:v>0.57446639431159396</c:v>
                </c:pt>
                <c:pt idx="6">
                  <c:v>0.57750516942415397</c:v>
                </c:pt>
                <c:pt idx="7">
                  <c:v>0.58509221310734405</c:v>
                </c:pt>
                <c:pt idx="8">
                  <c:v>0.58275258451360601</c:v>
                </c:pt>
                <c:pt idx="9">
                  <c:v>0.57866221767338799</c:v>
                </c:pt>
                <c:pt idx="10">
                  <c:v>0.59286111575596201</c:v>
                </c:pt>
                <c:pt idx="11">
                  <c:v>0.57429373445036203</c:v>
                </c:pt>
                <c:pt idx="12">
                  <c:v>0.58306462981832397</c:v>
                </c:pt>
                <c:pt idx="13">
                  <c:v>0.59111305625088995</c:v>
                </c:pt>
                <c:pt idx="14">
                  <c:v>0.577217418551081</c:v>
                </c:pt>
                <c:pt idx="15">
                  <c:v>0.564489399104946</c:v>
                </c:pt>
                <c:pt idx="16">
                  <c:v>0.57095045348435203</c:v>
                </c:pt>
                <c:pt idx="17">
                  <c:v>0.60562241520421001</c:v>
                </c:pt>
                <c:pt idx="18">
                  <c:v>0.60015856439310999</c:v>
                </c:pt>
                <c:pt idx="19">
                  <c:v>0.56420947642817798</c:v>
                </c:pt>
                <c:pt idx="20">
                  <c:v>0.60997458590319498</c:v>
                </c:pt>
                <c:pt idx="21">
                  <c:v>0.58315018078115199</c:v>
                </c:pt>
                <c:pt idx="22">
                  <c:v>0.59027000333398605</c:v>
                </c:pt>
                <c:pt idx="23">
                  <c:v>0.58307313709033304</c:v>
                </c:pt>
                <c:pt idx="24">
                  <c:v>0.580474666308331</c:v>
                </c:pt>
                <c:pt idx="25">
                  <c:v>0.58865815619914796</c:v>
                </c:pt>
                <c:pt idx="26">
                  <c:v>0.58287641626819597</c:v>
                </c:pt>
                <c:pt idx="27">
                  <c:v>0.58302757891621004</c:v>
                </c:pt>
                <c:pt idx="28">
                  <c:v>0.57963511102103304</c:v>
                </c:pt>
                <c:pt idx="29">
                  <c:v>0.58306720795951605</c:v>
                </c:pt>
                <c:pt idx="30">
                  <c:v>0.55798367200727905</c:v>
                </c:pt>
                <c:pt idx="31">
                  <c:v>0.58306546987043195</c:v>
                </c:pt>
                <c:pt idx="32">
                  <c:v>0.59312023493726196</c:v>
                </c:pt>
                <c:pt idx="33">
                  <c:v>0.58303641599074296</c:v>
                </c:pt>
                <c:pt idx="34">
                  <c:v>0.549916395694791</c:v>
                </c:pt>
                <c:pt idx="35">
                  <c:v>0.58305362002110905</c:v>
                </c:pt>
                <c:pt idx="36">
                  <c:v>0.58307134428851704</c:v>
                </c:pt>
                <c:pt idx="37">
                  <c:v>0.58304714935034296</c:v>
                </c:pt>
                <c:pt idx="38">
                  <c:v>0.58297310968641303</c:v>
                </c:pt>
                <c:pt idx="39">
                  <c:v>0.55657098002011296</c:v>
                </c:pt>
                <c:pt idx="40">
                  <c:v>0.58306952107805599</c:v>
                </c:pt>
                <c:pt idx="41">
                  <c:v>0.58490470190001198</c:v>
                </c:pt>
                <c:pt idx="42">
                  <c:v>0.57592238439142895</c:v>
                </c:pt>
                <c:pt idx="43">
                  <c:v>0.57087652387051002</c:v>
                </c:pt>
                <c:pt idx="44">
                  <c:v>0.57554123037834404</c:v>
                </c:pt>
                <c:pt idx="45">
                  <c:v>0.584554492651987</c:v>
                </c:pt>
                <c:pt idx="46">
                  <c:v>0.581429315629578</c:v>
                </c:pt>
                <c:pt idx="47">
                  <c:v>0.57950033807479695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C4-46EA-BEFE-772267ADD141}"/>
            </c:ext>
          </c:extLst>
        </c:ser>
        <c:ser>
          <c:idx val="5"/>
          <c:order val="5"/>
          <c:tx>
            <c:strRef>
              <c:f>Sheet1!$BT$1</c:f>
              <c:strCache>
                <c:ptCount val="1"/>
                <c:pt idx="0">
                  <c:v>L4B7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Sheet1!$BS$2:$BS$55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Sheet1!$BT$2:$BT$55</c:f>
              <c:numCache>
                <c:formatCode>General</c:formatCode>
                <c:ptCount val="54"/>
                <c:pt idx="0">
                  <c:v>0.62135831965222099</c:v>
                </c:pt>
                <c:pt idx="1">
                  <c:v>0.60609016160083995</c:v>
                </c:pt>
                <c:pt idx="2">
                  <c:v>0.59749257980739301</c:v>
                </c:pt>
                <c:pt idx="3">
                  <c:v>0.60151522766756504</c:v>
                </c:pt>
                <c:pt idx="4">
                  <c:v>0.61869315200769903</c:v>
                </c:pt>
                <c:pt idx="5">
                  <c:v>0.62625678765268999</c:v>
                </c:pt>
                <c:pt idx="6">
                  <c:v>0.62304811653546699</c:v>
                </c:pt>
                <c:pt idx="7">
                  <c:v>0.62219561833640902</c:v>
                </c:pt>
                <c:pt idx="8">
                  <c:v>0.629819056084856</c:v>
                </c:pt>
                <c:pt idx="9">
                  <c:v>0.59796898722981195</c:v>
                </c:pt>
                <c:pt idx="10">
                  <c:v>0.61219295410729502</c:v>
                </c:pt>
                <c:pt idx="11">
                  <c:v>0.61580479079058403</c:v>
                </c:pt>
                <c:pt idx="12">
                  <c:v>0.61047448105383295</c:v>
                </c:pt>
                <c:pt idx="13">
                  <c:v>0.62048152411211999</c:v>
                </c:pt>
                <c:pt idx="14">
                  <c:v>0.606276213343102</c:v>
                </c:pt>
                <c:pt idx="15">
                  <c:v>0.61935019841556305</c:v>
                </c:pt>
                <c:pt idx="16">
                  <c:v>0.59871292031998602</c:v>
                </c:pt>
                <c:pt idx="17">
                  <c:v>0.59880588242811705</c:v>
                </c:pt>
                <c:pt idx="18">
                  <c:v>0.62396500677514799</c:v>
                </c:pt>
                <c:pt idx="19">
                  <c:v>0.61591106297843001</c:v>
                </c:pt>
                <c:pt idx="20">
                  <c:v>0.61810891891304198</c:v>
                </c:pt>
                <c:pt idx="21">
                  <c:v>0.59131197300928895</c:v>
                </c:pt>
                <c:pt idx="22">
                  <c:v>0.62332265901818795</c:v>
                </c:pt>
                <c:pt idx="23">
                  <c:v>0.61499927902884899</c:v>
                </c:pt>
                <c:pt idx="24">
                  <c:v>0.62762460621057803</c:v>
                </c:pt>
                <c:pt idx="25">
                  <c:v>0.62473147065915402</c:v>
                </c:pt>
                <c:pt idx="26">
                  <c:v>0.61068690930529101</c:v>
                </c:pt>
                <c:pt idx="27">
                  <c:v>0.61144023250893997</c:v>
                </c:pt>
                <c:pt idx="28">
                  <c:v>0.60249060661546805</c:v>
                </c:pt>
                <c:pt idx="29">
                  <c:v>0.60557304704607395</c:v>
                </c:pt>
                <c:pt idx="30">
                  <c:v>0.60982474216329396</c:v>
                </c:pt>
                <c:pt idx="31">
                  <c:v>0.60499507484072801</c:v>
                </c:pt>
                <c:pt idx="32">
                  <c:v>0.60729178015757901</c:v>
                </c:pt>
                <c:pt idx="33">
                  <c:v>0.60466355448725395</c:v>
                </c:pt>
                <c:pt idx="34">
                  <c:v>0.60841828386296504</c:v>
                </c:pt>
                <c:pt idx="35">
                  <c:v>0.62722959412101897</c:v>
                </c:pt>
                <c:pt idx="36">
                  <c:v>0.61224101135641296</c:v>
                </c:pt>
                <c:pt idx="37">
                  <c:v>0.60721356896430301</c:v>
                </c:pt>
                <c:pt idx="38">
                  <c:v>0.60893256963009901</c:v>
                </c:pt>
                <c:pt idx="39">
                  <c:v>0.60998174187464904</c:v>
                </c:pt>
                <c:pt idx="40">
                  <c:v>0.60235301354211102</c:v>
                </c:pt>
                <c:pt idx="41">
                  <c:v>0.58161082791780105</c:v>
                </c:pt>
                <c:pt idx="42">
                  <c:v>0.588597647620835</c:v>
                </c:pt>
                <c:pt idx="43">
                  <c:v>0.59964777625160703</c:v>
                </c:pt>
                <c:pt idx="44">
                  <c:v>0.58779431211623401</c:v>
                </c:pt>
                <c:pt idx="45">
                  <c:v>0.61523161233386103</c:v>
                </c:pt>
                <c:pt idx="46">
                  <c:v>0.59847204524096698</c:v>
                </c:pt>
                <c:pt idx="47">
                  <c:v>0.61264479693586305</c:v>
                </c:pt>
                <c:pt idx="48">
                  <c:v>0.61008013951315798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1C4-46EA-BEFE-772267ADD141}"/>
            </c:ext>
          </c:extLst>
        </c:ser>
        <c:ser>
          <c:idx val="6"/>
          <c:order val="6"/>
          <c:tx>
            <c:strRef>
              <c:f>Sheet1!$BV$1</c:f>
              <c:strCache>
                <c:ptCount val="1"/>
                <c:pt idx="0">
                  <c:v>E1B1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Sheet1!$BU$2:$BU$55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Sheet1!$BV$2:$BV$55</c:f>
              <c:numCache>
                <c:formatCode>General</c:formatCode>
                <c:ptCount val="54"/>
                <c:pt idx="0">
                  <c:v>0.22876794555641899</c:v>
                </c:pt>
                <c:pt idx="1">
                  <c:v>0.22660929951730699</c:v>
                </c:pt>
                <c:pt idx="2">
                  <c:v>0.23211764091742301</c:v>
                </c:pt>
                <c:pt idx="3">
                  <c:v>0.23466291585244201</c:v>
                </c:pt>
                <c:pt idx="4">
                  <c:v>0.22482851910986201</c:v>
                </c:pt>
                <c:pt idx="5">
                  <c:v>0.23010944540435299</c:v>
                </c:pt>
                <c:pt idx="6">
                  <c:v>0.23133564302089599</c:v>
                </c:pt>
                <c:pt idx="7">
                  <c:v>0.231218203334801</c:v>
                </c:pt>
                <c:pt idx="8">
                  <c:v>0.22977993880078201</c:v>
                </c:pt>
                <c:pt idx="9">
                  <c:v>0.23152005023209499</c:v>
                </c:pt>
                <c:pt idx="10">
                  <c:v>0.22766347511858201</c:v>
                </c:pt>
                <c:pt idx="11">
                  <c:v>0.231059449896027</c:v>
                </c:pt>
                <c:pt idx="12">
                  <c:v>0.22550965982486901</c:v>
                </c:pt>
                <c:pt idx="13">
                  <c:v>0.242860800990438</c:v>
                </c:pt>
                <c:pt idx="14">
                  <c:v>0.22781168090117401</c:v>
                </c:pt>
                <c:pt idx="15">
                  <c:v>0.22864698564400199</c:v>
                </c:pt>
                <c:pt idx="16">
                  <c:v>0.22863988163013299</c:v>
                </c:pt>
                <c:pt idx="17">
                  <c:v>0.22864055113301801</c:v>
                </c:pt>
                <c:pt idx="18">
                  <c:v>0.22690162946324299</c:v>
                </c:pt>
                <c:pt idx="19">
                  <c:v>0.22863923970325101</c:v>
                </c:pt>
                <c:pt idx="20">
                  <c:v>0.22867253083967801</c:v>
                </c:pt>
                <c:pt idx="21">
                  <c:v>0.22865899018533101</c:v>
                </c:pt>
                <c:pt idx="22">
                  <c:v>0.229237733254672</c:v>
                </c:pt>
                <c:pt idx="23">
                  <c:v>0.22865530482771801</c:v>
                </c:pt>
                <c:pt idx="24">
                  <c:v>0.227663652971653</c:v>
                </c:pt>
                <c:pt idx="25">
                  <c:v>0.22865198768116499</c:v>
                </c:pt>
                <c:pt idx="26">
                  <c:v>0.22882647208802401</c:v>
                </c:pt>
                <c:pt idx="27">
                  <c:v>0.22864817092387299</c:v>
                </c:pt>
                <c:pt idx="28">
                  <c:v>0.23398214176929999</c:v>
                </c:pt>
                <c:pt idx="29">
                  <c:v>0.23036907328947001</c:v>
                </c:pt>
                <c:pt idx="30">
                  <c:v>0.22864507508611701</c:v>
                </c:pt>
                <c:pt idx="31">
                  <c:v>0.22864425237754299</c:v>
                </c:pt>
                <c:pt idx="32">
                  <c:v>0.228637337986387</c:v>
                </c:pt>
                <c:pt idx="33">
                  <c:v>0.238591375724994</c:v>
                </c:pt>
                <c:pt idx="34">
                  <c:v>0.22605496068318201</c:v>
                </c:pt>
                <c:pt idx="35">
                  <c:v>0.23474967308988601</c:v>
                </c:pt>
                <c:pt idx="36">
                  <c:v>0.22977818284190399</c:v>
                </c:pt>
                <c:pt idx="37">
                  <c:v>0.232797476292045</c:v>
                </c:pt>
                <c:pt idx="38">
                  <c:v>0.22948259330298701</c:v>
                </c:pt>
                <c:pt idx="39">
                  <c:v>0.23063458273707901</c:v>
                </c:pt>
                <c:pt idx="40">
                  <c:v>0.22632926986683699</c:v>
                </c:pt>
                <c:pt idx="41">
                  <c:v>0.226981589478542</c:v>
                </c:pt>
                <c:pt idx="42">
                  <c:v>0.22679172338880099</c:v>
                </c:pt>
                <c:pt idx="43">
                  <c:v>0.22575122927037</c:v>
                </c:pt>
                <c:pt idx="44">
                  <c:v>0.22909099916415601</c:v>
                </c:pt>
                <c:pt idx="45">
                  <c:v>0.22932023628946099</c:v>
                </c:pt>
                <c:pt idx="46">
                  <c:v>0.227525182108572</c:v>
                </c:pt>
                <c:pt idx="47">
                  <c:v>0.23160539313157399</c:v>
                </c:pt>
                <c:pt idx="48">
                  <c:v>0.22928499999256799</c:v>
                </c:pt>
                <c:pt idx="49">
                  <c:v>0.23065490648600001</c:v>
                </c:pt>
                <c:pt idx="50">
                  <c:v>0.22811142770808299</c:v>
                </c:pt>
                <c:pt idx="51">
                  <c:v>0.23942601221594301</c:v>
                </c:pt>
                <c:pt idx="52">
                  <c:v>0.22877236693244701</c:v>
                </c:pt>
                <c:pt idx="53">
                  <c:v>0.23108108240015099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1C4-46EA-BEFE-772267ADD141}"/>
            </c:ext>
          </c:extLst>
        </c:ser>
        <c:ser>
          <c:idx val="7"/>
          <c:order val="7"/>
          <c:tx>
            <c:strRef>
              <c:f>Sheet1!$BX$1</c:f>
              <c:strCache>
                <c:ptCount val="1"/>
                <c:pt idx="0">
                  <c:v>S1B1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Sheet1!$BW$2:$BW$55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Sheet1!$BX$2:$BX$55</c:f>
              <c:numCache>
                <c:formatCode>General</c:formatCode>
                <c:ptCount val="54"/>
                <c:pt idx="0">
                  <c:v>0.22572202535424299</c:v>
                </c:pt>
                <c:pt idx="1">
                  <c:v>0.228261681005686</c:v>
                </c:pt>
                <c:pt idx="2">
                  <c:v>0.226770180311994</c:v>
                </c:pt>
                <c:pt idx="3">
                  <c:v>0.23350180364401299</c:v>
                </c:pt>
                <c:pt idx="4">
                  <c:v>0.229449858781306</c:v>
                </c:pt>
                <c:pt idx="5">
                  <c:v>0.22541263485586999</c:v>
                </c:pt>
                <c:pt idx="6">
                  <c:v>0.22190348747283201</c:v>
                </c:pt>
                <c:pt idx="7">
                  <c:v>0.222104727425322</c:v>
                </c:pt>
                <c:pt idx="8">
                  <c:v>0.223628827144074</c:v>
                </c:pt>
                <c:pt idx="9">
                  <c:v>0.22764604799138499</c:v>
                </c:pt>
                <c:pt idx="10">
                  <c:v>0.22818747936106401</c:v>
                </c:pt>
                <c:pt idx="11">
                  <c:v>0.21756389850073901</c:v>
                </c:pt>
                <c:pt idx="12">
                  <c:v>0.22508238714930101</c:v>
                </c:pt>
                <c:pt idx="13">
                  <c:v>0.225142037729542</c:v>
                </c:pt>
                <c:pt idx="14">
                  <c:v>0.233062629827509</c:v>
                </c:pt>
                <c:pt idx="15">
                  <c:v>0.223075248588084</c:v>
                </c:pt>
                <c:pt idx="16">
                  <c:v>0.226093462875603</c:v>
                </c:pt>
                <c:pt idx="17">
                  <c:v>0.227695898197978</c:v>
                </c:pt>
                <c:pt idx="18">
                  <c:v>0.226097940447162</c:v>
                </c:pt>
                <c:pt idx="19">
                  <c:v>0.21988087892469699</c:v>
                </c:pt>
                <c:pt idx="20">
                  <c:v>0.22226839087622099</c:v>
                </c:pt>
                <c:pt idx="21">
                  <c:v>0.22279591414305699</c:v>
                </c:pt>
                <c:pt idx="22">
                  <c:v>0.22472331725779901</c:v>
                </c:pt>
                <c:pt idx="23">
                  <c:v>0.224909121218237</c:v>
                </c:pt>
                <c:pt idx="24">
                  <c:v>0.22718959031653099</c:v>
                </c:pt>
                <c:pt idx="25">
                  <c:v>0.22641632738236001</c:v>
                </c:pt>
                <c:pt idx="26">
                  <c:v>0.22608141966615999</c:v>
                </c:pt>
                <c:pt idx="27">
                  <c:v>0.226319792847028</c:v>
                </c:pt>
                <c:pt idx="28">
                  <c:v>0.22460992234100599</c:v>
                </c:pt>
                <c:pt idx="29">
                  <c:v>0.22612416991324899</c:v>
                </c:pt>
                <c:pt idx="30">
                  <c:v>0.23235870985618101</c:v>
                </c:pt>
                <c:pt idx="31">
                  <c:v>0.22578864505979199</c:v>
                </c:pt>
                <c:pt idx="32">
                  <c:v>0.22726018365769299</c:v>
                </c:pt>
                <c:pt idx="33">
                  <c:v>0.22625964002393401</c:v>
                </c:pt>
                <c:pt idx="34">
                  <c:v>0.22592079428175699</c:v>
                </c:pt>
                <c:pt idx="35">
                  <c:v>0.23939749427162299</c:v>
                </c:pt>
                <c:pt idx="36">
                  <c:v>0.22573502934891901</c:v>
                </c:pt>
                <c:pt idx="37">
                  <c:v>0.22792478943925601</c:v>
                </c:pt>
                <c:pt idx="38">
                  <c:v>0.225941845289096</c:v>
                </c:pt>
                <c:pt idx="39">
                  <c:v>0.227137092962406</c:v>
                </c:pt>
                <c:pt idx="40">
                  <c:v>0.22659878800849101</c:v>
                </c:pt>
                <c:pt idx="41">
                  <c:v>0.22284222220764099</c:v>
                </c:pt>
                <c:pt idx="42">
                  <c:v>0.22547216598685599</c:v>
                </c:pt>
                <c:pt idx="43">
                  <c:v>0.22645496740757701</c:v>
                </c:pt>
                <c:pt idx="44">
                  <c:v>0.22802609965551901</c:v>
                </c:pt>
                <c:pt idx="45">
                  <c:v>0.226272745652458</c:v>
                </c:pt>
                <c:pt idx="46">
                  <c:v>0.22572342037083401</c:v>
                </c:pt>
                <c:pt idx="47">
                  <c:v>0.22741688580424901</c:v>
                </c:pt>
                <c:pt idx="48">
                  <c:v>0.22722656811918901</c:v>
                </c:pt>
                <c:pt idx="49">
                  <c:v>0.223949502336176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1C4-46EA-BEFE-772267ADD141}"/>
            </c:ext>
          </c:extLst>
        </c:ser>
        <c:ser>
          <c:idx val="8"/>
          <c:order val="8"/>
          <c:tx>
            <c:strRef>
              <c:f>Sheet1!$BZ$1</c:f>
              <c:strCache>
                <c:ptCount val="1"/>
                <c:pt idx="0">
                  <c:v>N1B1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Sheet1!$BY$2:$BY$55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Sheet1!$BZ$2:$BZ$55</c:f>
              <c:numCache>
                <c:formatCode>General</c:formatCode>
                <c:ptCount val="54"/>
                <c:pt idx="0">
                  <c:v>0.236719003949836</c:v>
                </c:pt>
                <c:pt idx="1">
                  <c:v>0.232927335917823</c:v>
                </c:pt>
                <c:pt idx="2">
                  <c:v>0.23167459064909099</c:v>
                </c:pt>
                <c:pt idx="3">
                  <c:v>0.230969618224105</c:v>
                </c:pt>
                <c:pt idx="4">
                  <c:v>0.22789319593375301</c:v>
                </c:pt>
                <c:pt idx="5">
                  <c:v>0.23728917751794201</c:v>
                </c:pt>
                <c:pt idx="6">
                  <c:v>0.23148268132475799</c:v>
                </c:pt>
                <c:pt idx="7">
                  <c:v>0.23461903055224101</c:v>
                </c:pt>
                <c:pt idx="8">
                  <c:v>0.232795791445608</c:v>
                </c:pt>
                <c:pt idx="9">
                  <c:v>0.23146449668629299</c:v>
                </c:pt>
                <c:pt idx="10">
                  <c:v>0.2314776076277</c:v>
                </c:pt>
                <c:pt idx="11">
                  <c:v>0.23365938611595299</c:v>
                </c:pt>
                <c:pt idx="12">
                  <c:v>0.230963841654761</c:v>
                </c:pt>
                <c:pt idx="13">
                  <c:v>0.22583747751293401</c:v>
                </c:pt>
                <c:pt idx="14">
                  <c:v>0.23166876654266799</c:v>
                </c:pt>
                <c:pt idx="15">
                  <c:v>0.23858552569900901</c:v>
                </c:pt>
                <c:pt idx="16">
                  <c:v>0.23467345154636601</c:v>
                </c:pt>
                <c:pt idx="17">
                  <c:v>0.23207879324387501</c:v>
                </c:pt>
                <c:pt idx="18">
                  <c:v>0.26382750013821499</c:v>
                </c:pt>
                <c:pt idx="19">
                  <c:v>0.23370644022544099</c:v>
                </c:pt>
                <c:pt idx="20">
                  <c:v>0.23394408316821</c:v>
                </c:pt>
                <c:pt idx="21">
                  <c:v>0.23148086129588499</c:v>
                </c:pt>
                <c:pt idx="22">
                  <c:v>0.23147156722433401</c:v>
                </c:pt>
                <c:pt idx="23">
                  <c:v>0.22830420428770601</c:v>
                </c:pt>
                <c:pt idx="24">
                  <c:v>0.23032854617538201</c:v>
                </c:pt>
                <c:pt idx="25">
                  <c:v>0.222306931574526</c:v>
                </c:pt>
                <c:pt idx="26">
                  <c:v>0.232182044224577</c:v>
                </c:pt>
                <c:pt idx="27">
                  <c:v>0.228959337507156</c:v>
                </c:pt>
                <c:pt idx="28">
                  <c:v>0.23511762274064801</c:v>
                </c:pt>
                <c:pt idx="29">
                  <c:v>0.23501900215590299</c:v>
                </c:pt>
                <c:pt idx="30">
                  <c:v>0.232701761731923</c:v>
                </c:pt>
                <c:pt idx="31">
                  <c:v>0.234351256579892</c:v>
                </c:pt>
                <c:pt idx="32">
                  <c:v>0.232366264934428</c:v>
                </c:pt>
                <c:pt idx="33">
                  <c:v>0.232418030017011</c:v>
                </c:pt>
                <c:pt idx="34">
                  <c:v>0.23142936237689599</c:v>
                </c:pt>
                <c:pt idx="35">
                  <c:v>0.23384630619074301</c:v>
                </c:pt>
                <c:pt idx="36">
                  <c:v>0.23435373848844701</c:v>
                </c:pt>
                <c:pt idx="37">
                  <c:v>0.23381067162066399</c:v>
                </c:pt>
                <c:pt idx="38">
                  <c:v>0.238255243267149</c:v>
                </c:pt>
                <c:pt idx="39">
                  <c:v>0.23412804641541901</c:v>
                </c:pt>
                <c:pt idx="40">
                  <c:v>0.21612907879606799</c:v>
                </c:pt>
                <c:pt idx="41">
                  <c:v>0.23507430706402199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1C4-46EA-BEFE-772267ADD141}"/>
            </c:ext>
          </c:extLst>
        </c:ser>
        <c:ser>
          <c:idx val="9"/>
          <c:order val="9"/>
          <c:tx>
            <c:strRef>
              <c:f>Sheet1!$CB$1</c:f>
              <c:strCache>
                <c:ptCount val="1"/>
                <c:pt idx="0">
                  <c:v>L1B1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Sheet1!$CA$2:$CA$55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Sheet1!$CB$2:$CB$55</c:f>
              <c:numCache>
                <c:formatCode>General</c:formatCode>
                <c:ptCount val="54"/>
                <c:pt idx="0">
                  <c:v>0.22453687681194701</c:v>
                </c:pt>
                <c:pt idx="1">
                  <c:v>0.226034401707495</c:v>
                </c:pt>
                <c:pt idx="2">
                  <c:v>0.23039453970819501</c:v>
                </c:pt>
                <c:pt idx="3">
                  <c:v>0.22969084900547801</c:v>
                </c:pt>
                <c:pt idx="4">
                  <c:v>0.22714560812119799</c:v>
                </c:pt>
                <c:pt idx="5">
                  <c:v>0.228842992295508</c:v>
                </c:pt>
                <c:pt idx="6">
                  <c:v>0.24144551681456</c:v>
                </c:pt>
                <c:pt idx="7">
                  <c:v>0.23773810871033399</c:v>
                </c:pt>
                <c:pt idx="8">
                  <c:v>0.22372750322392401</c:v>
                </c:pt>
                <c:pt idx="9">
                  <c:v>0.22888802860933599</c:v>
                </c:pt>
                <c:pt idx="10">
                  <c:v>0.22270598882938999</c:v>
                </c:pt>
                <c:pt idx="11">
                  <c:v>0.21906057956552299</c:v>
                </c:pt>
                <c:pt idx="12">
                  <c:v>0.23078716053176701</c:v>
                </c:pt>
                <c:pt idx="13">
                  <c:v>0.237322362715889</c:v>
                </c:pt>
                <c:pt idx="14">
                  <c:v>0.23076457412519499</c:v>
                </c:pt>
                <c:pt idx="15">
                  <c:v>0.222945172276694</c:v>
                </c:pt>
                <c:pt idx="16">
                  <c:v>0.23312144516021899</c:v>
                </c:pt>
                <c:pt idx="17">
                  <c:v>0.22871568837679199</c:v>
                </c:pt>
                <c:pt idx="18">
                  <c:v>0.23410227488951699</c:v>
                </c:pt>
                <c:pt idx="19">
                  <c:v>0.22581392499719</c:v>
                </c:pt>
                <c:pt idx="20">
                  <c:v>0.225535612515433</c:v>
                </c:pt>
                <c:pt idx="21">
                  <c:v>0.23060854505300399</c:v>
                </c:pt>
                <c:pt idx="22">
                  <c:v>0.228836005057097</c:v>
                </c:pt>
                <c:pt idx="23">
                  <c:v>0.22884622967083401</c:v>
                </c:pt>
                <c:pt idx="24">
                  <c:v>0.228853256723899</c:v>
                </c:pt>
                <c:pt idx="25">
                  <c:v>0.23058956385363899</c:v>
                </c:pt>
                <c:pt idx="26">
                  <c:v>0.22802013616429201</c:v>
                </c:pt>
                <c:pt idx="27">
                  <c:v>0.23051058579297001</c:v>
                </c:pt>
                <c:pt idx="28">
                  <c:v>0.233556320492675</c:v>
                </c:pt>
                <c:pt idx="29">
                  <c:v>0.22830335286662201</c:v>
                </c:pt>
                <c:pt idx="30">
                  <c:v>0.22600732797040601</c:v>
                </c:pt>
                <c:pt idx="31">
                  <c:v>0.22913378527199299</c:v>
                </c:pt>
                <c:pt idx="32">
                  <c:v>0.22732985268977701</c:v>
                </c:pt>
                <c:pt idx="33">
                  <c:v>0.22156902355917299</c:v>
                </c:pt>
                <c:pt idx="34">
                  <c:v>0.21472071095532999</c:v>
                </c:pt>
                <c:pt idx="35">
                  <c:v>0.23784811573918399</c:v>
                </c:pt>
                <c:pt idx="36">
                  <c:v>0.22523190098985599</c:v>
                </c:pt>
                <c:pt idx="37">
                  <c:v>0.24548199644438301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1C4-46EA-BEFE-772267ADD141}"/>
            </c:ext>
          </c:extLst>
        </c:ser>
        <c:ser>
          <c:idx val="10"/>
          <c:order val="10"/>
          <c:tx>
            <c:strRef>
              <c:f>Sheet1!$CD$1</c:f>
              <c:strCache>
                <c:ptCount val="1"/>
                <c:pt idx="0">
                  <c:v>N2B1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Sheet1!$CC$2:$CC$55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Sheet1!$CD$2:$CD$55</c:f>
              <c:numCache>
                <c:formatCode>General</c:formatCode>
                <c:ptCount val="54"/>
                <c:pt idx="0">
                  <c:v>0.22289592515238499</c:v>
                </c:pt>
                <c:pt idx="1">
                  <c:v>0.23939463055604601</c:v>
                </c:pt>
                <c:pt idx="2">
                  <c:v>0.24302851102214601</c:v>
                </c:pt>
                <c:pt idx="3">
                  <c:v>0.2258235014544</c:v>
                </c:pt>
                <c:pt idx="4">
                  <c:v>0.22612782321126201</c:v>
                </c:pt>
                <c:pt idx="5">
                  <c:v>0.234269885976294</c:v>
                </c:pt>
                <c:pt idx="6">
                  <c:v>0.241273937280018</c:v>
                </c:pt>
                <c:pt idx="7">
                  <c:v>0.21647700231893599</c:v>
                </c:pt>
                <c:pt idx="8">
                  <c:v>0.21703051056529099</c:v>
                </c:pt>
                <c:pt idx="9">
                  <c:v>0.229150618966209</c:v>
                </c:pt>
                <c:pt idx="10">
                  <c:v>0.22801462485909799</c:v>
                </c:pt>
                <c:pt idx="11">
                  <c:v>0.22844104712830199</c:v>
                </c:pt>
                <c:pt idx="12">
                  <c:v>0.22890585272067199</c:v>
                </c:pt>
                <c:pt idx="13">
                  <c:v>0.22753796817810201</c:v>
                </c:pt>
                <c:pt idx="14">
                  <c:v>0.23397544372059001</c:v>
                </c:pt>
                <c:pt idx="15">
                  <c:v>0.24291011741922</c:v>
                </c:pt>
                <c:pt idx="16">
                  <c:v>0.239641721450884</c:v>
                </c:pt>
                <c:pt idx="17">
                  <c:v>0.225757702514638</c:v>
                </c:pt>
                <c:pt idx="18">
                  <c:v>0.22513052539822301</c:v>
                </c:pt>
                <c:pt idx="19">
                  <c:v>0.23624300133173901</c:v>
                </c:pt>
                <c:pt idx="20">
                  <c:v>0.229584673668287</c:v>
                </c:pt>
                <c:pt idx="21">
                  <c:v>0.22232899254588101</c:v>
                </c:pt>
                <c:pt idx="22">
                  <c:v>0.216566040410928</c:v>
                </c:pt>
                <c:pt idx="23">
                  <c:v>0.228906501577016</c:v>
                </c:pt>
                <c:pt idx="24">
                  <c:v>0.228631705402118</c:v>
                </c:pt>
                <c:pt idx="25">
                  <c:v>0.23044668872192001</c:v>
                </c:pt>
                <c:pt idx="26">
                  <c:v>0.22939113363083599</c:v>
                </c:pt>
                <c:pt idx="27">
                  <c:v>0.228890749140924</c:v>
                </c:pt>
                <c:pt idx="28">
                  <c:v>0.22737786088842299</c:v>
                </c:pt>
                <c:pt idx="29">
                  <c:v>0.22890381335113599</c:v>
                </c:pt>
                <c:pt idx="30">
                  <c:v>0.23807781507489001</c:v>
                </c:pt>
                <c:pt idx="31">
                  <c:v>0.22889883719472501</c:v>
                </c:pt>
                <c:pt idx="32">
                  <c:v>0.22370571332056499</c:v>
                </c:pt>
                <c:pt idx="33">
                  <c:v>0.22889934967666001</c:v>
                </c:pt>
                <c:pt idx="34">
                  <c:v>0.241809507903991</c:v>
                </c:pt>
                <c:pt idx="35">
                  <c:v>0.22889915863652399</c:v>
                </c:pt>
                <c:pt idx="36">
                  <c:v>0.22890084143276099</c:v>
                </c:pt>
                <c:pt idx="37">
                  <c:v>0.22890288817092599</c:v>
                </c:pt>
                <c:pt idx="38">
                  <c:v>0.228920429195443</c:v>
                </c:pt>
                <c:pt idx="39">
                  <c:v>0.226897141074241</c:v>
                </c:pt>
                <c:pt idx="40">
                  <c:v>0.22890989139130699</c:v>
                </c:pt>
                <c:pt idx="41">
                  <c:v>0.23001394810605</c:v>
                </c:pt>
                <c:pt idx="42">
                  <c:v>0.22806269046035599</c:v>
                </c:pt>
                <c:pt idx="43">
                  <c:v>0.22970514467110401</c:v>
                </c:pt>
                <c:pt idx="44">
                  <c:v>0.22615028443782301</c:v>
                </c:pt>
                <c:pt idx="45">
                  <c:v>0.222589322680742</c:v>
                </c:pt>
                <c:pt idx="46">
                  <c:v>0.22553778174840799</c:v>
                </c:pt>
                <c:pt idx="47">
                  <c:v>0.22525137857611499</c:v>
                </c:pt>
                <c:pt idx="48">
                  <c:v>0.22923313821488658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1C4-46EA-BEFE-772267ADD141}"/>
            </c:ext>
          </c:extLst>
        </c:ser>
        <c:ser>
          <c:idx val="11"/>
          <c:order val="11"/>
          <c:tx>
            <c:strRef>
              <c:f>Sheet1!$CF$1</c:f>
              <c:strCache>
                <c:ptCount val="1"/>
                <c:pt idx="0">
                  <c:v>L4B1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Sheet1!$CE$2:$CE$55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Sheet1!$CF$2:$CF$55</c:f>
              <c:numCache>
                <c:formatCode>General</c:formatCode>
                <c:ptCount val="54"/>
                <c:pt idx="0">
                  <c:v>0.22825573088222501</c:v>
                </c:pt>
                <c:pt idx="1">
                  <c:v>0.23239809794288199</c:v>
                </c:pt>
                <c:pt idx="2">
                  <c:v>0.233530086866123</c:v>
                </c:pt>
                <c:pt idx="3">
                  <c:v>0.23346549785197901</c:v>
                </c:pt>
                <c:pt idx="4">
                  <c:v>0.23579112271338201</c:v>
                </c:pt>
                <c:pt idx="5">
                  <c:v>0.23377486867421801</c:v>
                </c:pt>
                <c:pt idx="6">
                  <c:v>0.23667493644807799</c:v>
                </c:pt>
                <c:pt idx="7">
                  <c:v>0.23677775384986399</c:v>
                </c:pt>
                <c:pt idx="8">
                  <c:v>0.23015313287488001</c:v>
                </c:pt>
                <c:pt idx="9">
                  <c:v>0.230163988197573</c:v>
                </c:pt>
                <c:pt idx="10">
                  <c:v>0.22774477708080301</c:v>
                </c:pt>
                <c:pt idx="11">
                  <c:v>0.231810543871108</c:v>
                </c:pt>
                <c:pt idx="12">
                  <c:v>0.23420675328596799</c:v>
                </c:pt>
                <c:pt idx="13">
                  <c:v>0.234651437763186</c:v>
                </c:pt>
                <c:pt idx="14">
                  <c:v>0.22523265039565399</c:v>
                </c:pt>
                <c:pt idx="15">
                  <c:v>0.230932070382418</c:v>
                </c:pt>
                <c:pt idx="16">
                  <c:v>0.229988274241954</c:v>
                </c:pt>
                <c:pt idx="17">
                  <c:v>0.23044045999006199</c:v>
                </c:pt>
                <c:pt idx="18">
                  <c:v>0.227711599932227</c:v>
                </c:pt>
                <c:pt idx="19">
                  <c:v>0.22912574760488599</c:v>
                </c:pt>
                <c:pt idx="20">
                  <c:v>0.234253689021964</c:v>
                </c:pt>
                <c:pt idx="21">
                  <c:v>0.23260485943352999</c:v>
                </c:pt>
                <c:pt idx="22">
                  <c:v>0.23199451184769401</c:v>
                </c:pt>
                <c:pt idx="23">
                  <c:v>0.22844720001334201</c:v>
                </c:pt>
                <c:pt idx="24">
                  <c:v>0.23192319058196301</c:v>
                </c:pt>
                <c:pt idx="25">
                  <c:v>0.231302723046032</c:v>
                </c:pt>
                <c:pt idx="26">
                  <c:v>0.227617884559603</c:v>
                </c:pt>
                <c:pt idx="27">
                  <c:v>0.227632758787019</c:v>
                </c:pt>
                <c:pt idx="28">
                  <c:v>0.23059782310201599</c:v>
                </c:pt>
                <c:pt idx="29">
                  <c:v>0.23520020749101</c:v>
                </c:pt>
                <c:pt idx="30">
                  <c:v>0.23297037555595099</c:v>
                </c:pt>
                <c:pt idx="31">
                  <c:v>0.229773262779461</c:v>
                </c:pt>
                <c:pt idx="32">
                  <c:v>0.22804714993653499</c:v>
                </c:pt>
                <c:pt idx="33">
                  <c:v>0.229806103354081</c:v>
                </c:pt>
                <c:pt idx="34">
                  <c:v>0.228623551132971</c:v>
                </c:pt>
                <c:pt idx="35">
                  <c:v>0.23010030941307699</c:v>
                </c:pt>
                <c:pt idx="36">
                  <c:v>0.22771556555110001</c:v>
                </c:pt>
                <c:pt idx="37">
                  <c:v>0.22835929035392599</c:v>
                </c:pt>
                <c:pt idx="38">
                  <c:v>0.22748654299704399</c:v>
                </c:pt>
                <c:pt idx="39">
                  <c:v>0.23144774226113701</c:v>
                </c:pt>
                <c:pt idx="40">
                  <c:v>0.23254156038660501</c:v>
                </c:pt>
                <c:pt idx="41">
                  <c:v>0.22627033921196199</c:v>
                </c:pt>
                <c:pt idx="42">
                  <c:v>0.227516511536725</c:v>
                </c:pt>
                <c:pt idx="43">
                  <c:v>0.231588873996946</c:v>
                </c:pt>
                <c:pt idx="44">
                  <c:v>0.227427141264399</c:v>
                </c:pt>
                <c:pt idx="45">
                  <c:v>0.22843453949735701</c:v>
                </c:pt>
                <c:pt idx="46">
                  <c:v>0.23082211025339899</c:v>
                </c:pt>
                <c:pt idx="47">
                  <c:v>0.228047889481299</c:v>
                </c:pt>
                <c:pt idx="48">
                  <c:v>0.2306538174520337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1C4-46EA-BEFE-772267ADD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915360"/>
        <c:axId val="791915920"/>
      </c:scatterChart>
      <c:valAx>
        <c:axId val="79191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15920"/>
        <c:crosses val="autoZero"/>
        <c:crossBetween val="midCat"/>
      </c:valAx>
      <c:valAx>
        <c:axId val="79191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15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13635400330607"/>
          <c:y val="0.85043849196528687"/>
          <c:w val="0.54075982193333783"/>
          <c:h val="0.14956150803471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each scene after</a:t>
            </a:r>
            <a:r>
              <a:rPr lang="en-US" sz="2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normalization-Different sites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Sheet1!$BJ$1</c:f>
              <c:strCache>
                <c:ptCount val="1"/>
                <c:pt idx="0">
                  <c:v>E1B7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Sheet1!$BI$2:$BI$55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Sheet1!$BJ$2:$BJ$55</c:f>
              <c:numCache>
                <c:formatCode>General</c:formatCode>
                <c:ptCount val="54"/>
                <c:pt idx="0">
                  <c:v>0.57853723309779304</c:v>
                </c:pt>
                <c:pt idx="1">
                  <c:v>0.59778169260551595</c:v>
                </c:pt>
                <c:pt idx="2">
                  <c:v>0.57753012022231598</c:v>
                </c:pt>
                <c:pt idx="3">
                  <c:v>0.59870482258198499</c:v>
                </c:pt>
                <c:pt idx="4">
                  <c:v>0.606895233774291</c:v>
                </c:pt>
                <c:pt idx="5">
                  <c:v>0.58636897593209603</c:v>
                </c:pt>
                <c:pt idx="6">
                  <c:v>0.58586811443546105</c:v>
                </c:pt>
                <c:pt idx="7">
                  <c:v>0.58271351678482797</c:v>
                </c:pt>
                <c:pt idx="8">
                  <c:v>0.58729900203652596</c:v>
                </c:pt>
                <c:pt idx="9">
                  <c:v>0.59864516642076504</c:v>
                </c:pt>
                <c:pt idx="10">
                  <c:v>0.59694703234925495</c:v>
                </c:pt>
                <c:pt idx="11">
                  <c:v>0.59062918691418198</c:v>
                </c:pt>
                <c:pt idx="12">
                  <c:v>0.60168395686482401</c:v>
                </c:pt>
                <c:pt idx="13">
                  <c:v>0.58694810446591605</c:v>
                </c:pt>
                <c:pt idx="14">
                  <c:v>0.59059796450930901</c:v>
                </c:pt>
                <c:pt idx="15">
                  <c:v>0.59551077808712205</c:v>
                </c:pt>
                <c:pt idx="16">
                  <c:v>0.59551673434873298</c:v>
                </c:pt>
                <c:pt idx="17">
                  <c:v>0.59553153945430104</c:v>
                </c:pt>
                <c:pt idx="18">
                  <c:v>0.60084001138662102</c:v>
                </c:pt>
                <c:pt idx="19">
                  <c:v>0.59553316465140405</c:v>
                </c:pt>
                <c:pt idx="20">
                  <c:v>0.59554321791618603</c:v>
                </c:pt>
                <c:pt idx="21">
                  <c:v>0.59554093246093098</c:v>
                </c:pt>
                <c:pt idx="22">
                  <c:v>0.59877974002296996</c:v>
                </c:pt>
                <c:pt idx="23">
                  <c:v>0.59552850866417495</c:v>
                </c:pt>
                <c:pt idx="24">
                  <c:v>0.57752105495445505</c:v>
                </c:pt>
                <c:pt idx="25">
                  <c:v>0.59553314361293197</c:v>
                </c:pt>
                <c:pt idx="26">
                  <c:v>0.59553414431703</c:v>
                </c:pt>
                <c:pt idx="27">
                  <c:v>0.59551857857403001</c:v>
                </c:pt>
                <c:pt idx="28">
                  <c:v>0.57160482838568705</c:v>
                </c:pt>
                <c:pt idx="29">
                  <c:v>0.58647271067619899</c:v>
                </c:pt>
                <c:pt idx="30">
                  <c:v>0.59552183922663104</c:v>
                </c:pt>
                <c:pt idx="31">
                  <c:v>0.59550135489132205</c:v>
                </c:pt>
                <c:pt idx="32">
                  <c:v>0.59552170556809303</c:v>
                </c:pt>
                <c:pt idx="33">
                  <c:v>0.60758237209683097</c:v>
                </c:pt>
                <c:pt idx="34">
                  <c:v>0.59683722242510895</c:v>
                </c:pt>
                <c:pt idx="35">
                  <c:v>0.58918069336720802</c:v>
                </c:pt>
                <c:pt idx="36">
                  <c:v>0.58881428109202605</c:v>
                </c:pt>
                <c:pt idx="37">
                  <c:v>0.59552663226206404</c:v>
                </c:pt>
                <c:pt idx="38">
                  <c:v>0.58496516678024402</c:v>
                </c:pt>
                <c:pt idx="39">
                  <c:v>0.57573228924470599</c:v>
                </c:pt>
                <c:pt idx="40">
                  <c:v>0.58534399423312899</c:v>
                </c:pt>
                <c:pt idx="41">
                  <c:v>0.58830462458698896</c:v>
                </c:pt>
                <c:pt idx="42">
                  <c:v>0.57762967527807096</c:v>
                </c:pt>
                <c:pt idx="43">
                  <c:v>0.57185328802838697</c:v>
                </c:pt>
                <c:pt idx="44">
                  <c:v>0.57730527670324105</c:v>
                </c:pt>
                <c:pt idx="45">
                  <c:v>0.59507571025293704</c:v>
                </c:pt>
                <c:pt idx="46">
                  <c:v>0.56518545589811997</c:v>
                </c:pt>
                <c:pt idx="47">
                  <c:v>0.59133413414657598</c:v>
                </c:pt>
                <c:pt idx="48">
                  <c:v>0.58981203805618698</c:v>
                </c:pt>
                <c:pt idx="49">
                  <c:v>0.58883821105017198</c:v>
                </c:pt>
                <c:pt idx="50">
                  <c:v>0.604309106975636</c:v>
                </c:pt>
                <c:pt idx="51">
                  <c:v>0.58314066384076402</c:v>
                </c:pt>
                <c:pt idx="52">
                  <c:v>0.59202759833427998</c:v>
                </c:pt>
                <c:pt idx="53">
                  <c:v>0.59224075787665598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1D-4F8C-9E78-BA4E4CAEE69B}"/>
            </c:ext>
          </c:extLst>
        </c:ser>
        <c:ser>
          <c:idx val="1"/>
          <c:order val="1"/>
          <c:tx>
            <c:strRef>
              <c:f>Sheet1!$BL$1</c:f>
              <c:strCache>
                <c:ptCount val="1"/>
                <c:pt idx="0">
                  <c:v>S1B7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Sheet1!$BK$2:$BK$55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Sheet1!$BL$2:$BL$55</c:f>
              <c:numCache>
                <c:formatCode>General</c:formatCode>
                <c:ptCount val="54"/>
                <c:pt idx="0">
                  <c:v>0.59486809970944998</c:v>
                </c:pt>
                <c:pt idx="1">
                  <c:v>0.59481297507189901</c:v>
                </c:pt>
                <c:pt idx="2">
                  <c:v>0.58581063783609599</c:v>
                </c:pt>
                <c:pt idx="3">
                  <c:v>0.563357183076729</c:v>
                </c:pt>
                <c:pt idx="4">
                  <c:v>0.582459564489895</c:v>
                </c:pt>
                <c:pt idx="5">
                  <c:v>0.59433220150569799</c:v>
                </c:pt>
                <c:pt idx="6">
                  <c:v>0.60778334148120405</c:v>
                </c:pt>
                <c:pt idx="7">
                  <c:v>0.60506142607674795</c:v>
                </c:pt>
                <c:pt idx="8">
                  <c:v>0.58768311603925005</c:v>
                </c:pt>
                <c:pt idx="9">
                  <c:v>0.57295223526224104</c:v>
                </c:pt>
                <c:pt idx="10">
                  <c:v>0.58515900545422295</c:v>
                </c:pt>
                <c:pt idx="11">
                  <c:v>0.55672277857985997</c:v>
                </c:pt>
                <c:pt idx="12">
                  <c:v>0.57974399090720496</c:v>
                </c:pt>
                <c:pt idx="13">
                  <c:v>0.56543034796729397</c:v>
                </c:pt>
                <c:pt idx="14">
                  <c:v>0.56844242692397995</c:v>
                </c:pt>
                <c:pt idx="15">
                  <c:v>0.58569219852812704</c:v>
                </c:pt>
                <c:pt idx="16">
                  <c:v>0.58625933407921804</c:v>
                </c:pt>
                <c:pt idx="17">
                  <c:v>0.59290961540860099</c:v>
                </c:pt>
                <c:pt idx="18">
                  <c:v>0.58265915686082204</c:v>
                </c:pt>
                <c:pt idx="19">
                  <c:v>0.60479213367845597</c:v>
                </c:pt>
                <c:pt idx="20">
                  <c:v>0.59683998230169799</c:v>
                </c:pt>
                <c:pt idx="21">
                  <c:v>0.59343731862810201</c:v>
                </c:pt>
                <c:pt idx="22">
                  <c:v>0.58017420038402101</c:v>
                </c:pt>
                <c:pt idx="23">
                  <c:v>0.58393529387948895</c:v>
                </c:pt>
                <c:pt idx="24">
                  <c:v>0.57809665808787003</c:v>
                </c:pt>
                <c:pt idx="25">
                  <c:v>0.58347827358265403</c:v>
                </c:pt>
                <c:pt idx="26">
                  <c:v>0.58346255283272996</c:v>
                </c:pt>
                <c:pt idx="27">
                  <c:v>0.58181982496621698</c:v>
                </c:pt>
                <c:pt idx="28">
                  <c:v>0.57480959153658195</c:v>
                </c:pt>
                <c:pt idx="29">
                  <c:v>0.58460366559953103</c:v>
                </c:pt>
                <c:pt idx="30">
                  <c:v>0.56046589729403495</c:v>
                </c:pt>
                <c:pt idx="31">
                  <c:v>0.58143187248261097</c:v>
                </c:pt>
                <c:pt idx="32">
                  <c:v>0.57795653837386896</c:v>
                </c:pt>
                <c:pt idx="33">
                  <c:v>0.58212063432829797</c:v>
                </c:pt>
                <c:pt idx="34">
                  <c:v>0.58146846138340602</c:v>
                </c:pt>
                <c:pt idx="35">
                  <c:v>0.57325147466408599</c:v>
                </c:pt>
                <c:pt idx="36">
                  <c:v>0.58026528475930195</c:v>
                </c:pt>
                <c:pt idx="37">
                  <c:v>0.56577948883247098</c:v>
                </c:pt>
                <c:pt idx="38">
                  <c:v>0.58289249681794897</c:v>
                </c:pt>
                <c:pt idx="39">
                  <c:v>0.59244700458260602</c:v>
                </c:pt>
                <c:pt idx="40">
                  <c:v>0.58377878262652605</c:v>
                </c:pt>
                <c:pt idx="41">
                  <c:v>0.584195014774467</c:v>
                </c:pt>
                <c:pt idx="42">
                  <c:v>0.58447285986906194</c:v>
                </c:pt>
                <c:pt idx="43">
                  <c:v>0.58516403368859604</c:v>
                </c:pt>
                <c:pt idx="44">
                  <c:v>0.58057975147322405</c:v>
                </c:pt>
                <c:pt idx="45">
                  <c:v>0.58142237628931703</c:v>
                </c:pt>
                <c:pt idx="46">
                  <c:v>0.57251286602088503</c:v>
                </c:pt>
                <c:pt idx="47">
                  <c:v>0.55365181628656501</c:v>
                </c:pt>
                <c:pt idx="48">
                  <c:v>0.57055802878196604</c:v>
                </c:pt>
                <c:pt idx="49">
                  <c:v>0.59144971631445098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1D-4F8C-9E78-BA4E4CAEE69B}"/>
            </c:ext>
          </c:extLst>
        </c:ser>
        <c:ser>
          <c:idx val="2"/>
          <c:order val="2"/>
          <c:tx>
            <c:strRef>
              <c:f>Sheet1!$BN$1</c:f>
              <c:strCache>
                <c:ptCount val="1"/>
                <c:pt idx="0">
                  <c:v>N1B7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Sheet1!$BM$2:$BM$55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Sheet1!$BN$2:$BN$55</c:f>
              <c:numCache>
                <c:formatCode>General</c:formatCode>
                <c:ptCount val="54"/>
                <c:pt idx="0">
                  <c:v>0.620736039097185</c:v>
                </c:pt>
                <c:pt idx="1">
                  <c:v>0.60307904233552001</c:v>
                </c:pt>
                <c:pt idx="2">
                  <c:v>0.58944421170046202</c:v>
                </c:pt>
                <c:pt idx="3">
                  <c:v>0.57594120676913996</c:v>
                </c:pt>
                <c:pt idx="4">
                  <c:v>0.57741172378973205</c:v>
                </c:pt>
                <c:pt idx="5">
                  <c:v>0.60172693409556499</c:v>
                </c:pt>
                <c:pt idx="6">
                  <c:v>0.57942877376822</c:v>
                </c:pt>
                <c:pt idx="7">
                  <c:v>0.59348546406328395</c:v>
                </c:pt>
                <c:pt idx="8">
                  <c:v>0.57532144348689895</c:v>
                </c:pt>
                <c:pt idx="9">
                  <c:v>0.57948282825615205</c:v>
                </c:pt>
                <c:pt idx="10">
                  <c:v>0.57946561994588097</c:v>
                </c:pt>
                <c:pt idx="11">
                  <c:v>0.61552963195459998</c:v>
                </c:pt>
                <c:pt idx="12">
                  <c:v>0.600824247622605</c:v>
                </c:pt>
                <c:pt idx="13">
                  <c:v>0.60826248399816596</c:v>
                </c:pt>
                <c:pt idx="14">
                  <c:v>0.59632032461633999</c:v>
                </c:pt>
                <c:pt idx="15">
                  <c:v>0.55472168678702605</c:v>
                </c:pt>
                <c:pt idx="16">
                  <c:v>0.59771183535434702</c:v>
                </c:pt>
                <c:pt idx="17">
                  <c:v>0.59878327256311203</c:v>
                </c:pt>
                <c:pt idx="18">
                  <c:v>0.59888386155145401</c:v>
                </c:pt>
                <c:pt idx="19">
                  <c:v>0.59236935296030202</c:v>
                </c:pt>
                <c:pt idx="20">
                  <c:v>0.588993430976676</c:v>
                </c:pt>
                <c:pt idx="21">
                  <c:v>0.57945700691185797</c:v>
                </c:pt>
                <c:pt idx="22">
                  <c:v>0.579479844354167</c:v>
                </c:pt>
                <c:pt idx="23">
                  <c:v>0.58560652145202896</c:v>
                </c:pt>
                <c:pt idx="24">
                  <c:v>0.59637240318581997</c:v>
                </c:pt>
                <c:pt idx="25">
                  <c:v>0.61667954122322</c:v>
                </c:pt>
                <c:pt idx="26">
                  <c:v>0.61017984147059001</c:v>
                </c:pt>
                <c:pt idx="27">
                  <c:v>0.61030306163975601</c:v>
                </c:pt>
                <c:pt idx="28">
                  <c:v>0.59388988264147102</c:v>
                </c:pt>
                <c:pt idx="29">
                  <c:v>0.58946423519965696</c:v>
                </c:pt>
                <c:pt idx="30">
                  <c:v>0.585397262503487</c:v>
                </c:pt>
                <c:pt idx="31">
                  <c:v>0.59403135471294999</c:v>
                </c:pt>
                <c:pt idx="32">
                  <c:v>0.58680131019010595</c:v>
                </c:pt>
                <c:pt idx="33">
                  <c:v>0.58400262016294702</c:v>
                </c:pt>
                <c:pt idx="34">
                  <c:v>0.590585156122576</c:v>
                </c:pt>
                <c:pt idx="35">
                  <c:v>0.58624236086773696</c:v>
                </c:pt>
                <c:pt idx="36">
                  <c:v>0.59204401427247899</c:v>
                </c:pt>
                <c:pt idx="37">
                  <c:v>0.58883682826397499</c:v>
                </c:pt>
                <c:pt idx="38">
                  <c:v>0.58760797049851199</c:v>
                </c:pt>
                <c:pt idx="39">
                  <c:v>0.57625653570129598</c:v>
                </c:pt>
                <c:pt idx="40">
                  <c:v>0.59834017195108602</c:v>
                </c:pt>
                <c:pt idx="41">
                  <c:v>0.61135719596231097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F1D-4F8C-9E78-BA4E4CAEE69B}"/>
            </c:ext>
          </c:extLst>
        </c:ser>
        <c:ser>
          <c:idx val="3"/>
          <c:order val="3"/>
          <c:tx>
            <c:strRef>
              <c:f>Sheet1!$BP$1</c:f>
              <c:strCache>
                <c:ptCount val="1"/>
                <c:pt idx="0">
                  <c:v>L1B7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Sheet1!$BO$2:$BO$55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Sheet1!$BP$2:$BP$55</c:f>
              <c:numCache>
                <c:formatCode>General</c:formatCode>
                <c:ptCount val="54"/>
                <c:pt idx="0">
                  <c:v>0.60796779484646701</c:v>
                </c:pt>
                <c:pt idx="1">
                  <c:v>0.60422810874426203</c:v>
                </c:pt>
                <c:pt idx="2">
                  <c:v>0.59883786004999295</c:v>
                </c:pt>
                <c:pt idx="3">
                  <c:v>0.61362669504686296</c:v>
                </c:pt>
                <c:pt idx="4">
                  <c:v>0.61144294799557697</c:v>
                </c:pt>
                <c:pt idx="5">
                  <c:v>0.58395048178721298</c:v>
                </c:pt>
                <c:pt idx="6">
                  <c:v>0.58890256590665702</c:v>
                </c:pt>
                <c:pt idx="7">
                  <c:v>0.57586277213331505</c:v>
                </c:pt>
                <c:pt idx="8">
                  <c:v>0.58686962764065198</c:v>
                </c:pt>
                <c:pt idx="9">
                  <c:v>0.58396182184860201</c:v>
                </c:pt>
                <c:pt idx="10">
                  <c:v>0.58915106880370205</c:v>
                </c:pt>
                <c:pt idx="11">
                  <c:v>0.57516949984128296</c:v>
                </c:pt>
                <c:pt idx="12">
                  <c:v>0.59754836791810695</c:v>
                </c:pt>
                <c:pt idx="13">
                  <c:v>0.59582539665177303</c:v>
                </c:pt>
                <c:pt idx="14">
                  <c:v>0.62781846778722605</c:v>
                </c:pt>
                <c:pt idx="15">
                  <c:v>0.61391220505738697</c:v>
                </c:pt>
                <c:pt idx="16">
                  <c:v>0.61710695807356797</c:v>
                </c:pt>
                <c:pt idx="17">
                  <c:v>0.60292955262409298</c:v>
                </c:pt>
                <c:pt idx="18">
                  <c:v>0.61628165129266999</c:v>
                </c:pt>
                <c:pt idx="19">
                  <c:v>0.60943083202965898</c:v>
                </c:pt>
                <c:pt idx="20">
                  <c:v>0.62140463389288403</c:v>
                </c:pt>
                <c:pt idx="21">
                  <c:v>0.60696517893476898</c:v>
                </c:pt>
                <c:pt idx="22">
                  <c:v>0.58395337334557396</c:v>
                </c:pt>
                <c:pt idx="23">
                  <c:v>0.58394184094652402</c:v>
                </c:pt>
                <c:pt idx="24">
                  <c:v>0.58392367236458598</c:v>
                </c:pt>
                <c:pt idx="25">
                  <c:v>0.59234725532700905</c:v>
                </c:pt>
                <c:pt idx="26">
                  <c:v>0.60951383212449395</c:v>
                </c:pt>
                <c:pt idx="27">
                  <c:v>0.60024925133348905</c:v>
                </c:pt>
                <c:pt idx="28">
                  <c:v>0.59026719588475196</c:v>
                </c:pt>
                <c:pt idx="29">
                  <c:v>0.60311158966852396</c:v>
                </c:pt>
                <c:pt idx="30">
                  <c:v>0.600861886478392</c:v>
                </c:pt>
                <c:pt idx="31">
                  <c:v>0.602270384681173</c:v>
                </c:pt>
                <c:pt idx="32">
                  <c:v>0.61267049023516595</c:v>
                </c:pt>
                <c:pt idx="33">
                  <c:v>0.598038788122917</c:v>
                </c:pt>
                <c:pt idx="34">
                  <c:v>0.59420063297158099</c:v>
                </c:pt>
                <c:pt idx="35">
                  <c:v>0.56871309457977903</c:v>
                </c:pt>
                <c:pt idx="36">
                  <c:v>0.58006457813344203</c:v>
                </c:pt>
                <c:pt idx="37">
                  <c:v>0.57514230613163597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1D-4F8C-9E78-BA4E4CAEE69B}"/>
            </c:ext>
          </c:extLst>
        </c:ser>
        <c:ser>
          <c:idx val="4"/>
          <c:order val="4"/>
          <c:tx>
            <c:strRef>
              <c:f>Sheet1!$BR$1</c:f>
              <c:strCache>
                <c:ptCount val="1"/>
                <c:pt idx="0">
                  <c:v>N2B7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Sheet1!$BQ$2:$BQ$55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Sheet1!$BR$2:$BR$55</c:f>
              <c:numCache>
                <c:formatCode>General</c:formatCode>
                <c:ptCount val="54"/>
                <c:pt idx="0">
                  <c:v>0.58718524986287801</c:v>
                </c:pt>
                <c:pt idx="1">
                  <c:v>0.600476682488849</c:v>
                </c:pt>
                <c:pt idx="2">
                  <c:v>0.57466640621524301</c:v>
                </c:pt>
                <c:pt idx="3">
                  <c:v>0.60316923054062099</c:v>
                </c:pt>
                <c:pt idx="4">
                  <c:v>0.60814755529854403</c:v>
                </c:pt>
                <c:pt idx="5">
                  <c:v>0.57446639431159396</c:v>
                </c:pt>
                <c:pt idx="6">
                  <c:v>0.57750516942415397</c:v>
                </c:pt>
                <c:pt idx="7">
                  <c:v>0.58509221310734405</c:v>
                </c:pt>
                <c:pt idx="8">
                  <c:v>0.58275258451360601</c:v>
                </c:pt>
                <c:pt idx="9">
                  <c:v>0.57866221767338799</c:v>
                </c:pt>
                <c:pt idx="10">
                  <c:v>0.59286111575596201</c:v>
                </c:pt>
                <c:pt idx="11">
                  <c:v>0.57429373445036203</c:v>
                </c:pt>
                <c:pt idx="12">
                  <c:v>0.58306462981832397</c:v>
                </c:pt>
                <c:pt idx="13">
                  <c:v>0.59111305625088995</c:v>
                </c:pt>
                <c:pt idx="14">
                  <c:v>0.577217418551081</c:v>
                </c:pt>
                <c:pt idx="15">
                  <c:v>0.564489399104946</c:v>
                </c:pt>
                <c:pt idx="16">
                  <c:v>0.57095045348435203</c:v>
                </c:pt>
                <c:pt idx="17">
                  <c:v>0.60562241520421001</c:v>
                </c:pt>
                <c:pt idx="18">
                  <c:v>0.60015856439310999</c:v>
                </c:pt>
                <c:pt idx="19">
                  <c:v>0.56420947642817798</c:v>
                </c:pt>
                <c:pt idx="20">
                  <c:v>0.60997458590319498</c:v>
                </c:pt>
                <c:pt idx="21">
                  <c:v>0.58315018078115199</c:v>
                </c:pt>
                <c:pt idx="22">
                  <c:v>0.59027000333398605</c:v>
                </c:pt>
                <c:pt idx="23">
                  <c:v>0.58307313709033304</c:v>
                </c:pt>
                <c:pt idx="24">
                  <c:v>0.580474666308331</c:v>
                </c:pt>
                <c:pt idx="25">
                  <c:v>0.58865815619914796</c:v>
                </c:pt>
                <c:pt idx="26">
                  <c:v>0.58287641626819597</c:v>
                </c:pt>
                <c:pt idx="27">
                  <c:v>0.58302757891621004</c:v>
                </c:pt>
                <c:pt idx="28">
                  <c:v>0.57963511102103304</c:v>
                </c:pt>
                <c:pt idx="29">
                  <c:v>0.58306720795951605</c:v>
                </c:pt>
                <c:pt idx="30">
                  <c:v>0.55798367200727905</c:v>
                </c:pt>
                <c:pt idx="31">
                  <c:v>0.58306546987043195</c:v>
                </c:pt>
                <c:pt idx="32">
                  <c:v>0.59312023493726196</c:v>
                </c:pt>
                <c:pt idx="33">
                  <c:v>0.58303641599074296</c:v>
                </c:pt>
                <c:pt idx="34">
                  <c:v>0.549916395694791</c:v>
                </c:pt>
                <c:pt idx="35">
                  <c:v>0.58305362002110905</c:v>
                </c:pt>
                <c:pt idx="36">
                  <c:v>0.58307134428851704</c:v>
                </c:pt>
                <c:pt idx="37">
                  <c:v>0.58304714935034296</c:v>
                </c:pt>
                <c:pt idx="38">
                  <c:v>0.58297310968641303</c:v>
                </c:pt>
                <c:pt idx="39">
                  <c:v>0.55657098002011296</c:v>
                </c:pt>
                <c:pt idx="40">
                  <c:v>0.58306952107805599</c:v>
                </c:pt>
                <c:pt idx="41">
                  <c:v>0.58490470190001198</c:v>
                </c:pt>
                <c:pt idx="42">
                  <c:v>0.57592238439142895</c:v>
                </c:pt>
                <c:pt idx="43">
                  <c:v>0.57087652387051002</c:v>
                </c:pt>
                <c:pt idx="44">
                  <c:v>0.57554123037834404</c:v>
                </c:pt>
                <c:pt idx="45">
                  <c:v>0.584554492651987</c:v>
                </c:pt>
                <c:pt idx="46">
                  <c:v>0.581429315629578</c:v>
                </c:pt>
                <c:pt idx="47">
                  <c:v>0.57950033807479695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F1D-4F8C-9E78-BA4E4CAEE69B}"/>
            </c:ext>
          </c:extLst>
        </c:ser>
        <c:ser>
          <c:idx val="5"/>
          <c:order val="5"/>
          <c:tx>
            <c:strRef>
              <c:f>Sheet1!$BT$1</c:f>
              <c:strCache>
                <c:ptCount val="1"/>
                <c:pt idx="0">
                  <c:v>L4B7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Sheet1!$BS$2:$BS$55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Sheet1!$BT$2:$BT$55</c:f>
              <c:numCache>
                <c:formatCode>General</c:formatCode>
                <c:ptCount val="54"/>
                <c:pt idx="0">
                  <c:v>0.62135831965222099</c:v>
                </c:pt>
                <c:pt idx="1">
                  <c:v>0.60609016160083995</c:v>
                </c:pt>
                <c:pt idx="2">
                  <c:v>0.59749257980739301</c:v>
                </c:pt>
                <c:pt idx="3">
                  <c:v>0.60151522766756504</c:v>
                </c:pt>
                <c:pt idx="4">
                  <c:v>0.61869315200769903</c:v>
                </c:pt>
                <c:pt idx="5">
                  <c:v>0.62625678765268999</c:v>
                </c:pt>
                <c:pt idx="6">
                  <c:v>0.62304811653546699</c:v>
                </c:pt>
                <c:pt idx="7">
                  <c:v>0.62219561833640902</c:v>
                </c:pt>
                <c:pt idx="8">
                  <c:v>0.629819056084856</c:v>
                </c:pt>
                <c:pt idx="9">
                  <c:v>0.59796898722981195</c:v>
                </c:pt>
                <c:pt idx="10">
                  <c:v>0.61219295410729502</c:v>
                </c:pt>
                <c:pt idx="11">
                  <c:v>0.61580479079058403</c:v>
                </c:pt>
                <c:pt idx="12">
                  <c:v>0.61047448105383295</c:v>
                </c:pt>
                <c:pt idx="13">
                  <c:v>0.62048152411211999</c:v>
                </c:pt>
                <c:pt idx="14">
                  <c:v>0.606276213343102</c:v>
                </c:pt>
                <c:pt idx="15">
                  <c:v>0.61935019841556305</c:v>
                </c:pt>
                <c:pt idx="16">
                  <c:v>0.59871292031998602</c:v>
                </c:pt>
                <c:pt idx="17">
                  <c:v>0.59880588242811705</c:v>
                </c:pt>
                <c:pt idx="18">
                  <c:v>0.62396500677514799</c:v>
                </c:pt>
                <c:pt idx="19">
                  <c:v>0.61591106297843001</c:v>
                </c:pt>
                <c:pt idx="20">
                  <c:v>0.61810891891304198</c:v>
                </c:pt>
                <c:pt idx="21">
                  <c:v>0.59131197300928895</c:v>
                </c:pt>
                <c:pt idx="22">
                  <c:v>0.62332265901818795</c:v>
                </c:pt>
                <c:pt idx="23">
                  <c:v>0.61499927902884899</c:v>
                </c:pt>
                <c:pt idx="24">
                  <c:v>0.62762460621057803</c:v>
                </c:pt>
                <c:pt idx="25">
                  <c:v>0.62473147065915402</c:v>
                </c:pt>
                <c:pt idx="26">
                  <c:v>0.61068690930529101</c:v>
                </c:pt>
                <c:pt idx="27">
                  <c:v>0.61144023250893997</c:v>
                </c:pt>
                <c:pt idx="28">
                  <c:v>0.60249060661546805</c:v>
                </c:pt>
                <c:pt idx="29">
                  <c:v>0.60557304704607395</c:v>
                </c:pt>
                <c:pt idx="30">
                  <c:v>0.60982474216329396</c:v>
                </c:pt>
                <c:pt idx="31">
                  <c:v>0.60499507484072801</c:v>
                </c:pt>
                <c:pt idx="32">
                  <c:v>0.60729178015757901</c:v>
                </c:pt>
                <c:pt idx="33">
                  <c:v>0.60466355448725395</c:v>
                </c:pt>
                <c:pt idx="34">
                  <c:v>0.60841828386296504</c:v>
                </c:pt>
                <c:pt idx="35">
                  <c:v>0.62722959412101897</c:v>
                </c:pt>
                <c:pt idx="36">
                  <c:v>0.61224101135641296</c:v>
                </c:pt>
                <c:pt idx="37">
                  <c:v>0.60721356896430301</c:v>
                </c:pt>
                <c:pt idx="38">
                  <c:v>0.60893256963009901</c:v>
                </c:pt>
                <c:pt idx="39">
                  <c:v>0.60998174187464904</c:v>
                </c:pt>
                <c:pt idx="40">
                  <c:v>0.60235301354211102</c:v>
                </c:pt>
                <c:pt idx="41">
                  <c:v>0.58161082791780105</c:v>
                </c:pt>
                <c:pt idx="42">
                  <c:v>0.588597647620835</c:v>
                </c:pt>
                <c:pt idx="43">
                  <c:v>0.59964777625160703</c:v>
                </c:pt>
                <c:pt idx="44">
                  <c:v>0.58779431211623401</c:v>
                </c:pt>
                <c:pt idx="45">
                  <c:v>0.61523161233386103</c:v>
                </c:pt>
                <c:pt idx="46">
                  <c:v>0.59847204524096698</c:v>
                </c:pt>
                <c:pt idx="47">
                  <c:v>0.61264479693586305</c:v>
                </c:pt>
                <c:pt idx="48">
                  <c:v>0.61008013951315798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F1D-4F8C-9E78-BA4E4CAEE69B}"/>
            </c:ext>
          </c:extLst>
        </c:ser>
        <c:ser>
          <c:idx val="6"/>
          <c:order val="6"/>
          <c:tx>
            <c:strRef>
              <c:f>Sheet1!$BV$1</c:f>
              <c:strCache>
                <c:ptCount val="1"/>
                <c:pt idx="0">
                  <c:v>E1B1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Sheet1!$BU$2:$BU$55</c:f>
              <c:numCache>
                <c:formatCode>General</c:formatCode>
                <c:ptCount val="54"/>
                <c:pt idx="0">
                  <c:v>66</c:v>
                </c:pt>
                <c:pt idx="1">
                  <c:v>82</c:v>
                </c:pt>
                <c:pt idx="2">
                  <c:v>98</c:v>
                </c:pt>
                <c:pt idx="3">
                  <c:v>114</c:v>
                </c:pt>
                <c:pt idx="4">
                  <c:v>130</c:v>
                </c:pt>
                <c:pt idx="5">
                  <c:v>146</c:v>
                </c:pt>
                <c:pt idx="6">
                  <c:v>162</c:v>
                </c:pt>
                <c:pt idx="7">
                  <c:v>178</c:v>
                </c:pt>
                <c:pt idx="8">
                  <c:v>194</c:v>
                </c:pt>
                <c:pt idx="9">
                  <c:v>210</c:v>
                </c:pt>
                <c:pt idx="10">
                  <c:v>226</c:v>
                </c:pt>
                <c:pt idx="11">
                  <c:v>258</c:v>
                </c:pt>
                <c:pt idx="12">
                  <c:v>274</c:v>
                </c:pt>
                <c:pt idx="13">
                  <c:v>306</c:v>
                </c:pt>
                <c:pt idx="14">
                  <c:v>322</c:v>
                </c:pt>
                <c:pt idx="15">
                  <c:v>338</c:v>
                </c:pt>
                <c:pt idx="16">
                  <c:v>370</c:v>
                </c:pt>
                <c:pt idx="17">
                  <c:v>402</c:v>
                </c:pt>
                <c:pt idx="18">
                  <c:v>418</c:v>
                </c:pt>
                <c:pt idx="19">
                  <c:v>434</c:v>
                </c:pt>
                <c:pt idx="20">
                  <c:v>466</c:v>
                </c:pt>
                <c:pt idx="21">
                  <c:v>482</c:v>
                </c:pt>
                <c:pt idx="22">
                  <c:v>498</c:v>
                </c:pt>
                <c:pt idx="23">
                  <c:v>514</c:v>
                </c:pt>
                <c:pt idx="24">
                  <c:v>530</c:v>
                </c:pt>
                <c:pt idx="25">
                  <c:v>546</c:v>
                </c:pt>
                <c:pt idx="26">
                  <c:v>562</c:v>
                </c:pt>
                <c:pt idx="27">
                  <c:v>578</c:v>
                </c:pt>
                <c:pt idx="28">
                  <c:v>594</c:v>
                </c:pt>
                <c:pt idx="29">
                  <c:v>610</c:v>
                </c:pt>
                <c:pt idx="30">
                  <c:v>626</c:v>
                </c:pt>
                <c:pt idx="31">
                  <c:v>642</c:v>
                </c:pt>
                <c:pt idx="32">
                  <c:v>658</c:v>
                </c:pt>
                <c:pt idx="33">
                  <c:v>722</c:v>
                </c:pt>
                <c:pt idx="34">
                  <c:v>738</c:v>
                </c:pt>
                <c:pt idx="35">
                  <c:v>754</c:v>
                </c:pt>
                <c:pt idx="36">
                  <c:v>786</c:v>
                </c:pt>
                <c:pt idx="37">
                  <c:v>802</c:v>
                </c:pt>
                <c:pt idx="38">
                  <c:v>818</c:v>
                </c:pt>
                <c:pt idx="39">
                  <c:v>834</c:v>
                </c:pt>
                <c:pt idx="40">
                  <c:v>850</c:v>
                </c:pt>
                <c:pt idx="41">
                  <c:v>882</c:v>
                </c:pt>
                <c:pt idx="42">
                  <c:v>898</c:v>
                </c:pt>
                <c:pt idx="43">
                  <c:v>914</c:v>
                </c:pt>
                <c:pt idx="44">
                  <c:v>930</c:v>
                </c:pt>
                <c:pt idx="45">
                  <c:v>946</c:v>
                </c:pt>
                <c:pt idx="46">
                  <c:v>962</c:v>
                </c:pt>
                <c:pt idx="47">
                  <c:v>1042</c:v>
                </c:pt>
                <c:pt idx="48">
                  <c:v>1058</c:v>
                </c:pt>
                <c:pt idx="49">
                  <c:v>1074</c:v>
                </c:pt>
                <c:pt idx="50">
                  <c:v>1090</c:v>
                </c:pt>
                <c:pt idx="51">
                  <c:v>1170</c:v>
                </c:pt>
                <c:pt idx="52">
                  <c:v>1186</c:v>
                </c:pt>
                <c:pt idx="53">
                  <c:v>1202</c:v>
                </c:pt>
              </c:numCache>
            </c:numRef>
          </c:xVal>
          <c:yVal>
            <c:numRef>
              <c:f>Sheet1!$BV$2:$BV$55</c:f>
              <c:numCache>
                <c:formatCode>General</c:formatCode>
                <c:ptCount val="54"/>
                <c:pt idx="0">
                  <c:v>0.22876794555641899</c:v>
                </c:pt>
                <c:pt idx="1">
                  <c:v>0.22660929951730699</c:v>
                </c:pt>
                <c:pt idx="2">
                  <c:v>0.23211764091742301</c:v>
                </c:pt>
                <c:pt idx="3">
                  <c:v>0.23466291585244201</c:v>
                </c:pt>
                <c:pt idx="4">
                  <c:v>0.22482851910986201</c:v>
                </c:pt>
                <c:pt idx="5">
                  <c:v>0.23010944540435299</c:v>
                </c:pt>
                <c:pt idx="6">
                  <c:v>0.23133564302089599</c:v>
                </c:pt>
                <c:pt idx="7">
                  <c:v>0.231218203334801</c:v>
                </c:pt>
                <c:pt idx="8">
                  <c:v>0.22977993880078201</c:v>
                </c:pt>
                <c:pt idx="9">
                  <c:v>0.23152005023209499</c:v>
                </c:pt>
                <c:pt idx="10">
                  <c:v>0.22766347511858201</c:v>
                </c:pt>
                <c:pt idx="11">
                  <c:v>0.231059449896027</c:v>
                </c:pt>
                <c:pt idx="12">
                  <c:v>0.22550965982486901</c:v>
                </c:pt>
                <c:pt idx="13">
                  <c:v>0.242860800990438</c:v>
                </c:pt>
                <c:pt idx="14">
                  <c:v>0.22781168090117401</c:v>
                </c:pt>
                <c:pt idx="15">
                  <c:v>0.22864698564400199</c:v>
                </c:pt>
                <c:pt idx="16">
                  <c:v>0.22863988163013299</c:v>
                </c:pt>
                <c:pt idx="17">
                  <c:v>0.22864055113301801</c:v>
                </c:pt>
                <c:pt idx="18">
                  <c:v>0.22690162946324299</c:v>
                </c:pt>
                <c:pt idx="19">
                  <c:v>0.22863923970325101</c:v>
                </c:pt>
                <c:pt idx="20">
                  <c:v>0.22867253083967801</c:v>
                </c:pt>
                <c:pt idx="21">
                  <c:v>0.22865899018533101</c:v>
                </c:pt>
                <c:pt idx="22">
                  <c:v>0.229237733254672</c:v>
                </c:pt>
                <c:pt idx="23">
                  <c:v>0.22865530482771801</c:v>
                </c:pt>
                <c:pt idx="24">
                  <c:v>0.227663652971653</c:v>
                </c:pt>
                <c:pt idx="25">
                  <c:v>0.22865198768116499</c:v>
                </c:pt>
                <c:pt idx="26">
                  <c:v>0.22882647208802401</c:v>
                </c:pt>
                <c:pt idx="27">
                  <c:v>0.22864817092387299</c:v>
                </c:pt>
                <c:pt idx="28">
                  <c:v>0.23398214176929999</c:v>
                </c:pt>
                <c:pt idx="29">
                  <c:v>0.23036907328947001</c:v>
                </c:pt>
                <c:pt idx="30">
                  <c:v>0.22864507508611701</c:v>
                </c:pt>
                <c:pt idx="31">
                  <c:v>0.22864425237754299</c:v>
                </c:pt>
                <c:pt idx="32">
                  <c:v>0.228637337986387</c:v>
                </c:pt>
                <c:pt idx="33">
                  <c:v>0.238591375724994</c:v>
                </c:pt>
                <c:pt idx="34">
                  <c:v>0.22605496068318201</c:v>
                </c:pt>
                <c:pt idx="35">
                  <c:v>0.23474967308988601</c:v>
                </c:pt>
                <c:pt idx="36">
                  <c:v>0.22977818284190399</c:v>
                </c:pt>
                <c:pt idx="37">
                  <c:v>0.232797476292045</c:v>
                </c:pt>
                <c:pt idx="38">
                  <c:v>0.22948259330298701</c:v>
                </c:pt>
                <c:pt idx="39">
                  <c:v>0.23063458273707901</c:v>
                </c:pt>
                <c:pt idx="40">
                  <c:v>0.22632926986683699</c:v>
                </c:pt>
                <c:pt idx="41">
                  <c:v>0.226981589478542</c:v>
                </c:pt>
                <c:pt idx="42">
                  <c:v>0.22679172338880099</c:v>
                </c:pt>
                <c:pt idx="43">
                  <c:v>0.22575122927037</c:v>
                </c:pt>
                <c:pt idx="44">
                  <c:v>0.22909099916415601</c:v>
                </c:pt>
                <c:pt idx="45">
                  <c:v>0.22932023628946099</c:v>
                </c:pt>
                <c:pt idx="46">
                  <c:v>0.227525182108572</c:v>
                </c:pt>
                <c:pt idx="47">
                  <c:v>0.23160539313157399</c:v>
                </c:pt>
                <c:pt idx="48">
                  <c:v>0.22928499999256799</c:v>
                </c:pt>
                <c:pt idx="49">
                  <c:v>0.23065490648600001</c:v>
                </c:pt>
                <c:pt idx="50">
                  <c:v>0.22811142770808299</c:v>
                </c:pt>
                <c:pt idx="51">
                  <c:v>0.23942601221594301</c:v>
                </c:pt>
                <c:pt idx="52">
                  <c:v>0.22877236693244701</c:v>
                </c:pt>
                <c:pt idx="53">
                  <c:v>0.23108108240015099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F1D-4F8C-9E78-BA4E4CAEE69B}"/>
            </c:ext>
          </c:extLst>
        </c:ser>
        <c:ser>
          <c:idx val="7"/>
          <c:order val="7"/>
          <c:tx>
            <c:strRef>
              <c:f>Sheet1!$BX$1</c:f>
              <c:strCache>
                <c:ptCount val="1"/>
                <c:pt idx="0">
                  <c:v>S1B1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Sheet1!$BW$2:$BW$55</c:f>
              <c:numCache>
                <c:formatCode>General</c:formatCode>
                <c:ptCount val="54"/>
                <c:pt idx="0">
                  <c:v>100</c:v>
                </c:pt>
                <c:pt idx="1">
                  <c:v>116</c:v>
                </c:pt>
                <c:pt idx="2">
                  <c:v>132</c:v>
                </c:pt>
                <c:pt idx="3">
                  <c:v>148</c:v>
                </c:pt>
                <c:pt idx="4">
                  <c:v>212</c:v>
                </c:pt>
                <c:pt idx="5">
                  <c:v>228</c:v>
                </c:pt>
                <c:pt idx="6">
                  <c:v>244</c:v>
                </c:pt>
                <c:pt idx="7">
                  <c:v>260</c:v>
                </c:pt>
                <c:pt idx="8">
                  <c:v>276</c:v>
                </c:pt>
                <c:pt idx="9">
                  <c:v>324</c:v>
                </c:pt>
                <c:pt idx="10">
                  <c:v>340</c:v>
                </c:pt>
                <c:pt idx="11">
                  <c:v>356</c:v>
                </c:pt>
                <c:pt idx="12">
                  <c:v>372</c:v>
                </c:pt>
                <c:pt idx="13">
                  <c:v>420</c:v>
                </c:pt>
                <c:pt idx="14">
                  <c:v>436</c:v>
                </c:pt>
                <c:pt idx="15">
                  <c:v>452</c:v>
                </c:pt>
                <c:pt idx="16">
                  <c:v>484</c:v>
                </c:pt>
                <c:pt idx="17">
                  <c:v>500</c:v>
                </c:pt>
                <c:pt idx="18">
                  <c:v>516</c:v>
                </c:pt>
                <c:pt idx="19">
                  <c:v>612</c:v>
                </c:pt>
                <c:pt idx="20">
                  <c:v>628</c:v>
                </c:pt>
                <c:pt idx="21">
                  <c:v>644</c:v>
                </c:pt>
                <c:pt idx="22">
                  <c:v>660</c:v>
                </c:pt>
                <c:pt idx="23">
                  <c:v>676</c:v>
                </c:pt>
                <c:pt idx="24">
                  <c:v>692</c:v>
                </c:pt>
                <c:pt idx="25">
                  <c:v>708</c:v>
                </c:pt>
                <c:pt idx="26">
                  <c:v>724</c:v>
                </c:pt>
                <c:pt idx="27">
                  <c:v>740</c:v>
                </c:pt>
                <c:pt idx="28">
                  <c:v>756</c:v>
                </c:pt>
                <c:pt idx="29">
                  <c:v>772</c:v>
                </c:pt>
                <c:pt idx="30">
                  <c:v>788</c:v>
                </c:pt>
                <c:pt idx="31">
                  <c:v>804</c:v>
                </c:pt>
                <c:pt idx="32">
                  <c:v>820</c:v>
                </c:pt>
                <c:pt idx="33">
                  <c:v>836</c:v>
                </c:pt>
                <c:pt idx="34">
                  <c:v>852</c:v>
                </c:pt>
                <c:pt idx="35">
                  <c:v>868</c:v>
                </c:pt>
                <c:pt idx="36">
                  <c:v>884</c:v>
                </c:pt>
                <c:pt idx="37">
                  <c:v>900</c:v>
                </c:pt>
                <c:pt idx="38">
                  <c:v>932</c:v>
                </c:pt>
                <c:pt idx="39">
                  <c:v>964</c:v>
                </c:pt>
                <c:pt idx="40">
                  <c:v>980</c:v>
                </c:pt>
                <c:pt idx="41">
                  <c:v>996</c:v>
                </c:pt>
                <c:pt idx="42">
                  <c:v>1012</c:v>
                </c:pt>
                <c:pt idx="43">
                  <c:v>1044</c:v>
                </c:pt>
                <c:pt idx="44">
                  <c:v>1092</c:v>
                </c:pt>
                <c:pt idx="45">
                  <c:v>1108</c:v>
                </c:pt>
                <c:pt idx="46">
                  <c:v>1124</c:v>
                </c:pt>
                <c:pt idx="47">
                  <c:v>1156</c:v>
                </c:pt>
                <c:pt idx="48">
                  <c:v>1172</c:v>
                </c:pt>
                <c:pt idx="49">
                  <c:v>1188</c:v>
                </c:pt>
              </c:numCache>
            </c:numRef>
          </c:xVal>
          <c:yVal>
            <c:numRef>
              <c:f>Sheet1!$BX$2:$BX$55</c:f>
              <c:numCache>
                <c:formatCode>General</c:formatCode>
                <c:ptCount val="54"/>
                <c:pt idx="0">
                  <c:v>0.22572202535424299</c:v>
                </c:pt>
                <c:pt idx="1">
                  <c:v>0.228261681005686</c:v>
                </c:pt>
                <c:pt idx="2">
                  <c:v>0.226770180311994</c:v>
                </c:pt>
                <c:pt idx="3">
                  <c:v>0.23350180364401299</c:v>
                </c:pt>
                <c:pt idx="4">
                  <c:v>0.229449858781306</c:v>
                </c:pt>
                <c:pt idx="5">
                  <c:v>0.22541263485586999</c:v>
                </c:pt>
                <c:pt idx="6">
                  <c:v>0.22190348747283201</c:v>
                </c:pt>
                <c:pt idx="7">
                  <c:v>0.222104727425322</c:v>
                </c:pt>
                <c:pt idx="8">
                  <c:v>0.223628827144074</c:v>
                </c:pt>
                <c:pt idx="9">
                  <c:v>0.22764604799138499</c:v>
                </c:pt>
                <c:pt idx="10">
                  <c:v>0.22818747936106401</c:v>
                </c:pt>
                <c:pt idx="11">
                  <c:v>0.21756389850073901</c:v>
                </c:pt>
                <c:pt idx="12">
                  <c:v>0.22508238714930101</c:v>
                </c:pt>
                <c:pt idx="13">
                  <c:v>0.225142037729542</c:v>
                </c:pt>
                <c:pt idx="14">
                  <c:v>0.233062629827509</c:v>
                </c:pt>
                <c:pt idx="15">
                  <c:v>0.223075248588084</c:v>
                </c:pt>
                <c:pt idx="16">
                  <c:v>0.226093462875603</c:v>
                </c:pt>
                <c:pt idx="17">
                  <c:v>0.227695898197978</c:v>
                </c:pt>
                <c:pt idx="18">
                  <c:v>0.226097940447162</c:v>
                </c:pt>
                <c:pt idx="19">
                  <c:v>0.21988087892469699</c:v>
                </c:pt>
                <c:pt idx="20">
                  <c:v>0.22226839087622099</c:v>
                </c:pt>
                <c:pt idx="21">
                  <c:v>0.22279591414305699</c:v>
                </c:pt>
                <c:pt idx="22">
                  <c:v>0.22472331725779901</c:v>
                </c:pt>
                <c:pt idx="23">
                  <c:v>0.224909121218237</c:v>
                </c:pt>
                <c:pt idx="24">
                  <c:v>0.22718959031653099</c:v>
                </c:pt>
                <c:pt idx="25">
                  <c:v>0.22641632738236001</c:v>
                </c:pt>
                <c:pt idx="26">
                  <c:v>0.22608141966615999</c:v>
                </c:pt>
                <c:pt idx="27">
                  <c:v>0.226319792847028</c:v>
                </c:pt>
                <c:pt idx="28">
                  <c:v>0.22460992234100599</c:v>
                </c:pt>
                <c:pt idx="29">
                  <c:v>0.22612416991324899</c:v>
                </c:pt>
                <c:pt idx="30">
                  <c:v>0.23235870985618101</c:v>
                </c:pt>
                <c:pt idx="31">
                  <c:v>0.22578864505979199</c:v>
                </c:pt>
                <c:pt idx="32">
                  <c:v>0.22726018365769299</c:v>
                </c:pt>
                <c:pt idx="33">
                  <c:v>0.22625964002393401</c:v>
                </c:pt>
                <c:pt idx="34">
                  <c:v>0.22592079428175699</c:v>
                </c:pt>
                <c:pt idx="35">
                  <c:v>0.23939749427162299</c:v>
                </c:pt>
                <c:pt idx="36">
                  <c:v>0.22573502934891901</c:v>
                </c:pt>
                <c:pt idx="37">
                  <c:v>0.22792478943925601</c:v>
                </c:pt>
                <c:pt idx="38">
                  <c:v>0.225941845289096</c:v>
                </c:pt>
                <c:pt idx="39">
                  <c:v>0.227137092962406</c:v>
                </c:pt>
                <c:pt idx="40">
                  <c:v>0.22659878800849101</c:v>
                </c:pt>
                <c:pt idx="41">
                  <c:v>0.22284222220764099</c:v>
                </c:pt>
                <c:pt idx="42">
                  <c:v>0.22547216598685599</c:v>
                </c:pt>
                <c:pt idx="43">
                  <c:v>0.22645496740757701</c:v>
                </c:pt>
                <c:pt idx="44">
                  <c:v>0.22802609965551901</c:v>
                </c:pt>
                <c:pt idx="45">
                  <c:v>0.226272745652458</c:v>
                </c:pt>
                <c:pt idx="46">
                  <c:v>0.22572342037083401</c:v>
                </c:pt>
                <c:pt idx="47">
                  <c:v>0.22741688580424901</c:v>
                </c:pt>
                <c:pt idx="48">
                  <c:v>0.22722656811918901</c:v>
                </c:pt>
                <c:pt idx="49">
                  <c:v>0.223949502336176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F1D-4F8C-9E78-BA4E4CAEE69B}"/>
            </c:ext>
          </c:extLst>
        </c:ser>
        <c:ser>
          <c:idx val="8"/>
          <c:order val="8"/>
          <c:tx>
            <c:strRef>
              <c:f>Sheet1!$BZ$1</c:f>
              <c:strCache>
                <c:ptCount val="1"/>
                <c:pt idx="0">
                  <c:v>N1B1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Sheet1!$BY$2:$BY$55</c:f>
              <c:numCache>
                <c:formatCode>General</c:formatCode>
                <c:ptCount val="54"/>
                <c:pt idx="0">
                  <c:v>104</c:v>
                </c:pt>
                <c:pt idx="1">
                  <c:v>200</c:v>
                </c:pt>
                <c:pt idx="2">
                  <c:v>216</c:v>
                </c:pt>
                <c:pt idx="3">
                  <c:v>264</c:v>
                </c:pt>
                <c:pt idx="4">
                  <c:v>296</c:v>
                </c:pt>
                <c:pt idx="5">
                  <c:v>312</c:v>
                </c:pt>
                <c:pt idx="6">
                  <c:v>360</c:v>
                </c:pt>
                <c:pt idx="7">
                  <c:v>392</c:v>
                </c:pt>
                <c:pt idx="8">
                  <c:v>408</c:v>
                </c:pt>
                <c:pt idx="9">
                  <c:v>440</c:v>
                </c:pt>
                <c:pt idx="10">
                  <c:v>456</c:v>
                </c:pt>
                <c:pt idx="11">
                  <c:v>472</c:v>
                </c:pt>
                <c:pt idx="12">
                  <c:v>488</c:v>
                </c:pt>
                <c:pt idx="13">
                  <c:v>504</c:v>
                </c:pt>
                <c:pt idx="14">
                  <c:v>520</c:v>
                </c:pt>
                <c:pt idx="15">
                  <c:v>552</c:v>
                </c:pt>
                <c:pt idx="16">
                  <c:v>568</c:v>
                </c:pt>
                <c:pt idx="17">
                  <c:v>584</c:v>
                </c:pt>
                <c:pt idx="18">
                  <c:v>600</c:v>
                </c:pt>
                <c:pt idx="19">
                  <c:v>616</c:v>
                </c:pt>
                <c:pt idx="20">
                  <c:v>648</c:v>
                </c:pt>
                <c:pt idx="21">
                  <c:v>664</c:v>
                </c:pt>
                <c:pt idx="22">
                  <c:v>696</c:v>
                </c:pt>
                <c:pt idx="23">
                  <c:v>712</c:v>
                </c:pt>
                <c:pt idx="24">
                  <c:v>744</c:v>
                </c:pt>
                <c:pt idx="25">
                  <c:v>792</c:v>
                </c:pt>
                <c:pt idx="26">
                  <c:v>840</c:v>
                </c:pt>
                <c:pt idx="27">
                  <c:v>856</c:v>
                </c:pt>
                <c:pt idx="28">
                  <c:v>872</c:v>
                </c:pt>
                <c:pt idx="29">
                  <c:v>888</c:v>
                </c:pt>
                <c:pt idx="30">
                  <c:v>936</c:v>
                </c:pt>
                <c:pt idx="31">
                  <c:v>952</c:v>
                </c:pt>
                <c:pt idx="32">
                  <c:v>968</c:v>
                </c:pt>
                <c:pt idx="33">
                  <c:v>984</c:v>
                </c:pt>
                <c:pt idx="34">
                  <c:v>1000</c:v>
                </c:pt>
                <c:pt idx="35">
                  <c:v>1016</c:v>
                </c:pt>
                <c:pt idx="36">
                  <c:v>1032</c:v>
                </c:pt>
                <c:pt idx="37">
                  <c:v>1064</c:v>
                </c:pt>
                <c:pt idx="38">
                  <c:v>1096</c:v>
                </c:pt>
                <c:pt idx="39">
                  <c:v>1144</c:v>
                </c:pt>
                <c:pt idx="40">
                  <c:v>1160</c:v>
                </c:pt>
                <c:pt idx="41">
                  <c:v>1176</c:v>
                </c:pt>
              </c:numCache>
            </c:numRef>
          </c:xVal>
          <c:yVal>
            <c:numRef>
              <c:f>Sheet1!$BZ$2:$BZ$55</c:f>
              <c:numCache>
                <c:formatCode>General</c:formatCode>
                <c:ptCount val="54"/>
                <c:pt idx="0">
                  <c:v>0.236719003949836</c:v>
                </c:pt>
                <c:pt idx="1">
                  <c:v>0.232927335917823</c:v>
                </c:pt>
                <c:pt idx="2">
                  <c:v>0.23167459064909099</c:v>
                </c:pt>
                <c:pt idx="3">
                  <c:v>0.230969618224105</c:v>
                </c:pt>
                <c:pt idx="4">
                  <c:v>0.22789319593375301</c:v>
                </c:pt>
                <c:pt idx="5">
                  <c:v>0.23728917751794201</c:v>
                </c:pt>
                <c:pt idx="6">
                  <c:v>0.23148268132475799</c:v>
                </c:pt>
                <c:pt idx="7">
                  <c:v>0.23461903055224101</c:v>
                </c:pt>
                <c:pt idx="8">
                  <c:v>0.232795791445608</c:v>
                </c:pt>
                <c:pt idx="9">
                  <c:v>0.23146449668629299</c:v>
                </c:pt>
                <c:pt idx="10">
                  <c:v>0.2314776076277</c:v>
                </c:pt>
                <c:pt idx="11">
                  <c:v>0.23365938611595299</c:v>
                </c:pt>
                <c:pt idx="12">
                  <c:v>0.230963841654761</c:v>
                </c:pt>
                <c:pt idx="13">
                  <c:v>0.22583747751293401</c:v>
                </c:pt>
                <c:pt idx="14">
                  <c:v>0.23166876654266799</c:v>
                </c:pt>
                <c:pt idx="15">
                  <c:v>0.23858552569900901</c:v>
                </c:pt>
                <c:pt idx="16">
                  <c:v>0.23467345154636601</c:v>
                </c:pt>
                <c:pt idx="17">
                  <c:v>0.23207879324387501</c:v>
                </c:pt>
                <c:pt idx="18">
                  <c:v>0.26382750013821499</c:v>
                </c:pt>
                <c:pt idx="19">
                  <c:v>0.23370644022544099</c:v>
                </c:pt>
                <c:pt idx="20">
                  <c:v>0.23394408316821</c:v>
                </c:pt>
                <c:pt idx="21">
                  <c:v>0.23148086129588499</c:v>
                </c:pt>
                <c:pt idx="22">
                  <c:v>0.23147156722433401</c:v>
                </c:pt>
                <c:pt idx="23">
                  <c:v>0.22830420428770601</c:v>
                </c:pt>
                <c:pt idx="24">
                  <c:v>0.23032854617538201</c:v>
                </c:pt>
                <c:pt idx="25">
                  <c:v>0.222306931574526</c:v>
                </c:pt>
                <c:pt idx="26">
                  <c:v>0.232182044224577</c:v>
                </c:pt>
                <c:pt idx="27">
                  <c:v>0.228959337507156</c:v>
                </c:pt>
                <c:pt idx="28">
                  <c:v>0.23511762274064801</c:v>
                </c:pt>
                <c:pt idx="29">
                  <c:v>0.23501900215590299</c:v>
                </c:pt>
                <c:pt idx="30">
                  <c:v>0.232701761731923</c:v>
                </c:pt>
                <c:pt idx="31">
                  <c:v>0.234351256579892</c:v>
                </c:pt>
                <c:pt idx="32">
                  <c:v>0.232366264934428</c:v>
                </c:pt>
                <c:pt idx="33">
                  <c:v>0.232418030017011</c:v>
                </c:pt>
                <c:pt idx="34">
                  <c:v>0.23142936237689599</c:v>
                </c:pt>
                <c:pt idx="35">
                  <c:v>0.23384630619074301</c:v>
                </c:pt>
                <c:pt idx="36">
                  <c:v>0.23435373848844701</c:v>
                </c:pt>
                <c:pt idx="37">
                  <c:v>0.23381067162066399</c:v>
                </c:pt>
                <c:pt idx="38">
                  <c:v>0.238255243267149</c:v>
                </c:pt>
                <c:pt idx="39">
                  <c:v>0.23412804641541901</c:v>
                </c:pt>
                <c:pt idx="40">
                  <c:v>0.21612907879606799</c:v>
                </c:pt>
                <c:pt idx="41">
                  <c:v>0.23507430706402199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F1D-4F8C-9E78-BA4E4CAEE69B}"/>
            </c:ext>
          </c:extLst>
        </c:ser>
        <c:ser>
          <c:idx val="9"/>
          <c:order val="9"/>
          <c:tx>
            <c:strRef>
              <c:f>Sheet1!$CB$1</c:f>
              <c:strCache>
                <c:ptCount val="1"/>
                <c:pt idx="0">
                  <c:v>L1B1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Sheet1!$CA$2:$CA$55</c:f>
              <c:numCache>
                <c:formatCode>General</c:formatCode>
                <c:ptCount val="54"/>
                <c:pt idx="0">
                  <c:v>106</c:v>
                </c:pt>
                <c:pt idx="1">
                  <c:v>122</c:v>
                </c:pt>
                <c:pt idx="2">
                  <c:v>138</c:v>
                </c:pt>
                <c:pt idx="3">
                  <c:v>154</c:v>
                </c:pt>
                <c:pt idx="4">
                  <c:v>170</c:v>
                </c:pt>
                <c:pt idx="5">
                  <c:v>186</c:v>
                </c:pt>
                <c:pt idx="6">
                  <c:v>202</c:v>
                </c:pt>
                <c:pt idx="7">
                  <c:v>218</c:v>
                </c:pt>
                <c:pt idx="8">
                  <c:v>298</c:v>
                </c:pt>
                <c:pt idx="9">
                  <c:v>314</c:v>
                </c:pt>
                <c:pt idx="10">
                  <c:v>330</c:v>
                </c:pt>
                <c:pt idx="11">
                  <c:v>362</c:v>
                </c:pt>
                <c:pt idx="12">
                  <c:v>474</c:v>
                </c:pt>
                <c:pt idx="13">
                  <c:v>490</c:v>
                </c:pt>
                <c:pt idx="14">
                  <c:v>506</c:v>
                </c:pt>
                <c:pt idx="15">
                  <c:v>522</c:v>
                </c:pt>
                <c:pt idx="16">
                  <c:v>538</c:v>
                </c:pt>
                <c:pt idx="17">
                  <c:v>618</c:v>
                </c:pt>
                <c:pt idx="18">
                  <c:v>634</c:v>
                </c:pt>
                <c:pt idx="19">
                  <c:v>650</c:v>
                </c:pt>
                <c:pt idx="20">
                  <c:v>666</c:v>
                </c:pt>
                <c:pt idx="21">
                  <c:v>698</c:v>
                </c:pt>
                <c:pt idx="22">
                  <c:v>746</c:v>
                </c:pt>
                <c:pt idx="23">
                  <c:v>778</c:v>
                </c:pt>
                <c:pt idx="24">
                  <c:v>794</c:v>
                </c:pt>
                <c:pt idx="25">
                  <c:v>810</c:v>
                </c:pt>
                <c:pt idx="26">
                  <c:v>826</c:v>
                </c:pt>
                <c:pt idx="27">
                  <c:v>858</c:v>
                </c:pt>
                <c:pt idx="28">
                  <c:v>874</c:v>
                </c:pt>
                <c:pt idx="29">
                  <c:v>890</c:v>
                </c:pt>
                <c:pt idx="30">
                  <c:v>938</c:v>
                </c:pt>
                <c:pt idx="31">
                  <c:v>986</c:v>
                </c:pt>
                <c:pt idx="32">
                  <c:v>1066</c:v>
                </c:pt>
                <c:pt idx="33">
                  <c:v>1082</c:v>
                </c:pt>
                <c:pt idx="34">
                  <c:v>1098</c:v>
                </c:pt>
                <c:pt idx="35">
                  <c:v>1114</c:v>
                </c:pt>
                <c:pt idx="36">
                  <c:v>1130</c:v>
                </c:pt>
                <c:pt idx="37">
                  <c:v>1162</c:v>
                </c:pt>
              </c:numCache>
            </c:numRef>
          </c:xVal>
          <c:yVal>
            <c:numRef>
              <c:f>Sheet1!$CB$2:$CB$55</c:f>
              <c:numCache>
                <c:formatCode>General</c:formatCode>
                <c:ptCount val="54"/>
                <c:pt idx="0">
                  <c:v>0.22453687681194701</c:v>
                </c:pt>
                <c:pt idx="1">
                  <c:v>0.226034401707495</c:v>
                </c:pt>
                <c:pt idx="2">
                  <c:v>0.23039453970819501</c:v>
                </c:pt>
                <c:pt idx="3">
                  <c:v>0.22969084900547801</c:v>
                </c:pt>
                <c:pt idx="4">
                  <c:v>0.22714560812119799</c:v>
                </c:pt>
                <c:pt idx="5">
                  <c:v>0.228842992295508</c:v>
                </c:pt>
                <c:pt idx="6">
                  <c:v>0.24144551681456</c:v>
                </c:pt>
                <c:pt idx="7">
                  <c:v>0.23773810871033399</c:v>
                </c:pt>
                <c:pt idx="8">
                  <c:v>0.22372750322392401</c:v>
                </c:pt>
                <c:pt idx="9">
                  <c:v>0.22888802860933599</c:v>
                </c:pt>
                <c:pt idx="10">
                  <c:v>0.22270598882938999</c:v>
                </c:pt>
                <c:pt idx="11">
                  <c:v>0.21906057956552299</c:v>
                </c:pt>
                <c:pt idx="12">
                  <c:v>0.23078716053176701</c:v>
                </c:pt>
                <c:pt idx="13">
                  <c:v>0.237322362715889</c:v>
                </c:pt>
                <c:pt idx="14">
                  <c:v>0.23076457412519499</c:v>
                </c:pt>
                <c:pt idx="15">
                  <c:v>0.222945172276694</c:v>
                </c:pt>
                <c:pt idx="16">
                  <c:v>0.23312144516021899</c:v>
                </c:pt>
                <c:pt idx="17">
                  <c:v>0.22871568837679199</c:v>
                </c:pt>
                <c:pt idx="18">
                  <c:v>0.23410227488951699</c:v>
                </c:pt>
                <c:pt idx="19">
                  <c:v>0.22581392499719</c:v>
                </c:pt>
                <c:pt idx="20">
                  <c:v>0.225535612515433</c:v>
                </c:pt>
                <c:pt idx="21">
                  <c:v>0.23060854505300399</c:v>
                </c:pt>
                <c:pt idx="22">
                  <c:v>0.228836005057097</c:v>
                </c:pt>
                <c:pt idx="23">
                  <c:v>0.22884622967083401</c:v>
                </c:pt>
                <c:pt idx="24">
                  <c:v>0.228853256723899</c:v>
                </c:pt>
                <c:pt idx="25">
                  <c:v>0.23058956385363899</c:v>
                </c:pt>
                <c:pt idx="26">
                  <c:v>0.22802013616429201</c:v>
                </c:pt>
                <c:pt idx="27">
                  <c:v>0.23051058579297001</c:v>
                </c:pt>
                <c:pt idx="28">
                  <c:v>0.233556320492675</c:v>
                </c:pt>
                <c:pt idx="29">
                  <c:v>0.22830335286662201</c:v>
                </c:pt>
                <c:pt idx="30">
                  <c:v>0.22600732797040601</c:v>
                </c:pt>
                <c:pt idx="31">
                  <c:v>0.22913378527199299</c:v>
                </c:pt>
                <c:pt idx="32">
                  <c:v>0.22732985268977701</c:v>
                </c:pt>
                <c:pt idx="33">
                  <c:v>0.22156902355917299</c:v>
                </c:pt>
                <c:pt idx="34">
                  <c:v>0.21472071095532999</c:v>
                </c:pt>
                <c:pt idx="35">
                  <c:v>0.23784811573918399</c:v>
                </c:pt>
                <c:pt idx="36">
                  <c:v>0.22523190098985599</c:v>
                </c:pt>
                <c:pt idx="37">
                  <c:v>0.24548199644438301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F1D-4F8C-9E78-BA4E4CAEE69B}"/>
            </c:ext>
          </c:extLst>
        </c:ser>
        <c:ser>
          <c:idx val="10"/>
          <c:order val="10"/>
          <c:tx>
            <c:strRef>
              <c:f>Sheet1!$CD$1</c:f>
              <c:strCache>
                <c:ptCount val="1"/>
                <c:pt idx="0">
                  <c:v>N2B1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Sheet1!$CC$2:$CC$55</c:f>
              <c:numCache>
                <c:formatCode>General</c:formatCode>
                <c:ptCount val="54"/>
                <c:pt idx="0">
                  <c:v>65</c:v>
                </c:pt>
                <c:pt idx="1">
                  <c:v>97</c:v>
                </c:pt>
                <c:pt idx="2">
                  <c:v>113</c:v>
                </c:pt>
                <c:pt idx="3">
                  <c:v>145</c:v>
                </c:pt>
                <c:pt idx="4">
                  <c:v>161</c:v>
                </c:pt>
                <c:pt idx="5">
                  <c:v>177</c:v>
                </c:pt>
                <c:pt idx="6">
                  <c:v>193</c:v>
                </c:pt>
                <c:pt idx="7">
                  <c:v>209</c:v>
                </c:pt>
                <c:pt idx="8">
                  <c:v>225</c:v>
                </c:pt>
                <c:pt idx="9">
                  <c:v>257</c:v>
                </c:pt>
                <c:pt idx="10">
                  <c:v>273</c:v>
                </c:pt>
                <c:pt idx="11">
                  <c:v>289</c:v>
                </c:pt>
                <c:pt idx="12">
                  <c:v>337</c:v>
                </c:pt>
                <c:pt idx="13">
                  <c:v>369</c:v>
                </c:pt>
                <c:pt idx="14">
                  <c:v>465</c:v>
                </c:pt>
                <c:pt idx="15">
                  <c:v>481</c:v>
                </c:pt>
                <c:pt idx="16">
                  <c:v>497</c:v>
                </c:pt>
                <c:pt idx="17">
                  <c:v>513</c:v>
                </c:pt>
                <c:pt idx="18">
                  <c:v>529</c:v>
                </c:pt>
                <c:pt idx="19">
                  <c:v>545</c:v>
                </c:pt>
                <c:pt idx="20">
                  <c:v>561</c:v>
                </c:pt>
                <c:pt idx="21">
                  <c:v>577</c:v>
                </c:pt>
                <c:pt idx="22">
                  <c:v>593</c:v>
                </c:pt>
                <c:pt idx="23">
                  <c:v>609</c:v>
                </c:pt>
                <c:pt idx="24">
                  <c:v>625</c:v>
                </c:pt>
                <c:pt idx="25">
                  <c:v>657</c:v>
                </c:pt>
                <c:pt idx="26">
                  <c:v>673</c:v>
                </c:pt>
                <c:pt idx="27">
                  <c:v>721</c:v>
                </c:pt>
                <c:pt idx="28">
                  <c:v>737</c:v>
                </c:pt>
                <c:pt idx="29">
                  <c:v>753</c:v>
                </c:pt>
                <c:pt idx="30">
                  <c:v>769</c:v>
                </c:pt>
                <c:pt idx="31">
                  <c:v>801</c:v>
                </c:pt>
                <c:pt idx="32">
                  <c:v>817</c:v>
                </c:pt>
                <c:pt idx="33">
                  <c:v>833</c:v>
                </c:pt>
                <c:pt idx="34">
                  <c:v>849</c:v>
                </c:pt>
                <c:pt idx="35">
                  <c:v>865</c:v>
                </c:pt>
                <c:pt idx="36">
                  <c:v>881</c:v>
                </c:pt>
                <c:pt idx="37">
                  <c:v>913</c:v>
                </c:pt>
                <c:pt idx="38">
                  <c:v>945</c:v>
                </c:pt>
                <c:pt idx="39">
                  <c:v>961</c:v>
                </c:pt>
                <c:pt idx="40">
                  <c:v>993</c:v>
                </c:pt>
                <c:pt idx="41">
                  <c:v>1009</c:v>
                </c:pt>
                <c:pt idx="42">
                  <c:v>1057</c:v>
                </c:pt>
                <c:pt idx="43">
                  <c:v>1089</c:v>
                </c:pt>
                <c:pt idx="44">
                  <c:v>1021</c:v>
                </c:pt>
                <c:pt idx="45">
                  <c:v>1169</c:v>
                </c:pt>
                <c:pt idx="46">
                  <c:v>1185</c:v>
                </c:pt>
                <c:pt idx="47">
                  <c:v>1201</c:v>
                </c:pt>
              </c:numCache>
            </c:numRef>
          </c:xVal>
          <c:yVal>
            <c:numRef>
              <c:f>Sheet1!$CD$2:$CD$55</c:f>
              <c:numCache>
                <c:formatCode>General</c:formatCode>
                <c:ptCount val="54"/>
                <c:pt idx="0">
                  <c:v>0.22289592515238499</c:v>
                </c:pt>
                <c:pt idx="1">
                  <c:v>0.23939463055604601</c:v>
                </c:pt>
                <c:pt idx="2">
                  <c:v>0.24302851102214601</c:v>
                </c:pt>
                <c:pt idx="3">
                  <c:v>0.2258235014544</c:v>
                </c:pt>
                <c:pt idx="4">
                  <c:v>0.22612782321126201</c:v>
                </c:pt>
                <c:pt idx="5">
                  <c:v>0.234269885976294</c:v>
                </c:pt>
                <c:pt idx="6">
                  <c:v>0.241273937280018</c:v>
                </c:pt>
                <c:pt idx="7">
                  <c:v>0.21647700231893599</c:v>
                </c:pt>
                <c:pt idx="8">
                  <c:v>0.21703051056529099</c:v>
                </c:pt>
                <c:pt idx="9">
                  <c:v>0.229150618966209</c:v>
                </c:pt>
                <c:pt idx="10">
                  <c:v>0.22801462485909799</c:v>
                </c:pt>
                <c:pt idx="11">
                  <c:v>0.22844104712830199</c:v>
                </c:pt>
                <c:pt idx="12">
                  <c:v>0.22890585272067199</c:v>
                </c:pt>
                <c:pt idx="13">
                  <c:v>0.22753796817810201</c:v>
                </c:pt>
                <c:pt idx="14">
                  <c:v>0.23397544372059001</c:v>
                </c:pt>
                <c:pt idx="15">
                  <c:v>0.24291011741922</c:v>
                </c:pt>
                <c:pt idx="16">
                  <c:v>0.239641721450884</c:v>
                </c:pt>
                <c:pt idx="17">
                  <c:v>0.225757702514638</c:v>
                </c:pt>
                <c:pt idx="18">
                  <c:v>0.22513052539822301</c:v>
                </c:pt>
                <c:pt idx="19">
                  <c:v>0.23624300133173901</c:v>
                </c:pt>
                <c:pt idx="20">
                  <c:v>0.229584673668287</c:v>
                </c:pt>
                <c:pt idx="21">
                  <c:v>0.22232899254588101</c:v>
                </c:pt>
                <c:pt idx="22">
                  <c:v>0.216566040410928</c:v>
                </c:pt>
                <c:pt idx="23">
                  <c:v>0.228906501577016</c:v>
                </c:pt>
                <c:pt idx="24">
                  <c:v>0.228631705402118</c:v>
                </c:pt>
                <c:pt idx="25">
                  <c:v>0.23044668872192001</c:v>
                </c:pt>
                <c:pt idx="26">
                  <c:v>0.22939113363083599</c:v>
                </c:pt>
                <c:pt idx="27">
                  <c:v>0.228890749140924</c:v>
                </c:pt>
                <c:pt idx="28">
                  <c:v>0.22737786088842299</c:v>
                </c:pt>
                <c:pt idx="29">
                  <c:v>0.22890381335113599</c:v>
                </c:pt>
                <c:pt idx="30">
                  <c:v>0.23807781507489001</c:v>
                </c:pt>
                <c:pt idx="31">
                  <c:v>0.22889883719472501</c:v>
                </c:pt>
                <c:pt idx="32">
                  <c:v>0.22370571332056499</c:v>
                </c:pt>
                <c:pt idx="33">
                  <c:v>0.22889934967666001</c:v>
                </c:pt>
                <c:pt idx="34">
                  <c:v>0.241809507903991</c:v>
                </c:pt>
                <c:pt idx="35">
                  <c:v>0.22889915863652399</c:v>
                </c:pt>
                <c:pt idx="36">
                  <c:v>0.22890084143276099</c:v>
                </c:pt>
                <c:pt idx="37">
                  <c:v>0.22890288817092599</c:v>
                </c:pt>
                <c:pt idx="38">
                  <c:v>0.228920429195443</c:v>
                </c:pt>
                <c:pt idx="39">
                  <c:v>0.226897141074241</c:v>
                </c:pt>
                <c:pt idx="40">
                  <c:v>0.22890989139130699</c:v>
                </c:pt>
                <c:pt idx="41">
                  <c:v>0.23001394810605</c:v>
                </c:pt>
                <c:pt idx="42">
                  <c:v>0.22806269046035599</c:v>
                </c:pt>
                <c:pt idx="43">
                  <c:v>0.22970514467110401</c:v>
                </c:pt>
                <c:pt idx="44">
                  <c:v>0.22615028443782301</c:v>
                </c:pt>
                <c:pt idx="45">
                  <c:v>0.222589322680742</c:v>
                </c:pt>
                <c:pt idx="46">
                  <c:v>0.22553778174840799</c:v>
                </c:pt>
                <c:pt idx="47">
                  <c:v>0.22525137857611499</c:v>
                </c:pt>
                <c:pt idx="48">
                  <c:v>0.22923313821488658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F1D-4F8C-9E78-BA4E4CAEE69B}"/>
            </c:ext>
          </c:extLst>
        </c:ser>
        <c:ser>
          <c:idx val="11"/>
          <c:order val="11"/>
          <c:tx>
            <c:strRef>
              <c:f>Sheet1!$CF$1</c:f>
              <c:strCache>
                <c:ptCount val="1"/>
                <c:pt idx="0">
                  <c:v>L4B1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Sheet1!$CE$2:$CE$55</c:f>
              <c:numCache>
                <c:formatCode>General</c:formatCode>
                <c:ptCount val="54"/>
                <c:pt idx="0">
                  <c:v>80</c:v>
                </c:pt>
                <c:pt idx="1">
                  <c:v>96</c:v>
                </c:pt>
                <c:pt idx="2">
                  <c:v>112</c:v>
                </c:pt>
                <c:pt idx="3">
                  <c:v>128</c:v>
                </c:pt>
                <c:pt idx="4">
                  <c:v>144</c:v>
                </c:pt>
                <c:pt idx="5">
                  <c:v>160</c:v>
                </c:pt>
                <c:pt idx="6">
                  <c:v>176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272</c:v>
                </c:pt>
                <c:pt idx="11">
                  <c:v>288</c:v>
                </c:pt>
                <c:pt idx="12">
                  <c:v>304</c:v>
                </c:pt>
                <c:pt idx="13">
                  <c:v>320</c:v>
                </c:pt>
                <c:pt idx="14">
                  <c:v>336</c:v>
                </c:pt>
                <c:pt idx="15">
                  <c:v>352</c:v>
                </c:pt>
                <c:pt idx="16">
                  <c:v>384</c:v>
                </c:pt>
                <c:pt idx="17">
                  <c:v>400</c:v>
                </c:pt>
                <c:pt idx="18">
                  <c:v>416</c:v>
                </c:pt>
                <c:pt idx="19">
                  <c:v>432</c:v>
                </c:pt>
                <c:pt idx="20">
                  <c:v>480</c:v>
                </c:pt>
                <c:pt idx="21">
                  <c:v>496</c:v>
                </c:pt>
                <c:pt idx="22">
                  <c:v>512</c:v>
                </c:pt>
                <c:pt idx="23">
                  <c:v>528</c:v>
                </c:pt>
                <c:pt idx="24">
                  <c:v>544</c:v>
                </c:pt>
                <c:pt idx="25">
                  <c:v>560</c:v>
                </c:pt>
                <c:pt idx="26">
                  <c:v>576</c:v>
                </c:pt>
                <c:pt idx="27">
                  <c:v>592</c:v>
                </c:pt>
                <c:pt idx="28">
                  <c:v>624</c:v>
                </c:pt>
                <c:pt idx="29">
                  <c:v>640</c:v>
                </c:pt>
                <c:pt idx="30">
                  <c:v>656</c:v>
                </c:pt>
                <c:pt idx="31">
                  <c:v>816</c:v>
                </c:pt>
                <c:pt idx="32">
                  <c:v>832</c:v>
                </c:pt>
                <c:pt idx="33">
                  <c:v>848</c:v>
                </c:pt>
                <c:pt idx="34">
                  <c:v>864</c:v>
                </c:pt>
                <c:pt idx="35">
                  <c:v>880</c:v>
                </c:pt>
                <c:pt idx="36">
                  <c:v>896</c:v>
                </c:pt>
                <c:pt idx="37">
                  <c:v>912</c:v>
                </c:pt>
                <c:pt idx="38">
                  <c:v>944</c:v>
                </c:pt>
                <c:pt idx="39">
                  <c:v>976</c:v>
                </c:pt>
                <c:pt idx="40">
                  <c:v>992</c:v>
                </c:pt>
                <c:pt idx="41">
                  <c:v>1056</c:v>
                </c:pt>
                <c:pt idx="42">
                  <c:v>1072</c:v>
                </c:pt>
                <c:pt idx="43">
                  <c:v>1088</c:v>
                </c:pt>
                <c:pt idx="44">
                  <c:v>1104</c:v>
                </c:pt>
                <c:pt idx="45">
                  <c:v>1168</c:v>
                </c:pt>
                <c:pt idx="46">
                  <c:v>1184</c:v>
                </c:pt>
                <c:pt idx="47">
                  <c:v>1200</c:v>
                </c:pt>
              </c:numCache>
            </c:numRef>
          </c:xVal>
          <c:yVal>
            <c:numRef>
              <c:f>Sheet1!$CF$2:$CF$55</c:f>
              <c:numCache>
                <c:formatCode>General</c:formatCode>
                <c:ptCount val="54"/>
                <c:pt idx="0">
                  <c:v>0.22825573088222501</c:v>
                </c:pt>
                <c:pt idx="1">
                  <c:v>0.23239809794288199</c:v>
                </c:pt>
                <c:pt idx="2">
                  <c:v>0.233530086866123</c:v>
                </c:pt>
                <c:pt idx="3">
                  <c:v>0.23346549785197901</c:v>
                </c:pt>
                <c:pt idx="4">
                  <c:v>0.23579112271338201</c:v>
                </c:pt>
                <c:pt idx="5">
                  <c:v>0.23377486867421801</c:v>
                </c:pt>
                <c:pt idx="6">
                  <c:v>0.23667493644807799</c:v>
                </c:pt>
                <c:pt idx="7">
                  <c:v>0.23677775384986399</c:v>
                </c:pt>
                <c:pt idx="8">
                  <c:v>0.23015313287488001</c:v>
                </c:pt>
                <c:pt idx="9">
                  <c:v>0.230163988197573</c:v>
                </c:pt>
                <c:pt idx="10">
                  <c:v>0.22774477708080301</c:v>
                </c:pt>
                <c:pt idx="11">
                  <c:v>0.231810543871108</c:v>
                </c:pt>
                <c:pt idx="12">
                  <c:v>0.23420675328596799</c:v>
                </c:pt>
                <c:pt idx="13">
                  <c:v>0.234651437763186</c:v>
                </c:pt>
                <c:pt idx="14">
                  <c:v>0.22523265039565399</c:v>
                </c:pt>
                <c:pt idx="15">
                  <c:v>0.230932070382418</c:v>
                </c:pt>
                <c:pt idx="16">
                  <c:v>0.229988274241954</c:v>
                </c:pt>
                <c:pt idx="17">
                  <c:v>0.23044045999006199</c:v>
                </c:pt>
                <c:pt idx="18">
                  <c:v>0.227711599932227</c:v>
                </c:pt>
                <c:pt idx="19">
                  <c:v>0.22912574760488599</c:v>
                </c:pt>
                <c:pt idx="20">
                  <c:v>0.234253689021964</c:v>
                </c:pt>
                <c:pt idx="21">
                  <c:v>0.23260485943352999</c:v>
                </c:pt>
                <c:pt idx="22">
                  <c:v>0.23199451184769401</c:v>
                </c:pt>
                <c:pt idx="23">
                  <c:v>0.22844720001334201</c:v>
                </c:pt>
                <c:pt idx="24">
                  <c:v>0.23192319058196301</c:v>
                </c:pt>
                <c:pt idx="25">
                  <c:v>0.231302723046032</c:v>
                </c:pt>
                <c:pt idx="26">
                  <c:v>0.227617884559603</c:v>
                </c:pt>
                <c:pt idx="27">
                  <c:v>0.227632758787019</c:v>
                </c:pt>
                <c:pt idx="28">
                  <c:v>0.23059782310201599</c:v>
                </c:pt>
                <c:pt idx="29">
                  <c:v>0.23520020749101</c:v>
                </c:pt>
                <c:pt idx="30">
                  <c:v>0.23297037555595099</c:v>
                </c:pt>
                <c:pt idx="31">
                  <c:v>0.229773262779461</c:v>
                </c:pt>
                <c:pt idx="32">
                  <c:v>0.22804714993653499</c:v>
                </c:pt>
                <c:pt idx="33">
                  <c:v>0.229806103354081</c:v>
                </c:pt>
                <c:pt idx="34">
                  <c:v>0.228623551132971</c:v>
                </c:pt>
                <c:pt idx="35">
                  <c:v>0.23010030941307699</c:v>
                </c:pt>
                <c:pt idx="36">
                  <c:v>0.22771556555110001</c:v>
                </c:pt>
                <c:pt idx="37">
                  <c:v>0.22835929035392599</c:v>
                </c:pt>
                <c:pt idx="38">
                  <c:v>0.22748654299704399</c:v>
                </c:pt>
                <c:pt idx="39">
                  <c:v>0.23144774226113701</c:v>
                </c:pt>
                <c:pt idx="40">
                  <c:v>0.23254156038660501</c:v>
                </c:pt>
                <c:pt idx="41">
                  <c:v>0.22627033921196199</c:v>
                </c:pt>
                <c:pt idx="42">
                  <c:v>0.227516511536725</c:v>
                </c:pt>
                <c:pt idx="43">
                  <c:v>0.231588873996946</c:v>
                </c:pt>
                <c:pt idx="44">
                  <c:v>0.227427141264399</c:v>
                </c:pt>
                <c:pt idx="45">
                  <c:v>0.22843453949735701</c:v>
                </c:pt>
                <c:pt idx="46">
                  <c:v>0.23082211025339899</c:v>
                </c:pt>
                <c:pt idx="47">
                  <c:v>0.228047889481299</c:v>
                </c:pt>
                <c:pt idx="48">
                  <c:v>0.2306538174520337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F1D-4F8C-9E78-BA4E4CAEE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408448"/>
        <c:axId val="1077409008"/>
      </c:scatterChart>
      <c:valAx>
        <c:axId val="107740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09008"/>
        <c:crosses val="autoZero"/>
        <c:crossBetween val="midCat"/>
      </c:valAx>
      <c:valAx>
        <c:axId val="10774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08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Libya4 vs Sudan1 Before Scaling 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'libya4-SudanCorr'!$M$3</c:f>
              <c:strCache>
                <c:ptCount val="1"/>
                <c:pt idx="0">
                  <c:v>L4-Band1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'libya4-SudanCorr'!$M$4:$M$15</c:f>
              <c:numCache>
                <c:formatCode>0.0000</c:formatCode>
                <c:ptCount val="12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1-42E2-A16C-DB02BC7ABA16}"/>
            </c:ext>
          </c:extLst>
        </c:ser>
        <c:ser>
          <c:idx val="1"/>
          <c:order val="1"/>
          <c:tx>
            <c:strRef>
              <c:f>'libya4-SudanCorr'!$N$3</c:f>
              <c:strCache>
                <c:ptCount val="1"/>
                <c:pt idx="0">
                  <c:v>L4-Band2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'libya4-SudanCorr'!$N$4:$N$15</c:f>
              <c:numCache>
                <c:formatCode>0.0000</c:formatCode>
                <c:ptCount val="12"/>
                <c:pt idx="0">
                  <c:v>0.24700000000005201</c:v>
                </c:pt>
                <c:pt idx="1">
                  <c:v>0.24700000000005201</c:v>
                </c:pt>
                <c:pt idx="2">
                  <c:v>0.24700000000005201</c:v>
                </c:pt>
                <c:pt idx="3">
                  <c:v>0.24700000000005201</c:v>
                </c:pt>
                <c:pt idx="4">
                  <c:v>0.24700000000005201</c:v>
                </c:pt>
                <c:pt idx="5">
                  <c:v>0.24700000000005201</c:v>
                </c:pt>
                <c:pt idx="6">
                  <c:v>0.24700000000005201</c:v>
                </c:pt>
                <c:pt idx="7">
                  <c:v>0.24700000000005201</c:v>
                </c:pt>
                <c:pt idx="8">
                  <c:v>0.24700000000005201</c:v>
                </c:pt>
                <c:pt idx="9">
                  <c:v>0.24700000000005201</c:v>
                </c:pt>
                <c:pt idx="10">
                  <c:v>0.24700000000005201</c:v>
                </c:pt>
                <c:pt idx="11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A1-42E2-A16C-DB02BC7ABA16}"/>
            </c:ext>
          </c:extLst>
        </c:ser>
        <c:ser>
          <c:idx val="2"/>
          <c:order val="2"/>
          <c:tx>
            <c:strRef>
              <c:f>'libya4-SudanCorr'!$O$3</c:f>
              <c:strCache>
                <c:ptCount val="1"/>
                <c:pt idx="0">
                  <c:v>L4-Band3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'libya4-SudanCorr'!$O$4:$O$15</c:f>
              <c:numCache>
                <c:formatCode>0.0000</c:formatCode>
                <c:ptCount val="12"/>
                <c:pt idx="0">
                  <c:v>0.332900000000032</c:v>
                </c:pt>
                <c:pt idx="1">
                  <c:v>0.332900000000032</c:v>
                </c:pt>
                <c:pt idx="2">
                  <c:v>0.332900000000032</c:v>
                </c:pt>
                <c:pt idx="3">
                  <c:v>0.332900000000032</c:v>
                </c:pt>
                <c:pt idx="4">
                  <c:v>0.332900000000032</c:v>
                </c:pt>
                <c:pt idx="5">
                  <c:v>0.332900000000032</c:v>
                </c:pt>
                <c:pt idx="6">
                  <c:v>0.332900000000032</c:v>
                </c:pt>
                <c:pt idx="7">
                  <c:v>0.332900000000032</c:v>
                </c:pt>
                <c:pt idx="8">
                  <c:v>0.332900000000032</c:v>
                </c:pt>
                <c:pt idx="9">
                  <c:v>0.332900000000032</c:v>
                </c:pt>
                <c:pt idx="10">
                  <c:v>0.332900000000032</c:v>
                </c:pt>
                <c:pt idx="11">
                  <c:v>0.332900000000032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A1-42E2-A16C-DB02BC7ABA16}"/>
            </c:ext>
          </c:extLst>
        </c:ser>
        <c:ser>
          <c:idx val="3"/>
          <c:order val="3"/>
          <c:tx>
            <c:strRef>
              <c:f>'libya4-SudanCorr'!$P$3</c:f>
              <c:strCache>
                <c:ptCount val="1"/>
                <c:pt idx="0">
                  <c:v>L4-Band4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'libya4-SudanCorr'!$P$4:$P$15</c:f>
              <c:numCache>
                <c:formatCode>0.0000</c:formatCode>
                <c:ptCount val="12"/>
                <c:pt idx="0">
                  <c:v>0.45200000000010199</c:v>
                </c:pt>
                <c:pt idx="1">
                  <c:v>0.45200000000010199</c:v>
                </c:pt>
                <c:pt idx="2">
                  <c:v>0.45200000000010199</c:v>
                </c:pt>
                <c:pt idx="3">
                  <c:v>0.45200000000010199</c:v>
                </c:pt>
                <c:pt idx="4">
                  <c:v>0.45200000000010199</c:v>
                </c:pt>
                <c:pt idx="5">
                  <c:v>0.45200000000010199</c:v>
                </c:pt>
                <c:pt idx="6">
                  <c:v>0.45200000000010199</c:v>
                </c:pt>
                <c:pt idx="7">
                  <c:v>0.45200000000010199</c:v>
                </c:pt>
                <c:pt idx="8">
                  <c:v>0.45200000000010199</c:v>
                </c:pt>
                <c:pt idx="9">
                  <c:v>0.45200000000010199</c:v>
                </c:pt>
                <c:pt idx="10">
                  <c:v>0.45200000000010199</c:v>
                </c:pt>
                <c:pt idx="11">
                  <c:v>0.45200000000010199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6A1-42E2-A16C-DB02BC7ABA16}"/>
            </c:ext>
          </c:extLst>
        </c:ser>
        <c:ser>
          <c:idx val="4"/>
          <c:order val="4"/>
          <c:tx>
            <c:strRef>
              <c:f>'libya4-SudanCorr'!$Q$3</c:f>
              <c:strCache>
                <c:ptCount val="1"/>
                <c:pt idx="0">
                  <c:v>L4-Band5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'libya4-SudanCorr'!$Q$4:$Q$15</c:f>
              <c:numCache>
                <c:formatCode>0.0000</c:formatCode>
                <c:ptCount val="12"/>
                <c:pt idx="0">
                  <c:v>0.57709999999998496</c:v>
                </c:pt>
                <c:pt idx="1">
                  <c:v>0.57709999999998496</c:v>
                </c:pt>
                <c:pt idx="2">
                  <c:v>0.57709999999998496</c:v>
                </c:pt>
                <c:pt idx="3">
                  <c:v>0.57709999999998496</c:v>
                </c:pt>
                <c:pt idx="4">
                  <c:v>0.57709999999998596</c:v>
                </c:pt>
                <c:pt idx="5">
                  <c:v>0.57709999999998596</c:v>
                </c:pt>
                <c:pt idx="6">
                  <c:v>0.57709999999998596</c:v>
                </c:pt>
                <c:pt idx="7">
                  <c:v>0.57709999999998496</c:v>
                </c:pt>
                <c:pt idx="8">
                  <c:v>0.57709999999998596</c:v>
                </c:pt>
                <c:pt idx="9">
                  <c:v>0.57709999999998496</c:v>
                </c:pt>
                <c:pt idx="10">
                  <c:v>0.57709999999998496</c:v>
                </c:pt>
                <c:pt idx="11">
                  <c:v>0.57709999999998496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6A1-42E2-A16C-DB02BC7ABA16}"/>
            </c:ext>
          </c:extLst>
        </c:ser>
        <c:ser>
          <c:idx val="5"/>
          <c:order val="5"/>
          <c:tx>
            <c:strRef>
              <c:f>'libya4-SudanCorr'!$R$3</c:f>
              <c:strCache>
                <c:ptCount val="1"/>
                <c:pt idx="0">
                  <c:v>L4-Band6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'libya4-SudanCorr'!$R$4:$R$15</c:f>
              <c:numCache>
                <c:formatCode>0.0000</c:formatCode>
                <c:ptCount val="12"/>
                <c:pt idx="0">
                  <c:v>0.66970000000000096</c:v>
                </c:pt>
                <c:pt idx="1">
                  <c:v>0.66970000000000096</c:v>
                </c:pt>
                <c:pt idx="2">
                  <c:v>0.66970000000000096</c:v>
                </c:pt>
                <c:pt idx="3">
                  <c:v>0.66970000000000096</c:v>
                </c:pt>
                <c:pt idx="4">
                  <c:v>0.66970000000000096</c:v>
                </c:pt>
                <c:pt idx="5">
                  <c:v>0.66970000000000096</c:v>
                </c:pt>
                <c:pt idx="6">
                  <c:v>0.66970000000000096</c:v>
                </c:pt>
                <c:pt idx="7">
                  <c:v>0.66970000000000096</c:v>
                </c:pt>
                <c:pt idx="8">
                  <c:v>0.66970000000000096</c:v>
                </c:pt>
                <c:pt idx="9">
                  <c:v>0.66970000000000096</c:v>
                </c:pt>
                <c:pt idx="10">
                  <c:v>0.66970000000000096</c:v>
                </c:pt>
                <c:pt idx="11">
                  <c:v>0.66970000000000096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6A1-42E2-A16C-DB02BC7ABA16}"/>
            </c:ext>
          </c:extLst>
        </c:ser>
        <c:ser>
          <c:idx val="6"/>
          <c:order val="6"/>
          <c:tx>
            <c:strRef>
              <c:f>'libya4-SudanCorr'!$S$3</c:f>
              <c:strCache>
                <c:ptCount val="1"/>
                <c:pt idx="0">
                  <c:v>L4-Band7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'libya4-SudanCorr'!$S$4:$S$15</c:f>
              <c:numCache>
                <c:formatCode>0.0000</c:formatCode>
                <c:ptCount val="12"/>
                <c:pt idx="0">
                  <c:v>0.58350000000007696</c:v>
                </c:pt>
                <c:pt idx="1">
                  <c:v>0.58350000000007596</c:v>
                </c:pt>
                <c:pt idx="2">
                  <c:v>0.58350000000007696</c:v>
                </c:pt>
                <c:pt idx="3">
                  <c:v>0.58350000000007696</c:v>
                </c:pt>
                <c:pt idx="4">
                  <c:v>0.58350000000007596</c:v>
                </c:pt>
                <c:pt idx="5">
                  <c:v>0.58350000000007596</c:v>
                </c:pt>
                <c:pt idx="6">
                  <c:v>0.58350000000007596</c:v>
                </c:pt>
                <c:pt idx="7">
                  <c:v>0.58350000000007596</c:v>
                </c:pt>
                <c:pt idx="8">
                  <c:v>0.58350000000007596</c:v>
                </c:pt>
                <c:pt idx="9">
                  <c:v>0.58350000000007596</c:v>
                </c:pt>
                <c:pt idx="10">
                  <c:v>0.58350000000007596</c:v>
                </c:pt>
                <c:pt idx="11">
                  <c:v>0.58350000000007696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6A1-42E2-A16C-DB02BC7ABA16}"/>
            </c:ext>
          </c:extLst>
        </c:ser>
        <c:ser>
          <c:idx val="7"/>
          <c:order val="7"/>
          <c:tx>
            <c:strRef>
              <c:f>'libya4-SudanCorr'!$M$26</c:f>
              <c:strCache>
                <c:ptCount val="1"/>
                <c:pt idx="0">
                  <c:v>Su-Band1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'libya4-SudanCorr'!$M$27:$M$38</c:f>
              <c:numCache>
                <c:formatCode>0.0000</c:formatCode>
                <c:ptCount val="12"/>
                <c:pt idx="0">
                  <c:v>0.209299999999986</c:v>
                </c:pt>
                <c:pt idx="1">
                  <c:v>0.209299999999986</c:v>
                </c:pt>
                <c:pt idx="2">
                  <c:v>0.209299999999986</c:v>
                </c:pt>
                <c:pt idx="3">
                  <c:v>0.209299999999986</c:v>
                </c:pt>
                <c:pt idx="4">
                  <c:v>0.209299999999986</c:v>
                </c:pt>
                <c:pt idx="5">
                  <c:v>0.209299999999986</c:v>
                </c:pt>
                <c:pt idx="6">
                  <c:v>0.209299999999986</c:v>
                </c:pt>
                <c:pt idx="7">
                  <c:v>0.209299999999986</c:v>
                </c:pt>
                <c:pt idx="8">
                  <c:v>0.209299999999986</c:v>
                </c:pt>
                <c:pt idx="9">
                  <c:v>0.209299999999986</c:v>
                </c:pt>
                <c:pt idx="10">
                  <c:v>0.209299999999986</c:v>
                </c:pt>
                <c:pt idx="11">
                  <c:v>0.209299999999986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6A1-42E2-A16C-DB02BC7ABA16}"/>
            </c:ext>
          </c:extLst>
        </c:ser>
        <c:ser>
          <c:idx val="8"/>
          <c:order val="8"/>
          <c:tx>
            <c:strRef>
              <c:f>'libya4-SudanCorr'!$N$26</c:f>
              <c:strCache>
                <c:ptCount val="1"/>
                <c:pt idx="0">
                  <c:v>Su-Band2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'libya4-SudanCorr'!$N$27:$N$38</c:f>
              <c:numCache>
                <c:formatCode>0.0000</c:formatCode>
                <c:ptCount val="12"/>
                <c:pt idx="0">
                  <c:v>0.218399999999976</c:v>
                </c:pt>
                <c:pt idx="1">
                  <c:v>0.218399999999976</c:v>
                </c:pt>
                <c:pt idx="2">
                  <c:v>0.218399999999976</c:v>
                </c:pt>
                <c:pt idx="3">
                  <c:v>0.218399999999976</c:v>
                </c:pt>
                <c:pt idx="4">
                  <c:v>0.218399999999976</c:v>
                </c:pt>
                <c:pt idx="5">
                  <c:v>0.218399999999976</c:v>
                </c:pt>
                <c:pt idx="6">
                  <c:v>0.218399999999976</c:v>
                </c:pt>
                <c:pt idx="7">
                  <c:v>0.218399999999976</c:v>
                </c:pt>
                <c:pt idx="8">
                  <c:v>0.218399999999976</c:v>
                </c:pt>
                <c:pt idx="9">
                  <c:v>0.218399999999976</c:v>
                </c:pt>
                <c:pt idx="10">
                  <c:v>0.218399999999976</c:v>
                </c:pt>
                <c:pt idx="11">
                  <c:v>0.218399999999976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6A1-42E2-A16C-DB02BC7ABA16}"/>
            </c:ext>
          </c:extLst>
        </c:ser>
        <c:ser>
          <c:idx val="9"/>
          <c:order val="9"/>
          <c:tx>
            <c:strRef>
              <c:f>'libya4-SudanCorr'!$O$26</c:f>
              <c:strCache>
                <c:ptCount val="1"/>
                <c:pt idx="0">
                  <c:v>Su-Band3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'libya4-SudanCorr'!$O$27:$O$38</c:f>
              <c:numCache>
                <c:formatCode>0.0000</c:formatCode>
                <c:ptCount val="12"/>
                <c:pt idx="0">
                  <c:v>0.30089999999997602</c:v>
                </c:pt>
                <c:pt idx="1">
                  <c:v>0.30089999999997602</c:v>
                </c:pt>
                <c:pt idx="2">
                  <c:v>0.30089999999997602</c:v>
                </c:pt>
                <c:pt idx="3">
                  <c:v>0.30089999999997602</c:v>
                </c:pt>
                <c:pt idx="4">
                  <c:v>0.30089999999997702</c:v>
                </c:pt>
                <c:pt idx="5">
                  <c:v>0.30089999999997702</c:v>
                </c:pt>
                <c:pt idx="6">
                  <c:v>0.30089999999997602</c:v>
                </c:pt>
                <c:pt idx="7">
                  <c:v>0.30089999999997702</c:v>
                </c:pt>
                <c:pt idx="8">
                  <c:v>0.30089999999997602</c:v>
                </c:pt>
                <c:pt idx="9">
                  <c:v>0.30089999999997602</c:v>
                </c:pt>
                <c:pt idx="10">
                  <c:v>0.30089999999997602</c:v>
                </c:pt>
                <c:pt idx="11">
                  <c:v>0.30089999999997602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6A1-42E2-A16C-DB02BC7ABA16}"/>
            </c:ext>
          </c:extLst>
        </c:ser>
        <c:ser>
          <c:idx val="10"/>
          <c:order val="10"/>
          <c:tx>
            <c:strRef>
              <c:f>'libya4-SudanCorr'!$P$26</c:f>
              <c:strCache>
                <c:ptCount val="1"/>
                <c:pt idx="0">
                  <c:v>Su-Band4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'libya4-SudanCorr'!$P$27:$P$38</c:f>
              <c:numCache>
                <c:formatCode>0.0000</c:formatCode>
                <c:ptCount val="12"/>
                <c:pt idx="0">
                  <c:v>0.43190000000003897</c:v>
                </c:pt>
                <c:pt idx="1">
                  <c:v>0.43190000000003897</c:v>
                </c:pt>
                <c:pt idx="2">
                  <c:v>0.43190000000003897</c:v>
                </c:pt>
                <c:pt idx="3">
                  <c:v>0.43190000000003897</c:v>
                </c:pt>
                <c:pt idx="4">
                  <c:v>0.43190000000003897</c:v>
                </c:pt>
                <c:pt idx="5">
                  <c:v>0.43190000000003897</c:v>
                </c:pt>
                <c:pt idx="6">
                  <c:v>0.43190000000003897</c:v>
                </c:pt>
                <c:pt idx="7">
                  <c:v>0.43190000000003897</c:v>
                </c:pt>
                <c:pt idx="8">
                  <c:v>0.43190000000003897</c:v>
                </c:pt>
                <c:pt idx="9">
                  <c:v>0.43190000000003897</c:v>
                </c:pt>
                <c:pt idx="10">
                  <c:v>0.43190000000003897</c:v>
                </c:pt>
                <c:pt idx="11">
                  <c:v>0.43190000000003897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6A1-42E2-A16C-DB02BC7ABA16}"/>
            </c:ext>
          </c:extLst>
        </c:ser>
        <c:ser>
          <c:idx val="11"/>
          <c:order val="11"/>
          <c:tx>
            <c:strRef>
              <c:f>'libya4-SudanCorr'!$Q$26</c:f>
              <c:strCache>
                <c:ptCount val="1"/>
                <c:pt idx="0">
                  <c:v>Su-Band5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'libya4-SudanCorr'!$Q$27:$Q$38</c:f>
              <c:numCache>
                <c:formatCode>0.0000</c:formatCode>
                <c:ptCount val="12"/>
                <c:pt idx="0">
                  <c:v>0.54050000000005705</c:v>
                </c:pt>
                <c:pt idx="1">
                  <c:v>0.54050000000005705</c:v>
                </c:pt>
                <c:pt idx="2">
                  <c:v>0.54050000000005705</c:v>
                </c:pt>
                <c:pt idx="3">
                  <c:v>0.54050000000005705</c:v>
                </c:pt>
                <c:pt idx="4">
                  <c:v>0.54050000000005705</c:v>
                </c:pt>
                <c:pt idx="5">
                  <c:v>0.54050000000005705</c:v>
                </c:pt>
                <c:pt idx="6">
                  <c:v>0.54050000000005705</c:v>
                </c:pt>
                <c:pt idx="7">
                  <c:v>0.54050000000005705</c:v>
                </c:pt>
                <c:pt idx="8">
                  <c:v>0.54050000000005705</c:v>
                </c:pt>
                <c:pt idx="9">
                  <c:v>0.54050000000005705</c:v>
                </c:pt>
                <c:pt idx="10">
                  <c:v>0.54050000000005705</c:v>
                </c:pt>
                <c:pt idx="11">
                  <c:v>0.54050000000005705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6A1-42E2-A16C-DB02BC7ABA16}"/>
            </c:ext>
          </c:extLst>
        </c:ser>
        <c:ser>
          <c:idx val="12"/>
          <c:order val="12"/>
          <c:tx>
            <c:strRef>
              <c:f>'libya4-SudanCorr'!$R$26</c:f>
              <c:strCache>
                <c:ptCount val="1"/>
                <c:pt idx="0">
                  <c:v>Su-Band6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'libya4-SudanCorr'!$R$27:$R$38</c:f>
              <c:numCache>
                <c:formatCode>0.0000</c:formatCode>
                <c:ptCount val="12"/>
                <c:pt idx="0">
                  <c:v>0.66460000000005703</c:v>
                </c:pt>
                <c:pt idx="1">
                  <c:v>0.66460000000005703</c:v>
                </c:pt>
                <c:pt idx="2">
                  <c:v>0.66460000000005703</c:v>
                </c:pt>
                <c:pt idx="3">
                  <c:v>0.66460000000005703</c:v>
                </c:pt>
                <c:pt idx="4">
                  <c:v>0.66460000000005703</c:v>
                </c:pt>
                <c:pt idx="5">
                  <c:v>0.66460000000005703</c:v>
                </c:pt>
                <c:pt idx="6">
                  <c:v>0.66460000000005703</c:v>
                </c:pt>
                <c:pt idx="7">
                  <c:v>0.66460000000005703</c:v>
                </c:pt>
                <c:pt idx="8">
                  <c:v>0.66460000000005703</c:v>
                </c:pt>
                <c:pt idx="9">
                  <c:v>0.66460000000005703</c:v>
                </c:pt>
                <c:pt idx="10">
                  <c:v>0.66460000000005703</c:v>
                </c:pt>
                <c:pt idx="11">
                  <c:v>0.66460000000005703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6A1-42E2-A16C-DB02BC7ABA16}"/>
            </c:ext>
          </c:extLst>
        </c:ser>
        <c:ser>
          <c:idx val="13"/>
          <c:order val="13"/>
          <c:tx>
            <c:strRef>
              <c:f>'libya4-SudanCorr'!$S$26</c:f>
              <c:strCache>
                <c:ptCount val="1"/>
                <c:pt idx="0">
                  <c:v>Su-Band7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'libya4-SudanCorr'!$S$27:$S$38</c:f>
              <c:numCache>
                <c:formatCode>0.0000</c:formatCode>
                <c:ptCount val="12"/>
                <c:pt idx="0">
                  <c:v>0.57839999999991998</c:v>
                </c:pt>
                <c:pt idx="1">
                  <c:v>0.57839999999991998</c:v>
                </c:pt>
                <c:pt idx="2">
                  <c:v>0.57839999999991998</c:v>
                </c:pt>
                <c:pt idx="3">
                  <c:v>0.57839999999991998</c:v>
                </c:pt>
                <c:pt idx="4">
                  <c:v>0.57839999999991998</c:v>
                </c:pt>
                <c:pt idx="5">
                  <c:v>0.57839999999991998</c:v>
                </c:pt>
                <c:pt idx="6">
                  <c:v>0.57839999999991998</c:v>
                </c:pt>
                <c:pt idx="7">
                  <c:v>0.57839999999991998</c:v>
                </c:pt>
                <c:pt idx="8">
                  <c:v>0.57839999999991998</c:v>
                </c:pt>
                <c:pt idx="9">
                  <c:v>0.57839999999991998</c:v>
                </c:pt>
                <c:pt idx="10">
                  <c:v>0.57839999999991998</c:v>
                </c:pt>
                <c:pt idx="11">
                  <c:v>0.57839999999991998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6A1-42E2-A16C-DB02BC7AB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974000"/>
        <c:axId val="747973440"/>
      </c:scatterChart>
      <c:valAx>
        <c:axId val="74797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73440"/>
        <c:crosses val="autoZero"/>
        <c:crossBetween val="midCat"/>
      </c:valAx>
      <c:valAx>
        <c:axId val="7479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974000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Libya4 vs Sudan1 After Scaling 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715149424315957E-2"/>
          <c:y val="9.7733860342556003E-2"/>
          <c:w val="0.89803973380365909"/>
          <c:h val="0.729806313736474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'libya4-SudanCorr'!$M$3</c:f>
              <c:strCache>
                <c:ptCount val="1"/>
                <c:pt idx="0">
                  <c:v>L4-Band1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'libya4-SudanCorr'!$M$4:$M$15</c:f>
              <c:numCache>
                <c:formatCode>0.0000</c:formatCode>
                <c:ptCount val="12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6C-4323-9F1E-D66A56CAF35E}"/>
            </c:ext>
          </c:extLst>
        </c:ser>
        <c:ser>
          <c:idx val="1"/>
          <c:order val="1"/>
          <c:tx>
            <c:strRef>
              <c:f>'libya4-SudanCorr'!$N$3</c:f>
              <c:strCache>
                <c:ptCount val="1"/>
                <c:pt idx="0">
                  <c:v>L4-Band2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'libya4-SudanCorr'!$N$4:$N$15</c:f>
              <c:numCache>
                <c:formatCode>0.0000</c:formatCode>
                <c:ptCount val="12"/>
                <c:pt idx="0">
                  <c:v>0.24700000000005201</c:v>
                </c:pt>
                <c:pt idx="1">
                  <c:v>0.24700000000005201</c:v>
                </c:pt>
                <c:pt idx="2">
                  <c:v>0.24700000000005201</c:v>
                </c:pt>
                <c:pt idx="3">
                  <c:v>0.24700000000005201</c:v>
                </c:pt>
                <c:pt idx="4">
                  <c:v>0.24700000000005201</c:v>
                </c:pt>
                <c:pt idx="5">
                  <c:v>0.24700000000005201</c:v>
                </c:pt>
                <c:pt idx="6">
                  <c:v>0.24700000000005201</c:v>
                </c:pt>
                <c:pt idx="7">
                  <c:v>0.24700000000005201</c:v>
                </c:pt>
                <c:pt idx="8">
                  <c:v>0.24700000000005201</c:v>
                </c:pt>
                <c:pt idx="9">
                  <c:v>0.24700000000005201</c:v>
                </c:pt>
                <c:pt idx="10">
                  <c:v>0.24700000000005201</c:v>
                </c:pt>
                <c:pt idx="11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6C-4323-9F1E-D66A56CAF35E}"/>
            </c:ext>
          </c:extLst>
        </c:ser>
        <c:ser>
          <c:idx val="2"/>
          <c:order val="2"/>
          <c:tx>
            <c:strRef>
              <c:f>'libya4-SudanCorr'!$O$3</c:f>
              <c:strCache>
                <c:ptCount val="1"/>
                <c:pt idx="0">
                  <c:v>L4-Band3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'libya4-SudanCorr'!$O$4:$O$15</c:f>
              <c:numCache>
                <c:formatCode>0.0000</c:formatCode>
                <c:ptCount val="12"/>
                <c:pt idx="0">
                  <c:v>0.332900000000032</c:v>
                </c:pt>
                <c:pt idx="1">
                  <c:v>0.332900000000032</c:v>
                </c:pt>
                <c:pt idx="2">
                  <c:v>0.332900000000032</c:v>
                </c:pt>
                <c:pt idx="3">
                  <c:v>0.332900000000032</c:v>
                </c:pt>
                <c:pt idx="4">
                  <c:v>0.332900000000032</c:v>
                </c:pt>
                <c:pt idx="5">
                  <c:v>0.332900000000032</c:v>
                </c:pt>
                <c:pt idx="6">
                  <c:v>0.332900000000032</c:v>
                </c:pt>
                <c:pt idx="7">
                  <c:v>0.332900000000032</c:v>
                </c:pt>
                <c:pt idx="8">
                  <c:v>0.332900000000032</c:v>
                </c:pt>
                <c:pt idx="9">
                  <c:v>0.332900000000032</c:v>
                </c:pt>
                <c:pt idx="10">
                  <c:v>0.332900000000032</c:v>
                </c:pt>
                <c:pt idx="11">
                  <c:v>0.332900000000032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6C-4323-9F1E-D66A56CAF35E}"/>
            </c:ext>
          </c:extLst>
        </c:ser>
        <c:ser>
          <c:idx val="3"/>
          <c:order val="3"/>
          <c:tx>
            <c:strRef>
              <c:f>'libya4-SudanCorr'!$P$3</c:f>
              <c:strCache>
                <c:ptCount val="1"/>
                <c:pt idx="0">
                  <c:v>L4-Band4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'libya4-SudanCorr'!$P$4:$P$15</c:f>
              <c:numCache>
                <c:formatCode>0.0000</c:formatCode>
                <c:ptCount val="12"/>
                <c:pt idx="0">
                  <c:v>0.45200000000010199</c:v>
                </c:pt>
                <c:pt idx="1">
                  <c:v>0.45200000000010199</c:v>
                </c:pt>
                <c:pt idx="2">
                  <c:v>0.45200000000010199</c:v>
                </c:pt>
                <c:pt idx="3">
                  <c:v>0.45200000000010199</c:v>
                </c:pt>
                <c:pt idx="4">
                  <c:v>0.45200000000010199</c:v>
                </c:pt>
                <c:pt idx="5">
                  <c:v>0.45200000000010199</c:v>
                </c:pt>
                <c:pt idx="6">
                  <c:v>0.45200000000010199</c:v>
                </c:pt>
                <c:pt idx="7">
                  <c:v>0.45200000000010199</c:v>
                </c:pt>
                <c:pt idx="8">
                  <c:v>0.45200000000010199</c:v>
                </c:pt>
                <c:pt idx="9">
                  <c:v>0.45200000000010199</c:v>
                </c:pt>
                <c:pt idx="10">
                  <c:v>0.45200000000010199</c:v>
                </c:pt>
                <c:pt idx="11">
                  <c:v>0.45200000000010199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6C-4323-9F1E-D66A56CAF35E}"/>
            </c:ext>
          </c:extLst>
        </c:ser>
        <c:ser>
          <c:idx val="4"/>
          <c:order val="4"/>
          <c:tx>
            <c:strRef>
              <c:f>'libya4-SudanCorr'!$Q$3</c:f>
              <c:strCache>
                <c:ptCount val="1"/>
                <c:pt idx="0">
                  <c:v>L4-Band5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'libya4-SudanCorr'!$Q$4:$Q$15</c:f>
              <c:numCache>
                <c:formatCode>0.0000</c:formatCode>
                <c:ptCount val="12"/>
                <c:pt idx="0">
                  <c:v>0.57709999999998496</c:v>
                </c:pt>
                <c:pt idx="1">
                  <c:v>0.57709999999998496</c:v>
                </c:pt>
                <c:pt idx="2">
                  <c:v>0.57709999999998496</c:v>
                </c:pt>
                <c:pt idx="3">
                  <c:v>0.57709999999998496</c:v>
                </c:pt>
                <c:pt idx="4">
                  <c:v>0.57709999999998596</c:v>
                </c:pt>
                <c:pt idx="5">
                  <c:v>0.57709999999998596</c:v>
                </c:pt>
                <c:pt idx="6">
                  <c:v>0.57709999999998596</c:v>
                </c:pt>
                <c:pt idx="7">
                  <c:v>0.57709999999998496</c:v>
                </c:pt>
                <c:pt idx="8">
                  <c:v>0.57709999999998596</c:v>
                </c:pt>
                <c:pt idx="9">
                  <c:v>0.57709999999998496</c:v>
                </c:pt>
                <c:pt idx="10">
                  <c:v>0.57709999999998496</c:v>
                </c:pt>
                <c:pt idx="11">
                  <c:v>0.57709999999998496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06C-4323-9F1E-D66A56CAF35E}"/>
            </c:ext>
          </c:extLst>
        </c:ser>
        <c:ser>
          <c:idx val="5"/>
          <c:order val="5"/>
          <c:tx>
            <c:strRef>
              <c:f>'libya4-SudanCorr'!$R$3</c:f>
              <c:strCache>
                <c:ptCount val="1"/>
                <c:pt idx="0">
                  <c:v>L4-Band6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'libya4-SudanCorr'!$R$4:$R$15</c:f>
              <c:numCache>
                <c:formatCode>0.0000</c:formatCode>
                <c:ptCount val="12"/>
                <c:pt idx="0">
                  <c:v>0.66970000000000096</c:v>
                </c:pt>
                <c:pt idx="1">
                  <c:v>0.66970000000000096</c:v>
                </c:pt>
                <c:pt idx="2">
                  <c:v>0.66970000000000096</c:v>
                </c:pt>
                <c:pt idx="3">
                  <c:v>0.66970000000000096</c:v>
                </c:pt>
                <c:pt idx="4">
                  <c:v>0.66970000000000096</c:v>
                </c:pt>
                <c:pt idx="5">
                  <c:v>0.66970000000000096</c:v>
                </c:pt>
                <c:pt idx="6">
                  <c:v>0.66970000000000096</c:v>
                </c:pt>
                <c:pt idx="7">
                  <c:v>0.66970000000000096</c:v>
                </c:pt>
                <c:pt idx="8">
                  <c:v>0.66970000000000096</c:v>
                </c:pt>
                <c:pt idx="9">
                  <c:v>0.66970000000000096</c:v>
                </c:pt>
                <c:pt idx="10">
                  <c:v>0.66970000000000096</c:v>
                </c:pt>
                <c:pt idx="11">
                  <c:v>0.66970000000000096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06C-4323-9F1E-D66A56CAF35E}"/>
            </c:ext>
          </c:extLst>
        </c:ser>
        <c:ser>
          <c:idx val="6"/>
          <c:order val="6"/>
          <c:tx>
            <c:strRef>
              <c:f>'libya4-SudanCorr'!$S$3</c:f>
              <c:strCache>
                <c:ptCount val="1"/>
                <c:pt idx="0">
                  <c:v>L4-Band7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/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'libya4-SudanCorr'!$S$4:$S$15</c:f>
              <c:numCache>
                <c:formatCode>0.0000</c:formatCode>
                <c:ptCount val="12"/>
                <c:pt idx="0">
                  <c:v>0.58350000000007696</c:v>
                </c:pt>
                <c:pt idx="1">
                  <c:v>0.58350000000007596</c:v>
                </c:pt>
                <c:pt idx="2">
                  <c:v>0.58350000000007696</c:v>
                </c:pt>
                <c:pt idx="3">
                  <c:v>0.58350000000007696</c:v>
                </c:pt>
                <c:pt idx="4">
                  <c:v>0.58350000000007596</c:v>
                </c:pt>
                <c:pt idx="5">
                  <c:v>0.58350000000007596</c:v>
                </c:pt>
                <c:pt idx="6">
                  <c:v>0.58350000000007596</c:v>
                </c:pt>
                <c:pt idx="7">
                  <c:v>0.58350000000007596</c:v>
                </c:pt>
                <c:pt idx="8">
                  <c:v>0.58350000000007596</c:v>
                </c:pt>
                <c:pt idx="9">
                  <c:v>0.58350000000007596</c:v>
                </c:pt>
                <c:pt idx="10">
                  <c:v>0.58350000000007596</c:v>
                </c:pt>
                <c:pt idx="11">
                  <c:v>0.58350000000007696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06C-4323-9F1E-D66A56CAF35E}"/>
            </c:ext>
          </c:extLst>
        </c:ser>
        <c:ser>
          <c:idx val="7"/>
          <c:order val="7"/>
          <c:tx>
            <c:strRef>
              <c:f>'libya4-SudanCorr'!$M$26</c:f>
              <c:strCache>
                <c:ptCount val="1"/>
                <c:pt idx="0">
                  <c:v>Su-Band1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'libya4-SudanCorr'!$U$47:$U$59</c:f>
              <c:numCache>
                <c:formatCode>0.0000</c:formatCode>
                <c:ptCount val="13"/>
                <c:pt idx="0">
                  <c:v>0.22890000000001201</c:v>
                </c:pt>
                <c:pt idx="1">
                  <c:v>0.22890000000001201</c:v>
                </c:pt>
                <c:pt idx="2">
                  <c:v>0.22890000000001201</c:v>
                </c:pt>
                <c:pt idx="3">
                  <c:v>0.22890000000001201</c:v>
                </c:pt>
                <c:pt idx="4">
                  <c:v>0.22890000000001201</c:v>
                </c:pt>
                <c:pt idx="5">
                  <c:v>0.22890000000001201</c:v>
                </c:pt>
                <c:pt idx="6">
                  <c:v>0.22890000000001201</c:v>
                </c:pt>
                <c:pt idx="7">
                  <c:v>0.22890000000001201</c:v>
                </c:pt>
                <c:pt idx="8">
                  <c:v>0.22890000000001201</c:v>
                </c:pt>
                <c:pt idx="9">
                  <c:v>0.22890000000001201</c:v>
                </c:pt>
                <c:pt idx="10">
                  <c:v>0.22890000000001201</c:v>
                </c:pt>
                <c:pt idx="11">
                  <c:v>0.22890000000001201</c:v>
                </c:pt>
                <c:pt idx="12">
                  <c:v>0.22890000000001204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06C-4323-9F1E-D66A56CAF35E}"/>
            </c:ext>
          </c:extLst>
        </c:ser>
        <c:ser>
          <c:idx val="8"/>
          <c:order val="8"/>
          <c:tx>
            <c:strRef>
              <c:f>'libya4-SudanCorr'!$N$26</c:f>
              <c:strCache>
                <c:ptCount val="1"/>
                <c:pt idx="0">
                  <c:v>Su-Band2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'libya4-SudanCorr'!$V$47:$V$59</c:f>
              <c:numCache>
                <c:formatCode>0.0000</c:formatCode>
                <c:ptCount val="13"/>
                <c:pt idx="0">
                  <c:v>0.24700000000005204</c:v>
                </c:pt>
                <c:pt idx="1">
                  <c:v>0.24700000000005204</c:v>
                </c:pt>
                <c:pt idx="2">
                  <c:v>0.24700000000005204</c:v>
                </c:pt>
                <c:pt idx="3">
                  <c:v>0.24700000000005204</c:v>
                </c:pt>
                <c:pt idx="4">
                  <c:v>0.24700000000005204</c:v>
                </c:pt>
                <c:pt idx="5">
                  <c:v>0.24700000000005204</c:v>
                </c:pt>
                <c:pt idx="6">
                  <c:v>0.24700000000005204</c:v>
                </c:pt>
                <c:pt idx="7">
                  <c:v>0.24700000000005204</c:v>
                </c:pt>
                <c:pt idx="8">
                  <c:v>0.24700000000005204</c:v>
                </c:pt>
                <c:pt idx="9">
                  <c:v>0.24700000000005204</c:v>
                </c:pt>
                <c:pt idx="10">
                  <c:v>0.24700000000005204</c:v>
                </c:pt>
                <c:pt idx="11">
                  <c:v>0.24700000000005204</c:v>
                </c:pt>
                <c:pt idx="12">
                  <c:v>0.24700000000005201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06C-4323-9F1E-D66A56CAF35E}"/>
            </c:ext>
          </c:extLst>
        </c:ser>
        <c:ser>
          <c:idx val="9"/>
          <c:order val="9"/>
          <c:tx>
            <c:strRef>
              <c:f>'libya4-SudanCorr'!$O$26</c:f>
              <c:strCache>
                <c:ptCount val="1"/>
                <c:pt idx="0">
                  <c:v>Su-Band3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'libya4-SudanCorr'!$W$47:$W$59</c:f>
              <c:numCache>
                <c:formatCode>0.0000</c:formatCode>
                <c:ptCount val="13"/>
                <c:pt idx="0">
                  <c:v>0.33290000000003173</c:v>
                </c:pt>
                <c:pt idx="1">
                  <c:v>0.33290000000003173</c:v>
                </c:pt>
                <c:pt idx="2">
                  <c:v>0.33290000000003173</c:v>
                </c:pt>
                <c:pt idx="3">
                  <c:v>0.33290000000003173</c:v>
                </c:pt>
                <c:pt idx="4">
                  <c:v>0.33290000000003284</c:v>
                </c:pt>
                <c:pt idx="5">
                  <c:v>0.33290000000003284</c:v>
                </c:pt>
                <c:pt idx="6">
                  <c:v>0.33290000000003173</c:v>
                </c:pt>
                <c:pt idx="7">
                  <c:v>0.33290000000003284</c:v>
                </c:pt>
                <c:pt idx="8">
                  <c:v>0.33290000000003173</c:v>
                </c:pt>
                <c:pt idx="9">
                  <c:v>0.33290000000003173</c:v>
                </c:pt>
                <c:pt idx="10">
                  <c:v>0.33290000000003173</c:v>
                </c:pt>
                <c:pt idx="11">
                  <c:v>0.33290000000003173</c:v>
                </c:pt>
                <c:pt idx="12">
                  <c:v>0.33290000000003195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06C-4323-9F1E-D66A56CAF35E}"/>
            </c:ext>
          </c:extLst>
        </c:ser>
        <c:ser>
          <c:idx val="10"/>
          <c:order val="10"/>
          <c:tx>
            <c:strRef>
              <c:f>'libya4-SudanCorr'!$P$26</c:f>
              <c:strCache>
                <c:ptCount val="1"/>
                <c:pt idx="0">
                  <c:v>Su-Band4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'libya4-SudanCorr'!$X$47:$X$59</c:f>
              <c:numCache>
                <c:formatCode>0.0000</c:formatCode>
                <c:ptCount val="13"/>
                <c:pt idx="0">
                  <c:v>0.45200000000010204</c:v>
                </c:pt>
                <c:pt idx="1">
                  <c:v>0.45200000000010204</c:v>
                </c:pt>
                <c:pt idx="2">
                  <c:v>0.45200000000010204</c:v>
                </c:pt>
                <c:pt idx="3">
                  <c:v>0.45200000000010204</c:v>
                </c:pt>
                <c:pt idx="4">
                  <c:v>0.45200000000010204</c:v>
                </c:pt>
                <c:pt idx="5">
                  <c:v>0.45200000000010204</c:v>
                </c:pt>
                <c:pt idx="6">
                  <c:v>0.45200000000010204</c:v>
                </c:pt>
                <c:pt idx="7">
                  <c:v>0.45200000000010204</c:v>
                </c:pt>
                <c:pt idx="8">
                  <c:v>0.45200000000010204</c:v>
                </c:pt>
                <c:pt idx="9">
                  <c:v>0.45200000000010204</c:v>
                </c:pt>
                <c:pt idx="10">
                  <c:v>0.45200000000010204</c:v>
                </c:pt>
                <c:pt idx="11">
                  <c:v>0.45200000000010204</c:v>
                </c:pt>
                <c:pt idx="12">
                  <c:v>0.45200000000010193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06C-4323-9F1E-D66A56CAF35E}"/>
            </c:ext>
          </c:extLst>
        </c:ser>
        <c:ser>
          <c:idx val="11"/>
          <c:order val="11"/>
          <c:tx>
            <c:strRef>
              <c:f>'libya4-SudanCorr'!$Q$26</c:f>
              <c:strCache>
                <c:ptCount val="1"/>
                <c:pt idx="0">
                  <c:v>Su-Band5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'libya4-SudanCorr'!$Y$47:$Y$59</c:f>
              <c:numCache>
                <c:formatCode>0.0000</c:formatCode>
                <c:ptCount val="13"/>
                <c:pt idx="0">
                  <c:v>0.57709999999998529</c:v>
                </c:pt>
                <c:pt idx="1">
                  <c:v>0.57709999999998529</c:v>
                </c:pt>
                <c:pt idx="2">
                  <c:v>0.57709999999998529</c:v>
                </c:pt>
                <c:pt idx="3">
                  <c:v>0.57709999999998529</c:v>
                </c:pt>
                <c:pt idx="4">
                  <c:v>0.57709999999998529</c:v>
                </c:pt>
                <c:pt idx="5">
                  <c:v>0.57709999999998529</c:v>
                </c:pt>
                <c:pt idx="6">
                  <c:v>0.57709999999998529</c:v>
                </c:pt>
                <c:pt idx="7">
                  <c:v>0.57709999999998529</c:v>
                </c:pt>
                <c:pt idx="8">
                  <c:v>0.57709999999998529</c:v>
                </c:pt>
                <c:pt idx="9">
                  <c:v>0.57709999999998529</c:v>
                </c:pt>
                <c:pt idx="10">
                  <c:v>0.57709999999998529</c:v>
                </c:pt>
                <c:pt idx="11">
                  <c:v>0.57709999999998529</c:v>
                </c:pt>
                <c:pt idx="12">
                  <c:v>0.57709999999998518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06C-4323-9F1E-D66A56CAF35E}"/>
            </c:ext>
          </c:extLst>
        </c:ser>
        <c:ser>
          <c:idx val="12"/>
          <c:order val="12"/>
          <c:tx>
            <c:strRef>
              <c:f>'libya4-SudanCorr'!$R$26</c:f>
              <c:strCache>
                <c:ptCount val="1"/>
                <c:pt idx="0">
                  <c:v>Su-Band6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'libya4-SudanCorr'!$Z$47:$Z$59</c:f>
              <c:numCache>
                <c:formatCode>0.0000</c:formatCode>
                <c:ptCount val="13"/>
                <c:pt idx="0">
                  <c:v>0.66970000000000118</c:v>
                </c:pt>
                <c:pt idx="1">
                  <c:v>0.66970000000000118</c:v>
                </c:pt>
                <c:pt idx="2">
                  <c:v>0.66970000000000118</c:v>
                </c:pt>
                <c:pt idx="3">
                  <c:v>0.66970000000000118</c:v>
                </c:pt>
                <c:pt idx="4">
                  <c:v>0.66970000000000118</c:v>
                </c:pt>
                <c:pt idx="5">
                  <c:v>0.66970000000000118</c:v>
                </c:pt>
                <c:pt idx="6">
                  <c:v>0.66970000000000118</c:v>
                </c:pt>
                <c:pt idx="7">
                  <c:v>0.66970000000000118</c:v>
                </c:pt>
                <c:pt idx="8">
                  <c:v>0.66970000000000118</c:v>
                </c:pt>
                <c:pt idx="9">
                  <c:v>0.66970000000000118</c:v>
                </c:pt>
                <c:pt idx="10">
                  <c:v>0.66970000000000118</c:v>
                </c:pt>
                <c:pt idx="11">
                  <c:v>0.66970000000000118</c:v>
                </c:pt>
                <c:pt idx="12">
                  <c:v>0.66970000000000118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06C-4323-9F1E-D66A56CAF35E}"/>
            </c:ext>
          </c:extLst>
        </c:ser>
        <c:ser>
          <c:idx val="13"/>
          <c:order val="13"/>
          <c:tx>
            <c:strRef>
              <c:f>'libya4-SudanCorr'!$S$26</c:f>
              <c:strCache>
                <c:ptCount val="1"/>
                <c:pt idx="0">
                  <c:v>Su-Band7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strRef>
              <c:f>'libya4-SudanCorr'!$L$4:$L$15</c:f>
              <c:strCache>
                <c:ptCount val="12"/>
                <c:pt idx="0">
                  <c:v>Month1</c:v>
                </c:pt>
                <c:pt idx="1">
                  <c:v>Month2</c:v>
                </c:pt>
                <c:pt idx="2">
                  <c:v>Month3</c:v>
                </c:pt>
                <c:pt idx="3">
                  <c:v>Month4</c:v>
                </c:pt>
                <c:pt idx="4">
                  <c:v>Month5</c:v>
                </c:pt>
                <c:pt idx="5">
                  <c:v>Month6</c:v>
                </c:pt>
                <c:pt idx="6">
                  <c:v>Month7</c:v>
                </c:pt>
                <c:pt idx="7">
                  <c:v>Month8</c:v>
                </c:pt>
                <c:pt idx="8">
                  <c:v>Month9</c:v>
                </c:pt>
                <c:pt idx="9">
                  <c:v>Month10</c:v>
                </c:pt>
                <c:pt idx="10">
                  <c:v>Month11</c:v>
                </c:pt>
                <c:pt idx="11">
                  <c:v>Month12</c:v>
                </c:pt>
              </c:strCache>
            </c:strRef>
          </c:xVal>
          <c:yVal>
            <c:numRef>
              <c:f>'libya4-SudanCorr'!$AA$47:$AA$59</c:f>
              <c:numCache>
                <c:formatCode>0.0000</c:formatCode>
                <c:ptCount val="13"/>
                <c:pt idx="0">
                  <c:v>0.58350000000007607</c:v>
                </c:pt>
                <c:pt idx="1">
                  <c:v>0.58350000000007607</c:v>
                </c:pt>
                <c:pt idx="2">
                  <c:v>0.58350000000007607</c:v>
                </c:pt>
                <c:pt idx="3">
                  <c:v>0.58350000000007607</c:v>
                </c:pt>
                <c:pt idx="4">
                  <c:v>0.58350000000007607</c:v>
                </c:pt>
                <c:pt idx="5">
                  <c:v>0.58350000000007607</c:v>
                </c:pt>
                <c:pt idx="6">
                  <c:v>0.58350000000007607</c:v>
                </c:pt>
                <c:pt idx="7">
                  <c:v>0.58350000000007607</c:v>
                </c:pt>
                <c:pt idx="8">
                  <c:v>0.58350000000007607</c:v>
                </c:pt>
                <c:pt idx="9">
                  <c:v>0.58350000000007607</c:v>
                </c:pt>
                <c:pt idx="10">
                  <c:v>0.58350000000007607</c:v>
                </c:pt>
                <c:pt idx="11">
                  <c:v>0.58350000000007607</c:v>
                </c:pt>
                <c:pt idx="12">
                  <c:v>0.58350000000007618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06C-4323-9F1E-D66A56CAF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177616"/>
        <c:axId val="787172016"/>
      </c:scatterChart>
      <c:valAx>
        <c:axId val="7871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172016"/>
        <c:crosses val="autoZero"/>
        <c:crossBetween val="midCat"/>
      </c:valAx>
      <c:valAx>
        <c:axId val="7871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177616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2ED35-4C93-43B4-A60D-52418CF6E0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A5D028-5AD1-41A1-97B7-12DD8AB4A501}">
      <dgm:prSet phldrT="[Text]"/>
      <dgm:spPr/>
      <dgm:t>
        <a:bodyPr/>
        <a:lstStyle/>
        <a:p>
          <a:pPr algn="l"/>
          <a:r>
            <a:rPr lang="en-US" dirty="0" smtClean="0"/>
            <a:t>Libya1</a:t>
          </a:r>
          <a:endParaRPr lang="en-US" dirty="0"/>
        </a:p>
      </dgm:t>
    </dgm:pt>
    <dgm:pt modelId="{C967C2E0-7546-4F08-9544-7CF8E12B4666}" type="parTrans" cxnId="{B8C5C800-42FE-4C20-8A10-118B49F581CF}">
      <dgm:prSet/>
      <dgm:spPr/>
      <dgm:t>
        <a:bodyPr/>
        <a:lstStyle/>
        <a:p>
          <a:pPr algn="l"/>
          <a:endParaRPr lang="en-US"/>
        </a:p>
      </dgm:t>
    </dgm:pt>
    <dgm:pt modelId="{9E5FF0E5-7B2B-4A2D-BFA0-D9EB7605D71C}" type="sibTrans" cxnId="{B8C5C800-42FE-4C20-8A10-118B49F581CF}">
      <dgm:prSet/>
      <dgm:spPr/>
      <dgm:t>
        <a:bodyPr/>
        <a:lstStyle/>
        <a:p>
          <a:pPr algn="l"/>
          <a:endParaRPr lang="en-US"/>
        </a:p>
      </dgm:t>
    </dgm:pt>
    <dgm:pt modelId="{F799452C-0D64-454E-BF8D-598B9FE830CD}">
      <dgm:prSet phldrT="[Text]"/>
      <dgm:spPr/>
      <dgm:t>
        <a:bodyPr/>
        <a:lstStyle/>
        <a:p>
          <a:pPr algn="l"/>
          <a:r>
            <a:rPr lang="en-US" dirty="0" err="1" smtClean="0"/>
            <a:t>CorrectionMap</a:t>
          </a:r>
          <a:endParaRPr lang="en-US" dirty="0"/>
        </a:p>
      </dgm:t>
    </dgm:pt>
    <dgm:pt modelId="{688A6F04-3D1C-4960-8A65-8C992C381301}" type="parTrans" cxnId="{63FA279E-4288-4567-B300-6D9C2331A788}">
      <dgm:prSet/>
      <dgm:spPr/>
      <dgm:t>
        <a:bodyPr/>
        <a:lstStyle/>
        <a:p>
          <a:pPr algn="l"/>
          <a:endParaRPr lang="en-US"/>
        </a:p>
      </dgm:t>
    </dgm:pt>
    <dgm:pt modelId="{A303645F-9D04-4CCB-A51C-5F197B11DAFA}" type="sibTrans" cxnId="{63FA279E-4288-4567-B300-6D9C2331A788}">
      <dgm:prSet/>
      <dgm:spPr/>
      <dgm:t>
        <a:bodyPr/>
        <a:lstStyle/>
        <a:p>
          <a:pPr algn="l"/>
          <a:endParaRPr lang="en-US"/>
        </a:p>
      </dgm:t>
    </dgm:pt>
    <dgm:pt modelId="{93BAEFDD-6795-408B-84A1-54E19BF99197}">
      <dgm:prSet phldrT="[Text]"/>
      <dgm:spPr/>
      <dgm:t>
        <a:bodyPr/>
        <a:lstStyle/>
        <a:p>
          <a:pPr algn="l"/>
          <a:r>
            <a:rPr lang="en-US" dirty="0" smtClean="0"/>
            <a:t>Scale factor to Libya4</a:t>
          </a:r>
          <a:endParaRPr lang="en-US" dirty="0"/>
        </a:p>
      </dgm:t>
    </dgm:pt>
    <dgm:pt modelId="{23ECE5C9-F27C-4C51-A0BF-D7A67353B5ED}" type="parTrans" cxnId="{F7A8D08B-E62B-45B6-A18F-AC001AAC18F0}">
      <dgm:prSet/>
      <dgm:spPr/>
      <dgm:t>
        <a:bodyPr/>
        <a:lstStyle/>
        <a:p>
          <a:pPr algn="l"/>
          <a:endParaRPr lang="en-US"/>
        </a:p>
      </dgm:t>
    </dgm:pt>
    <dgm:pt modelId="{EAA8CBD6-0E7B-4A6C-817D-299BD5F8EECD}" type="sibTrans" cxnId="{F7A8D08B-E62B-45B6-A18F-AC001AAC18F0}">
      <dgm:prSet/>
      <dgm:spPr/>
      <dgm:t>
        <a:bodyPr/>
        <a:lstStyle/>
        <a:p>
          <a:pPr algn="l"/>
          <a:endParaRPr lang="en-US"/>
        </a:p>
      </dgm:t>
    </dgm:pt>
    <dgm:pt modelId="{CC7847D4-49E1-4C1D-825F-0242F65C6291}">
      <dgm:prSet phldrT="[Text]"/>
      <dgm:spPr/>
      <dgm:t>
        <a:bodyPr/>
        <a:lstStyle/>
        <a:p>
          <a:pPr algn="l"/>
          <a:r>
            <a:rPr lang="en-US" dirty="0" smtClean="0"/>
            <a:t>Niger1</a:t>
          </a:r>
          <a:endParaRPr lang="en-US" dirty="0"/>
        </a:p>
      </dgm:t>
    </dgm:pt>
    <dgm:pt modelId="{E16386FB-C1A7-4A8A-B8C0-84DDB6822BC5}" type="parTrans" cxnId="{EBCB0D1C-CB96-4C6A-AC15-9BBD5296D044}">
      <dgm:prSet/>
      <dgm:spPr/>
      <dgm:t>
        <a:bodyPr/>
        <a:lstStyle/>
        <a:p>
          <a:pPr algn="l"/>
          <a:endParaRPr lang="en-US"/>
        </a:p>
      </dgm:t>
    </dgm:pt>
    <dgm:pt modelId="{E987F639-2B4D-4810-BA25-2ACFB7F4E81F}" type="sibTrans" cxnId="{EBCB0D1C-CB96-4C6A-AC15-9BBD5296D044}">
      <dgm:prSet/>
      <dgm:spPr/>
      <dgm:t>
        <a:bodyPr/>
        <a:lstStyle/>
        <a:p>
          <a:pPr algn="l"/>
          <a:endParaRPr lang="en-US"/>
        </a:p>
      </dgm:t>
    </dgm:pt>
    <dgm:pt modelId="{E40E9D5C-6AF7-4FC6-AD05-4CD31A28BE72}">
      <dgm:prSet phldrT="[Text]"/>
      <dgm:spPr/>
      <dgm:t>
        <a:bodyPr/>
        <a:lstStyle/>
        <a:p>
          <a:pPr algn="l"/>
          <a:r>
            <a:rPr lang="en-US" dirty="0" err="1" smtClean="0"/>
            <a:t>CorrectionMap</a:t>
          </a:r>
          <a:endParaRPr lang="en-US" dirty="0"/>
        </a:p>
      </dgm:t>
    </dgm:pt>
    <dgm:pt modelId="{2961C4CA-F394-492C-B60C-7AB1AA12BB55}" type="parTrans" cxnId="{69333B59-9C08-40FA-A038-342EBCA2A476}">
      <dgm:prSet/>
      <dgm:spPr/>
      <dgm:t>
        <a:bodyPr/>
        <a:lstStyle/>
        <a:p>
          <a:pPr algn="l"/>
          <a:endParaRPr lang="en-US"/>
        </a:p>
      </dgm:t>
    </dgm:pt>
    <dgm:pt modelId="{0A0FD645-EB91-4BE7-8B6E-79A5C5000E97}" type="sibTrans" cxnId="{69333B59-9C08-40FA-A038-342EBCA2A476}">
      <dgm:prSet/>
      <dgm:spPr/>
      <dgm:t>
        <a:bodyPr/>
        <a:lstStyle/>
        <a:p>
          <a:pPr algn="l"/>
          <a:endParaRPr lang="en-US"/>
        </a:p>
      </dgm:t>
    </dgm:pt>
    <dgm:pt modelId="{499E280B-9811-4FC1-8456-90D1D1804B4D}">
      <dgm:prSet phldrT="[Text]"/>
      <dgm:spPr/>
      <dgm:t>
        <a:bodyPr/>
        <a:lstStyle/>
        <a:p>
          <a:pPr algn="l"/>
          <a:r>
            <a:rPr lang="en-US" dirty="0" smtClean="0"/>
            <a:t>Niger2</a:t>
          </a:r>
          <a:endParaRPr lang="en-US" dirty="0"/>
        </a:p>
      </dgm:t>
    </dgm:pt>
    <dgm:pt modelId="{9CC3B84E-BD40-46DD-ADDC-AAF1EA14E01F}" type="parTrans" cxnId="{5617FB5B-694E-4938-850E-FFE12B9C6FBF}">
      <dgm:prSet/>
      <dgm:spPr/>
      <dgm:t>
        <a:bodyPr/>
        <a:lstStyle/>
        <a:p>
          <a:pPr algn="l"/>
          <a:endParaRPr lang="en-US"/>
        </a:p>
      </dgm:t>
    </dgm:pt>
    <dgm:pt modelId="{1522F777-8AA0-4F56-972B-6441B14DFCC9}" type="sibTrans" cxnId="{5617FB5B-694E-4938-850E-FFE12B9C6FBF}">
      <dgm:prSet/>
      <dgm:spPr/>
      <dgm:t>
        <a:bodyPr/>
        <a:lstStyle/>
        <a:p>
          <a:pPr algn="l"/>
          <a:endParaRPr lang="en-US"/>
        </a:p>
      </dgm:t>
    </dgm:pt>
    <dgm:pt modelId="{EF1075B7-A46E-434C-A441-33718FBB00BC}">
      <dgm:prSet/>
      <dgm:spPr/>
      <dgm:t>
        <a:bodyPr/>
        <a:lstStyle/>
        <a:p>
          <a:pPr algn="l"/>
          <a:r>
            <a:rPr lang="en-US" dirty="0" smtClean="0"/>
            <a:t>Scale factor to Libya4</a:t>
          </a:r>
          <a:endParaRPr lang="en-US" dirty="0"/>
        </a:p>
      </dgm:t>
    </dgm:pt>
    <dgm:pt modelId="{0BB68C1E-CD33-4CB4-BE1F-CD7E2E17EFB0}" type="parTrans" cxnId="{C488CFD3-AD9E-435F-B7FE-D269695A860F}">
      <dgm:prSet/>
      <dgm:spPr/>
      <dgm:t>
        <a:bodyPr/>
        <a:lstStyle/>
        <a:p>
          <a:pPr algn="l"/>
          <a:endParaRPr lang="en-US"/>
        </a:p>
      </dgm:t>
    </dgm:pt>
    <dgm:pt modelId="{6A39ACFA-8168-4BD3-804D-6469B7766F71}" type="sibTrans" cxnId="{C488CFD3-AD9E-435F-B7FE-D269695A860F}">
      <dgm:prSet/>
      <dgm:spPr/>
      <dgm:t>
        <a:bodyPr/>
        <a:lstStyle/>
        <a:p>
          <a:pPr algn="l"/>
          <a:endParaRPr lang="en-US"/>
        </a:p>
      </dgm:t>
    </dgm:pt>
    <dgm:pt modelId="{822543B7-68A1-4979-AD1C-EEC55838766B}">
      <dgm:prSet/>
      <dgm:spPr/>
      <dgm:t>
        <a:bodyPr/>
        <a:lstStyle/>
        <a:p>
          <a:pPr algn="l"/>
          <a:r>
            <a:rPr lang="en-US" dirty="0" smtClean="0"/>
            <a:t>Egypt1</a:t>
          </a:r>
          <a:endParaRPr lang="en-US" dirty="0"/>
        </a:p>
      </dgm:t>
    </dgm:pt>
    <dgm:pt modelId="{AC46B3B4-DABE-46EB-BBD2-3C876F37A236}" type="parTrans" cxnId="{43DF5632-B97B-41C9-B378-8BFDE2438C6E}">
      <dgm:prSet/>
      <dgm:spPr/>
      <dgm:t>
        <a:bodyPr/>
        <a:lstStyle/>
        <a:p>
          <a:pPr algn="l"/>
          <a:endParaRPr lang="en-US"/>
        </a:p>
      </dgm:t>
    </dgm:pt>
    <dgm:pt modelId="{5E9CCDE5-4B02-4AFC-8ACD-87D9266108CC}" type="sibTrans" cxnId="{43DF5632-B97B-41C9-B378-8BFDE2438C6E}">
      <dgm:prSet/>
      <dgm:spPr/>
      <dgm:t>
        <a:bodyPr/>
        <a:lstStyle/>
        <a:p>
          <a:pPr algn="l"/>
          <a:endParaRPr lang="en-US"/>
        </a:p>
      </dgm:t>
    </dgm:pt>
    <dgm:pt modelId="{54679A91-C7AD-4210-9880-2F827A660632}">
      <dgm:prSet/>
      <dgm:spPr/>
      <dgm:t>
        <a:bodyPr/>
        <a:lstStyle/>
        <a:p>
          <a:pPr algn="l"/>
          <a:r>
            <a:rPr lang="en-US" dirty="0" smtClean="0"/>
            <a:t>Sudan1</a:t>
          </a:r>
          <a:endParaRPr lang="en-US" dirty="0"/>
        </a:p>
      </dgm:t>
    </dgm:pt>
    <dgm:pt modelId="{87CB210C-C873-43E8-BCEF-5A6B5168C7B8}" type="parTrans" cxnId="{1D7DAE5C-1497-4EE3-800F-21B2AB85740D}">
      <dgm:prSet/>
      <dgm:spPr/>
      <dgm:t>
        <a:bodyPr/>
        <a:lstStyle/>
        <a:p>
          <a:pPr algn="l"/>
          <a:endParaRPr lang="en-US"/>
        </a:p>
      </dgm:t>
    </dgm:pt>
    <dgm:pt modelId="{5CFD4175-7E29-4D45-A821-AD8762CF9F70}" type="sibTrans" cxnId="{1D7DAE5C-1497-4EE3-800F-21B2AB85740D}">
      <dgm:prSet/>
      <dgm:spPr/>
      <dgm:t>
        <a:bodyPr/>
        <a:lstStyle/>
        <a:p>
          <a:pPr algn="l"/>
          <a:endParaRPr lang="en-US"/>
        </a:p>
      </dgm:t>
    </dgm:pt>
    <dgm:pt modelId="{0C9A6274-0A78-4374-8F33-72591ACC8A97}" type="pres">
      <dgm:prSet presAssocID="{6982ED35-4C93-43B4-A60D-52418CF6E0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ECE7D-5FBF-4560-BD82-8820E93F4887}" type="pres">
      <dgm:prSet presAssocID="{6982ED35-4C93-43B4-A60D-52418CF6E03D}" presName="cycle" presStyleCnt="0"/>
      <dgm:spPr/>
    </dgm:pt>
    <dgm:pt modelId="{61D91649-6F45-45DB-A955-1E6D21EF9CF3}" type="pres">
      <dgm:prSet presAssocID="{6982ED35-4C93-43B4-A60D-52418CF6E03D}" presName="centerShape" presStyleCnt="0"/>
      <dgm:spPr/>
    </dgm:pt>
    <dgm:pt modelId="{53B2FBA7-81A8-4A99-B5CA-0FA9E4CAE5D1}" type="pres">
      <dgm:prSet presAssocID="{6982ED35-4C93-43B4-A60D-52418CF6E03D}" presName="connSite" presStyleLbl="node1" presStyleIdx="0" presStyleCnt="6"/>
      <dgm:spPr/>
    </dgm:pt>
    <dgm:pt modelId="{9D038C3E-852E-428C-A019-56C8924D65AC}" type="pres">
      <dgm:prSet presAssocID="{6982ED35-4C93-43B4-A60D-52418CF6E03D}" presName="visible" presStyleLbl="node1" presStyleIdx="0" presStyleCnt="6" custScaleX="105105" custScaleY="110589"/>
      <dgm:spPr/>
    </dgm:pt>
    <dgm:pt modelId="{21C811A3-4582-4C36-BEF7-A4F652E6B92E}" type="pres">
      <dgm:prSet presAssocID="{C967C2E0-7546-4F08-9544-7CF8E12B4666}" presName="Name25" presStyleLbl="parChTrans1D1" presStyleIdx="0" presStyleCnt="5"/>
      <dgm:spPr/>
      <dgm:t>
        <a:bodyPr/>
        <a:lstStyle/>
        <a:p>
          <a:endParaRPr lang="en-US"/>
        </a:p>
      </dgm:t>
    </dgm:pt>
    <dgm:pt modelId="{96BEB78C-0319-4B33-8265-30E12A4FDA25}" type="pres">
      <dgm:prSet presAssocID="{70A5D028-5AD1-41A1-97B7-12DD8AB4A501}" presName="node" presStyleCnt="0"/>
      <dgm:spPr/>
    </dgm:pt>
    <dgm:pt modelId="{7FB2E458-CDF3-4E7D-9F45-CA8D0467B90D}" type="pres">
      <dgm:prSet presAssocID="{70A5D028-5AD1-41A1-97B7-12DD8AB4A501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BBCD-0BBD-40FF-B6AF-104FFE05662F}" type="pres">
      <dgm:prSet presAssocID="{70A5D028-5AD1-41A1-97B7-12DD8AB4A50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B6E31-46E2-4012-AFE2-AF34B032BC8B}" type="pres">
      <dgm:prSet presAssocID="{E16386FB-C1A7-4A8A-B8C0-84DDB6822BC5}" presName="Name25" presStyleLbl="parChTrans1D1" presStyleIdx="1" presStyleCnt="5"/>
      <dgm:spPr/>
      <dgm:t>
        <a:bodyPr/>
        <a:lstStyle/>
        <a:p>
          <a:endParaRPr lang="en-US"/>
        </a:p>
      </dgm:t>
    </dgm:pt>
    <dgm:pt modelId="{4F2B774E-E3FD-4A99-9400-E9FEA3E6842C}" type="pres">
      <dgm:prSet presAssocID="{CC7847D4-49E1-4C1D-825F-0242F65C6291}" presName="node" presStyleCnt="0"/>
      <dgm:spPr/>
    </dgm:pt>
    <dgm:pt modelId="{92EB9556-1859-48D8-8373-EAC31F487DE3}" type="pres">
      <dgm:prSet presAssocID="{CC7847D4-49E1-4C1D-825F-0242F65C6291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A2DB6-AD19-4FAE-BD0C-C05885B0AA7D}" type="pres">
      <dgm:prSet presAssocID="{CC7847D4-49E1-4C1D-825F-0242F65C629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15AE2-DE26-4166-852D-9DDCED23AB8A}" type="pres">
      <dgm:prSet presAssocID="{9CC3B84E-BD40-46DD-ADDC-AAF1EA14E01F}" presName="Name25" presStyleLbl="parChTrans1D1" presStyleIdx="2" presStyleCnt="5"/>
      <dgm:spPr/>
      <dgm:t>
        <a:bodyPr/>
        <a:lstStyle/>
        <a:p>
          <a:endParaRPr lang="en-US"/>
        </a:p>
      </dgm:t>
    </dgm:pt>
    <dgm:pt modelId="{CBA8ED52-98E7-4969-8067-51994D302E9E}" type="pres">
      <dgm:prSet presAssocID="{499E280B-9811-4FC1-8456-90D1D1804B4D}" presName="node" presStyleCnt="0"/>
      <dgm:spPr/>
    </dgm:pt>
    <dgm:pt modelId="{198CD49F-4F91-485C-8332-91A422FE42D2}" type="pres">
      <dgm:prSet presAssocID="{499E280B-9811-4FC1-8456-90D1D1804B4D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F2B63-077B-4E96-891C-FDB798A38C90}" type="pres">
      <dgm:prSet presAssocID="{499E280B-9811-4FC1-8456-90D1D1804B4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D167D-E619-4772-9A49-14183E1DA018}" type="pres">
      <dgm:prSet presAssocID="{AC46B3B4-DABE-46EB-BBD2-3C876F37A23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E610E01E-0FC4-4908-BAD9-2F1A6DE207C7}" type="pres">
      <dgm:prSet presAssocID="{822543B7-68A1-4979-AD1C-EEC55838766B}" presName="node" presStyleCnt="0"/>
      <dgm:spPr/>
    </dgm:pt>
    <dgm:pt modelId="{93ED4FB2-CB44-420F-AC6E-0DA8EE0D7B7E}" type="pres">
      <dgm:prSet presAssocID="{822543B7-68A1-4979-AD1C-EEC55838766B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06928-10E3-425C-9419-1C265AB5BFC5}" type="pres">
      <dgm:prSet presAssocID="{822543B7-68A1-4979-AD1C-EEC55838766B}" presName="childNode" presStyleLbl="revTx" presStyleIdx="1" presStyleCnt="2">
        <dgm:presLayoutVars>
          <dgm:bulletEnabled val="1"/>
        </dgm:presLayoutVars>
      </dgm:prSet>
      <dgm:spPr/>
    </dgm:pt>
    <dgm:pt modelId="{1C72900B-B653-4D50-9ABE-53A97E6B3B61}" type="pres">
      <dgm:prSet presAssocID="{87CB210C-C873-43E8-BCEF-5A6B5168C7B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17B75ED8-5E17-45D2-89D8-62B2D82A160B}" type="pres">
      <dgm:prSet presAssocID="{54679A91-C7AD-4210-9880-2F827A660632}" presName="node" presStyleCnt="0"/>
      <dgm:spPr/>
    </dgm:pt>
    <dgm:pt modelId="{4DF3816D-4F1F-42A7-9EF6-46C750227FCC}" type="pres">
      <dgm:prSet presAssocID="{54679A91-C7AD-4210-9880-2F827A660632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44D4-94EB-4A1A-8A74-BD33333743C3}" type="pres">
      <dgm:prSet presAssocID="{54679A91-C7AD-4210-9880-2F827A66063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075EF77A-04A7-4AA7-B95C-0A9CBA55BBE1}" type="presOf" srcId="{C967C2E0-7546-4F08-9544-7CF8E12B4666}" destId="{21C811A3-4582-4C36-BEF7-A4F652E6B92E}" srcOrd="0" destOrd="0" presId="urn:microsoft.com/office/officeart/2005/8/layout/radial2"/>
    <dgm:cxn modelId="{C22C3692-624A-4495-8AFC-9B0BA501631C}" type="presOf" srcId="{F799452C-0D64-454E-BF8D-598B9FE830CD}" destId="{0F44BBCD-0BBD-40FF-B6AF-104FFE05662F}" srcOrd="0" destOrd="0" presId="urn:microsoft.com/office/officeart/2005/8/layout/radial2"/>
    <dgm:cxn modelId="{A653EA5C-7C8B-44DF-BF42-56F079C53488}" type="presOf" srcId="{93BAEFDD-6795-408B-84A1-54E19BF99197}" destId="{0F44BBCD-0BBD-40FF-B6AF-104FFE05662F}" srcOrd="0" destOrd="1" presId="urn:microsoft.com/office/officeart/2005/8/layout/radial2"/>
    <dgm:cxn modelId="{35AB6C9E-9A75-47EB-B10C-8FD0FE017ED6}" type="presOf" srcId="{87CB210C-C873-43E8-BCEF-5A6B5168C7B8}" destId="{1C72900B-B653-4D50-9ABE-53A97E6B3B61}" srcOrd="0" destOrd="0" presId="urn:microsoft.com/office/officeart/2005/8/layout/radial2"/>
    <dgm:cxn modelId="{C488CFD3-AD9E-435F-B7FE-D269695A860F}" srcId="{CC7847D4-49E1-4C1D-825F-0242F65C6291}" destId="{EF1075B7-A46E-434C-A441-33718FBB00BC}" srcOrd="1" destOrd="0" parTransId="{0BB68C1E-CD33-4CB4-BE1F-CD7E2E17EFB0}" sibTransId="{6A39ACFA-8168-4BD3-804D-6469B7766F71}"/>
    <dgm:cxn modelId="{63FA279E-4288-4567-B300-6D9C2331A788}" srcId="{70A5D028-5AD1-41A1-97B7-12DD8AB4A501}" destId="{F799452C-0D64-454E-BF8D-598B9FE830CD}" srcOrd="0" destOrd="0" parTransId="{688A6F04-3D1C-4960-8A65-8C992C381301}" sibTransId="{A303645F-9D04-4CCB-A51C-5F197B11DAFA}"/>
    <dgm:cxn modelId="{E22AF9DE-DDA4-45E2-9F26-94E9E296E076}" type="presOf" srcId="{E40E9D5C-6AF7-4FC6-AD05-4CD31A28BE72}" destId="{2FAA2DB6-AD19-4FAE-BD0C-C05885B0AA7D}" srcOrd="0" destOrd="0" presId="urn:microsoft.com/office/officeart/2005/8/layout/radial2"/>
    <dgm:cxn modelId="{875D5889-01E8-4ADB-A3CC-F3C2D200889D}" type="presOf" srcId="{E16386FB-C1A7-4A8A-B8C0-84DDB6822BC5}" destId="{91FB6E31-46E2-4012-AFE2-AF34B032BC8B}" srcOrd="0" destOrd="0" presId="urn:microsoft.com/office/officeart/2005/8/layout/radial2"/>
    <dgm:cxn modelId="{69D667E6-AD71-4DE9-B1F9-9BF78B0F0773}" type="presOf" srcId="{EF1075B7-A46E-434C-A441-33718FBB00BC}" destId="{2FAA2DB6-AD19-4FAE-BD0C-C05885B0AA7D}" srcOrd="0" destOrd="1" presId="urn:microsoft.com/office/officeart/2005/8/layout/radial2"/>
    <dgm:cxn modelId="{82C7E50E-5F13-4317-910D-4F09DAEB8FA9}" type="presOf" srcId="{9CC3B84E-BD40-46DD-ADDC-AAF1EA14E01F}" destId="{07F15AE2-DE26-4166-852D-9DDCED23AB8A}" srcOrd="0" destOrd="0" presId="urn:microsoft.com/office/officeart/2005/8/layout/radial2"/>
    <dgm:cxn modelId="{5617FB5B-694E-4938-850E-FFE12B9C6FBF}" srcId="{6982ED35-4C93-43B4-A60D-52418CF6E03D}" destId="{499E280B-9811-4FC1-8456-90D1D1804B4D}" srcOrd="2" destOrd="0" parTransId="{9CC3B84E-BD40-46DD-ADDC-AAF1EA14E01F}" sibTransId="{1522F777-8AA0-4F56-972B-6441B14DFCC9}"/>
    <dgm:cxn modelId="{54C5018F-6F03-48C9-996B-8FDE05360A27}" type="presOf" srcId="{70A5D028-5AD1-41A1-97B7-12DD8AB4A501}" destId="{7FB2E458-CDF3-4E7D-9F45-CA8D0467B90D}" srcOrd="0" destOrd="0" presId="urn:microsoft.com/office/officeart/2005/8/layout/radial2"/>
    <dgm:cxn modelId="{FF310BB6-D722-4C90-909D-E19103F70236}" type="presOf" srcId="{499E280B-9811-4FC1-8456-90D1D1804B4D}" destId="{198CD49F-4F91-485C-8332-91A422FE42D2}" srcOrd="0" destOrd="0" presId="urn:microsoft.com/office/officeart/2005/8/layout/radial2"/>
    <dgm:cxn modelId="{C4EC6C51-F9BF-4EEC-A43D-D2295B067579}" type="presOf" srcId="{AC46B3B4-DABE-46EB-BBD2-3C876F37A236}" destId="{38FD167D-E619-4772-9A49-14183E1DA018}" srcOrd="0" destOrd="0" presId="urn:microsoft.com/office/officeart/2005/8/layout/radial2"/>
    <dgm:cxn modelId="{1D7DAE5C-1497-4EE3-800F-21B2AB85740D}" srcId="{6982ED35-4C93-43B4-A60D-52418CF6E03D}" destId="{54679A91-C7AD-4210-9880-2F827A660632}" srcOrd="4" destOrd="0" parTransId="{87CB210C-C873-43E8-BCEF-5A6B5168C7B8}" sibTransId="{5CFD4175-7E29-4D45-A821-AD8762CF9F70}"/>
    <dgm:cxn modelId="{E7FC8460-7CA6-4925-9598-D7ED88186691}" type="presOf" srcId="{822543B7-68A1-4979-AD1C-EEC55838766B}" destId="{93ED4FB2-CB44-420F-AC6E-0DA8EE0D7B7E}" srcOrd="0" destOrd="0" presId="urn:microsoft.com/office/officeart/2005/8/layout/radial2"/>
    <dgm:cxn modelId="{B8C5C800-42FE-4C20-8A10-118B49F581CF}" srcId="{6982ED35-4C93-43B4-A60D-52418CF6E03D}" destId="{70A5D028-5AD1-41A1-97B7-12DD8AB4A501}" srcOrd="0" destOrd="0" parTransId="{C967C2E0-7546-4F08-9544-7CF8E12B4666}" sibTransId="{9E5FF0E5-7B2B-4A2D-BFA0-D9EB7605D71C}"/>
    <dgm:cxn modelId="{253ED5D0-8A0B-4DB3-A113-48A8A6E48395}" type="presOf" srcId="{54679A91-C7AD-4210-9880-2F827A660632}" destId="{4DF3816D-4F1F-42A7-9EF6-46C750227FCC}" srcOrd="0" destOrd="0" presId="urn:microsoft.com/office/officeart/2005/8/layout/radial2"/>
    <dgm:cxn modelId="{F7A8D08B-E62B-45B6-A18F-AC001AAC18F0}" srcId="{70A5D028-5AD1-41A1-97B7-12DD8AB4A501}" destId="{93BAEFDD-6795-408B-84A1-54E19BF99197}" srcOrd="1" destOrd="0" parTransId="{23ECE5C9-F27C-4C51-A0BF-D7A67353B5ED}" sibTransId="{EAA8CBD6-0E7B-4A6C-817D-299BD5F8EECD}"/>
    <dgm:cxn modelId="{EBCB0D1C-CB96-4C6A-AC15-9BBD5296D044}" srcId="{6982ED35-4C93-43B4-A60D-52418CF6E03D}" destId="{CC7847D4-49E1-4C1D-825F-0242F65C6291}" srcOrd="1" destOrd="0" parTransId="{E16386FB-C1A7-4A8A-B8C0-84DDB6822BC5}" sibTransId="{E987F639-2B4D-4810-BA25-2ACFB7F4E81F}"/>
    <dgm:cxn modelId="{933A017A-A5E9-46EF-9F93-50138609951A}" type="presOf" srcId="{CC7847D4-49E1-4C1D-825F-0242F65C6291}" destId="{92EB9556-1859-48D8-8373-EAC31F487DE3}" srcOrd="0" destOrd="0" presId="urn:microsoft.com/office/officeart/2005/8/layout/radial2"/>
    <dgm:cxn modelId="{69333B59-9C08-40FA-A038-342EBCA2A476}" srcId="{CC7847D4-49E1-4C1D-825F-0242F65C6291}" destId="{E40E9D5C-6AF7-4FC6-AD05-4CD31A28BE72}" srcOrd="0" destOrd="0" parTransId="{2961C4CA-F394-492C-B60C-7AB1AA12BB55}" sibTransId="{0A0FD645-EB91-4BE7-8B6E-79A5C5000E97}"/>
    <dgm:cxn modelId="{13244F49-9F50-4AA9-9388-6F6EA2C56A78}" type="presOf" srcId="{6982ED35-4C93-43B4-A60D-52418CF6E03D}" destId="{0C9A6274-0A78-4374-8F33-72591ACC8A97}" srcOrd="0" destOrd="0" presId="urn:microsoft.com/office/officeart/2005/8/layout/radial2"/>
    <dgm:cxn modelId="{43DF5632-B97B-41C9-B378-8BFDE2438C6E}" srcId="{6982ED35-4C93-43B4-A60D-52418CF6E03D}" destId="{822543B7-68A1-4979-AD1C-EEC55838766B}" srcOrd="3" destOrd="0" parTransId="{AC46B3B4-DABE-46EB-BBD2-3C876F37A236}" sibTransId="{5E9CCDE5-4B02-4AFC-8ACD-87D9266108CC}"/>
    <dgm:cxn modelId="{A8FC629D-79B7-41E1-BFF5-FC274B80EC29}" type="presParOf" srcId="{0C9A6274-0A78-4374-8F33-72591ACC8A97}" destId="{08AECE7D-5FBF-4560-BD82-8820E93F4887}" srcOrd="0" destOrd="0" presId="urn:microsoft.com/office/officeart/2005/8/layout/radial2"/>
    <dgm:cxn modelId="{E53F1805-B3A2-4945-AD29-05D22E50A4FE}" type="presParOf" srcId="{08AECE7D-5FBF-4560-BD82-8820E93F4887}" destId="{61D91649-6F45-45DB-A955-1E6D21EF9CF3}" srcOrd="0" destOrd="0" presId="urn:microsoft.com/office/officeart/2005/8/layout/radial2"/>
    <dgm:cxn modelId="{0A1A2BB6-0A3D-42F5-AFAB-11B159C80A01}" type="presParOf" srcId="{61D91649-6F45-45DB-A955-1E6D21EF9CF3}" destId="{53B2FBA7-81A8-4A99-B5CA-0FA9E4CAE5D1}" srcOrd="0" destOrd="0" presId="urn:microsoft.com/office/officeart/2005/8/layout/radial2"/>
    <dgm:cxn modelId="{AC0B3C83-5FB3-4318-9AE6-0F924C2AACD5}" type="presParOf" srcId="{61D91649-6F45-45DB-A955-1E6D21EF9CF3}" destId="{9D038C3E-852E-428C-A019-56C8924D65AC}" srcOrd="1" destOrd="0" presId="urn:microsoft.com/office/officeart/2005/8/layout/radial2"/>
    <dgm:cxn modelId="{FC199DA0-4AD9-4FB5-A9E9-CAFC36DE3869}" type="presParOf" srcId="{08AECE7D-5FBF-4560-BD82-8820E93F4887}" destId="{21C811A3-4582-4C36-BEF7-A4F652E6B92E}" srcOrd="1" destOrd="0" presId="urn:microsoft.com/office/officeart/2005/8/layout/radial2"/>
    <dgm:cxn modelId="{7E6F39FA-824B-4958-86F8-DC8E946FC995}" type="presParOf" srcId="{08AECE7D-5FBF-4560-BD82-8820E93F4887}" destId="{96BEB78C-0319-4B33-8265-30E12A4FDA25}" srcOrd="2" destOrd="0" presId="urn:microsoft.com/office/officeart/2005/8/layout/radial2"/>
    <dgm:cxn modelId="{D4A7C29D-FD32-43EF-BCBA-0C38F4869CC6}" type="presParOf" srcId="{96BEB78C-0319-4B33-8265-30E12A4FDA25}" destId="{7FB2E458-CDF3-4E7D-9F45-CA8D0467B90D}" srcOrd="0" destOrd="0" presId="urn:microsoft.com/office/officeart/2005/8/layout/radial2"/>
    <dgm:cxn modelId="{F512D40E-E3B9-4944-A411-F83E8407F623}" type="presParOf" srcId="{96BEB78C-0319-4B33-8265-30E12A4FDA25}" destId="{0F44BBCD-0BBD-40FF-B6AF-104FFE05662F}" srcOrd="1" destOrd="0" presId="urn:microsoft.com/office/officeart/2005/8/layout/radial2"/>
    <dgm:cxn modelId="{2A3F43A4-D080-4F52-BDCD-E0278495152C}" type="presParOf" srcId="{08AECE7D-5FBF-4560-BD82-8820E93F4887}" destId="{91FB6E31-46E2-4012-AFE2-AF34B032BC8B}" srcOrd="3" destOrd="0" presId="urn:microsoft.com/office/officeart/2005/8/layout/radial2"/>
    <dgm:cxn modelId="{719A9902-CF65-4BB2-8DAB-B6F2B97B1707}" type="presParOf" srcId="{08AECE7D-5FBF-4560-BD82-8820E93F4887}" destId="{4F2B774E-E3FD-4A99-9400-E9FEA3E6842C}" srcOrd="4" destOrd="0" presId="urn:microsoft.com/office/officeart/2005/8/layout/radial2"/>
    <dgm:cxn modelId="{BC904915-8355-421A-B8FD-9A32EB06A2CE}" type="presParOf" srcId="{4F2B774E-E3FD-4A99-9400-E9FEA3E6842C}" destId="{92EB9556-1859-48D8-8373-EAC31F487DE3}" srcOrd="0" destOrd="0" presId="urn:microsoft.com/office/officeart/2005/8/layout/radial2"/>
    <dgm:cxn modelId="{1AFE4692-AC04-43D0-888D-1833B3D6936C}" type="presParOf" srcId="{4F2B774E-E3FD-4A99-9400-E9FEA3E6842C}" destId="{2FAA2DB6-AD19-4FAE-BD0C-C05885B0AA7D}" srcOrd="1" destOrd="0" presId="urn:microsoft.com/office/officeart/2005/8/layout/radial2"/>
    <dgm:cxn modelId="{77AB4CA0-3ABA-428A-AF18-A63BEFB913A6}" type="presParOf" srcId="{08AECE7D-5FBF-4560-BD82-8820E93F4887}" destId="{07F15AE2-DE26-4166-852D-9DDCED23AB8A}" srcOrd="5" destOrd="0" presId="urn:microsoft.com/office/officeart/2005/8/layout/radial2"/>
    <dgm:cxn modelId="{30F5DD4C-EF7E-4783-8D2F-B12D7B91DE24}" type="presParOf" srcId="{08AECE7D-5FBF-4560-BD82-8820E93F4887}" destId="{CBA8ED52-98E7-4969-8067-51994D302E9E}" srcOrd="6" destOrd="0" presId="urn:microsoft.com/office/officeart/2005/8/layout/radial2"/>
    <dgm:cxn modelId="{3AB56453-8CB7-4D5C-A32A-6BA15F1C4B30}" type="presParOf" srcId="{CBA8ED52-98E7-4969-8067-51994D302E9E}" destId="{198CD49F-4F91-485C-8332-91A422FE42D2}" srcOrd="0" destOrd="0" presId="urn:microsoft.com/office/officeart/2005/8/layout/radial2"/>
    <dgm:cxn modelId="{192A7E49-A45A-44C8-AD14-09D8868CD828}" type="presParOf" srcId="{CBA8ED52-98E7-4969-8067-51994D302E9E}" destId="{4B5F2B63-077B-4E96-891C-FDB798A38C90}" srcOrd="1" destOrd="0" presId="urn:microsoft.com/office/officeart/2005/8/layout/radial2"/>
    <dgm:cxn modelId="{9AA8E712-0917-4F75-BA8A-6DA2A2E6F592}" type="presParOf" srcId="{08AECE7D-5FBF-4560-BD82-8820E93F4887}" destId="{38FD167D-E619-4772-9A49-14183E1DA018}" srcOrd="7" destOrd="0" presId="urn:microsoft.com/office/officeart/2005/8/layout/radial2"/>
    <dgm:cxn modelId="{5D02DDCA-8FE4-41C0-AA56-3C75CA946088}" type="presParOf" srcId="{08AECE7D-5FBF-4560-BD82-8820E93F4887}" destId="{E610E01E-0FC4-4908-BAD9-2F1A6DE207C7}" srcOrd="8" destOrd="0" presId="urn:microsoft.com/office/officeart/2005/8/layout/radial2"/>
    <dgm:cxn modelId="{BA391010-1240-43E5-A57F-9B5DA62DAE01}" type="presParOf" srcId="{E610E01E-0FC4-4908-BAD9-2F1A6DE207C7}" destId="{93ED4FB2-CB44-420F-AC6E-0DA8EE0D7B7E}" srcOrd="0" destOrd="0" presId="urn:microsoft.com/office/officeart/2005/8/layout/radial2"/>
    <dgm:cxn modelId="{C63E5ADC-C1D2-4C56-8F02-B75C76BFC8A3}" type="presParOf" srcId="{E610E01E-0FC4-4908-BAD9-2F1A6DE207C7}" destId="{7E006928-10E3-425C-9419-1C265AB5BFC5}" srcOrd="1" destOrd="0" presId="urn:microsoft.com/office/officeart/2005/8/layout/radial2"/>
    <dgm:cxn modelId="{5DECB1A3-8680-44BC-9B5A-B686408F7C89}" type="presParOf" srcId="{08AECE7D-5FBF-4560-BD82-8820E93F4887}" destId="{1C72900B-B653-4D50-9ABE-53A97E6B3B61}" srcOrd="9" destOrd="0" presId="urn:microsoft.com/office/officeart/2005/8/layout/radial2"/>
    <dgm:cxn modelId="{39010B84-15D0-480B-9C28-8F7E17D4DD44}" type="presParOf" srcId="{08AECE7D-5FBF-4560-BD82-8820E93F4887}" destId="{17B75ED8-5E17-45D2-89D8-62B2D82A160B}" srcOrd="10" destOrd="0" presId="urn:microsoft.com/office/officeart/2005/8/layout/radial2"/>
    <dgm:cxn modelId="{FF91E801-CA7F-4874-9B9A-DD6F9B6C1250}" type="presParOf" srcId="{17B75ED8-5E17-45D2-89D8-62B2D82A160B}" destId="{4DF3816D-4F1F-42A7-9EF6-46C750227FCC}" srcOrd="0" destOrd="0" presId="urn:microsoft.com/office/officeart/2005/8/layout/radial2"/>
    <dgm:cxn modelId="{F0ABA47B-9233-4D05-9110-780B6632A31E}" type="presParOf" srcId="{17B75ED8-5E17-45D2-89D8-62B2D82A160B}" destId="{576144D4-94EB-4A1A-8A74-BD33333743C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900B-B653-4D50-9ABE-53A97E6B3B61}">
      <dsp:nvSpPr>
        <dsp:cNvPr id="0" name=""/>
        <dsp:cNvSpPr/>
      </dsp:nvSpPr>
      <dsp:spPr>
        <a:xfrm rot="3364215">
          <a:off x="864322" y="2931984"/>
          <a:ext cx="1171767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171767" y="25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D167D-E619-4772-9A49-14183E1DA018}">
      <dsp:nvSpPr>
        <dsp:cNvPr id="0" name=""/>
        <dsp:cNvSpPr/>
      </dsp:nvSpPr>
      <dsp:spPr>
        <a:xfrm rot="1735612">
          <a:off x="1199162" y="2506842"/>
          <a:ext cx="1052786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052786" y="25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15AE2-DE26-4166-852D-9DDCED23AB8A}">
      <dsp:nvSpPr>
        <dsp:cNvPr id="0" name=""/>
        <dsp:cNvSpPr/>
      </dsp:nvSpPr>
      <dsp:spPr>
        <a:xfrm>
          <a:off x="1264836" y="2013026"/>
          <a:ext cx="1060427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060427" y="25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B6E31-46E2-4012-AFE2-AF34B032BC8B}">
      <dsp:nvSpPr>
        <dsp:cNvPr id="0" name=""/>
        <dsp:cNvSpPr/>
      </dsp:nvSpPr>
      <dsp:spPr>
        <a:xfrm rot="19864388">
          <a:off x="1199162" y="1519209"/>
          <a:ext cx="1052786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052786" y="25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811A3-4582-4C36-BEF7-A4F652E6B92E}">
      <dsp:nvSpPr>
        <dsp:cNvPr id="0" name=""/>
        <dsp:cNvSpPr/>
      </dsp:nvSpPr>
      <dsp:spPr>
        <a:xfrm rot="18235785">
          <a:off x="864322" y="1094067"/>
          <a:ext cx="1171767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171767" y="25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38C3E-852E-428C-A019-56C8924D65AC}">
      <dsp:nvSpPr>
        <dsp:cNvPr id="0" name=""/>
        <dsp:cNvSpPr/>
      </dsp:nvSpPr>
      <dsp:spPr>
        <a:xfrm>
          <a:off x="182093" y="1355050"/>
          <a:ext cx="1299810" cy="1367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E458-CDF3-4E7D-9F45-CA8D0467B90D}">
      <dsp:nvSpPr>
        <dsp:cNvPr id="0" name=""/>
        <dsp:cNvSpPr/>
      </dsp:nvSpPr>
      <dsp:spPr>
        <a:xfrm>
          <a:off x="1624295" y="426"/>
          <a:ext cx="692302" cy="692302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Libya1</a:t>
          </a:r>
          <a:endParaRPr lang="en-US" sz="1200" kern="1200" dirty="0"/>
        </a:p>
      </dsp:txBody>
      <dsp:txXfrm>
        <a:off x="1725680" y="101811"/>
        <a:ext cx="489532" cy="489532"/>
      </dsp:txXfrm>
    </dsp:sp>
    <dsp:sp modelId="{0F44BBCD-0BBD-40FF-B6AF-104FFE05662F}">
      <dsp:nvSpPr>
        <dsp:cNvPr id="0" name=""/>
        <dsp:cNvSpPr/>
      </dsp:nvSpPr>
      <dsp:spPr>
        <a:xfrm>
          <a:off x="2385827" y="426"/>
          <a:ext cx="1038453" cy="69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CorrectionMap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Scale factor to Libya4</a:t>
          </a:r>
          <a:endParaRPr lang="en-US" sz="1100" kern="1200" dirty="0"/>
        </a:p>
      </dsp:txBody>
      <dsp:txXfrm>
        <a:off x="2385827" y="426"/>
        <a:ext cx="1038453" cy="692302"/>
      </dsp:txXfrm>
    </dsp:sp>
    <dsp:sp modelId="{92EB9556-1859-48D8-8373-EAC31F487DE3}">
      <dsp:nvSpPr>
        <dsp:cNvPr id="0" name=""/>
        <dsp:cNvSpPr/>
      </dsp:nvSpPr>
      <dsp:spPr>
        <a:xfrm>
          <a:off x="2143088" y="776854"/>
          <a:ext cx="692302" cy="692302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Niger1</a:t>
          </a:r>
          <a:endParaRPr lang="en-US" sz="1200" kern="1200" dirty="0"/>
        </a:p>
      </dsp:txBody>
      <dsp:txXfrm>
        <a:off x="2244473" y="878239"/>
        <a:ext cx="489532" cy="489532"/>
      </dsp:txXfrm>
    </dsp:sp>
    <dsp:sp modelId="{2FAA2DB6-AD19-4FAE-BD0C-C05885B0AA7D}">
      <dsp:nvSpPr>
        <dsp:cNvPr id="0" name=""/>
        <dsp:cNvSpPr/>
      </dsp:nvSpPr>
      <dsp:spPr>
        <a:xfrm>
          <a:off x="2904620" y="776854"/>
          <a:ext cx="1038453" cy="69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CorrectionMap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Scale factor to Libya4</a:t>
          </a:r>
          <a:endParaRPr lang="en-US" sz="1100" kern="1200" dirty="0"/>
        </a:p>
      </dsp:txBody>
      <dsp:txXfrm>
        <a:off x="2904620" y="776854"/>
        <a:ext cx="1038453" cy="692302"/>
      </dsp:txXfrm>
    </dsp:sp>
    <dsp:sp modelId="{198CD49F-4F91-485C-8332-91A422FE42D2}">
      <dsp:nvSpPr>
        <dsp:cNvPr id="0" name=""/>
        <dsp:cNvSpPr/>
      </dsp:nvSpPr>
      <dsp:spPr>
        <a:xfrm>
          <a:off x="2325264" y="1692714"/>
          <a:ext cx="692302" cy="692302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Niger2</a:t>
          </a:r>
          <a:endParaRPr lang="en-US" sz="1200" kern="1200" dirty="0"/>
        </a:p>
      </dsp:txBody>
      <dsp:txXfrm>
        <a:off x="2426649" y="1794099"/>
        <a:ext cx="489532" cy="489532"/>
      </dsp:txXfrm>
    </dsp:sp>
    <dsp:sp modelId="{93ED4FB2-CB44-420F-AC6E-0DA8EE0D7B7E}">
      <dsp:nvSpPr>
        <dsp:cNvPr id="0" name=""/>
        <dsp:cNvSpPr/>
      </dsp:nvSpPr>
      <dsp:spPr>
        <a:xfrm>
          <a:off x="2143088" y="2608575"/>
          <a:ext cx="692302" cy="692302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Egypt1</a:t>
          </a:r>
          <a:endParaRPr lang="en-US" sz="1200" kern="1200" dirty="0"/>
        </a:p>
      </dsp:txBody>
      <dsp:txXfrm>
        <a:off x="2244473" y="2709960"/>
        <a:ext cx="489532" cy="489532"/>
      </dsp:txXfrm>
    </dsp:sp>
    <dsp:sp modelId="{4DF3816D-4F1F-42A7-9EF6-46C750227FCC}">
      <dsp:nvSpPr>
        <dsp:cNvPr id="0" name=""/>
        <dsp:cNvSpPr/>
      </dsp:nvSpPr>
      <dsp:spPr>
        <a:xfrm>
          <a:off x="1624295" y="3385003"/>
          <a:ext cx="692302" cy="69230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Sudan1</a:t>
          </a:r>
          <a:endParaRPr lang="en-US" sz="1200" kern="1200" dirty="0"/>
        </a:p>
      </dsp:txBody>
      <dsp:txXfrm>
        <a:off x="1725680" y="3486388"/>
        <a:ext cx="489532" cy="48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0.08636</cdr:x>
      <cdr:y>0.56622</cdr:y>
    </cdr:from>
    <cdr:to>
      <cdr:x>0.21262</cdr:x>
      <cdr:y>0.64193</cdr:y>
    </cdr:to>
    <cdr:sp macro="" textlink="">
      <cdr:nvSpPr>
        <cdr:cNvPr id="3" name="Line Callout 2 2"/>
        <cdr:cNvSpPr/>
      </cdr:nvSpPr>
      <cdr:spPr>
        <a:xfrm xmlns:a="http://schemas.openxmlformats.org/drawingml/2006/main">
          <a:off x="710691" y="2908740"/>
          <a:ext cx="1039094" cy="388937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40515"/>
            <a:gd name="adj6" fmla="val -1266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>
              <a:solidFill>
                <a:schemeClr val="accent1">
                  <a:lumMod val="50000"/>
                </a:schemeClr>
              </a:solidFill>
            </a:rPr>
            <a:t>10 images/144 Days : 16 days </a:t>
          </a:r>
        </a:p>
      </cdr:txBody>
    </cdr:sp>
  </cdr:relSizeAnchor>
  <cdr:relSizeAnchor xmlns:cdr="http://schemas.openxmlformats.org/drawingml/2006/chartDrawing">
    <cdr:from>
      <cdr:x>0.08333</cdr:x>
      <cdr:y>0.14006</cdr:y>
    </cdr:from>
    <cdr:to>
      <cdr:x>0.08445</cdr:x>
      <cdr:y>0.71408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685800" y="719511"/>
          <a:ext cx="9217" cy="29488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0.19208</cdr:x>
      <cdr:y>0.13856</cdr:y>
    </cdr:from>
    <cdr:to>
      <cdr:x>0.19283</cdr:x>
      <cdr:y>0.71991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1631951" y="600075"/>
          <a:ext cx="6349" cy="25177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0.08468</cdr:x>
      <cdr:y>0.1851</cdr:y>
    </cdr:from>
    <cdr:to>
      <cdr:x>0.21206</cdr:x>
      <cdr:y>0.26116</cdr:y>
    </cdr:to>
    <cdr:sp macro="" textlink="">
      <cdr:nvSpPr>
        <cdr:cNvPr id="9" name="Line Callout 2 8"/>
        <cdr:cNvSpPr/>
      </cdr:nvSpPr>
      <cdr:spPr>
        <a:xfrm xmlns:a="http://schemas.openxmlformats.org/drawingml/2006/main">
          <a:off x="696865" y="950912"/>
          <a:ext cx="1048311" cy="390681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40515"/>
            <a:gd name="adj6" fmla="val -1266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>
              <a:solidFill>
                <a:schemeClr val="accent1">
                  <a:lumMod val="50000"/>
                </a:schemeClr>
              </a:solidFill>
            </a:rPr>
            <a:t>42 images/144 Days : </a:t>
          </a:r>
          <a:r>
            <a:rPr lang="en-US" sz="1000" dirty="0" smtClean="0">
              <a:solidFill>
                <a:schemeClr val="accent1">
                  <a:lumMod val="50000"/>
                </a:schemeClr>
              </a:solidFill>
            </a:rPr>
            <a:t>3-4 days</a:t>
          </a:r>
          <a:endParaRPr lang="en-US" sz="10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0.85185</cdr:x>
      <cdr:y>0.66904</cdr:y>
    </cdr:from>
    <cdr:to>
      <cdr:x>0.96296</cdr:x>
      <cdr:y>0.84703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34369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0.85185</cdr:x>
      <cdr:y>0.66698</cdr:y>
    </cdr:from>
    <cdr:to>
      <cdr:x>0.96296</cdr:x>
      <cdr:y>0.72631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10400" y="3426364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Libya 4</a:t>
          </a:r>
          <a:endParaRPr lang="en-US" sz="14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0.83951</cdr:x>
      <cdr:y>0.26545</cdr:y>
    </cdr:from>
    <cdr:to>
      <cdr:x>0.95062</cdr:x>
      <cdr:y>0.32478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908800" y="1363663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Combine 6 Sites</a:t>
          </a:r>
          <a:endParaRPr lang="en-US" sz="14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0.48148</cdr:x>
      <cdr:y>0.81571</cdr:y>
    </cdr:from>
    <cdr:to>
      <cdr:x>0.59259</cdr:x>
      <cdr:y>0.87948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2400" y="4190425"/>
          <a:ext cx="914400" cy="327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DSL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A60E-E5F8-4D21-97EC-87A84C9A0029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A7D-E978-4954-83F9-CF22821A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CFDE-B455-4AD2-9087-7C41DFBAFF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5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CEF4-78A5-4C01-A93C-3E5D1F0E4E7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6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CEF4-78A5-4C01-A93C-3E5D1F0E4E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CFDE-B455-4AD2-9087-7C41DFBAFFA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BFAE-8892-49B4-BECC-4100745393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5054-E77C-441E-9239-ACFF78A4D3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66AF-54CB-45AD-A7E7-BFA05344EB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4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6BD-FFD1-4C6C-913D-621E00131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2D0-11B7-4501-B600-8AD79EF5D3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5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5EB1-FCB1-442F-850D-D65F575125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67D5-E96C-421C-9DCE-9FDD95C41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1A9C-8FBF-4647-9DDE-9A103C54D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09B5-E944-4BF4-9F3C-7D560F9133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7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120B-9381-4342-9999-D132576FAA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ual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9527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F09-33FD-4211-8F03-E5A56B6859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581401" y="3225803"/>
            <a:ext cx="5111750" cy="29527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38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14E-3866-41B3-B114-DF6B2C073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0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BB3-837C-4100-977F-89F16C0568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752600" y="584201"/>
            <a:ext cx="5486400" cy="4165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BF79-4638-4DF8-A36A-10019394EC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A81C-AE86-4F9F-B0D7-9ECEFBE46A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6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8DDB-6265-425E-8878-88A3A61D0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8EE0-EA67-4E05-B348-583A6B39B7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717-1F5C-4EB7-80A1-F33C9F3484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B051-A4A9-488C-BA2A-5CEF0CDFE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A415-54F4-4D28-BC5C-16724B01E1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8694-A1D1-4757-9911-2D40ED209A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6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792D7"/>
            </a:gs>
            <a:gs pos="55000">
              <a:srgbClr val="F9FBFD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5A66-7FB3-4F49-AFC0-647C2E219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8460" y="1448393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Dutch801 Rm BT" panose="02020603060505020304" pitchFamily="18" charset="0"/>
              </a:rPr>
              <a:t>PICS Normalization: </a:t>
            </a:r>
            <a:br>
              <a:rPr lang="en-US" sz="3600" dirty="0">
                <a:latin typeface="Dutch801 Rm BT" panose="02020603060505020304" pitchFamily="18" charset="0"/>
              </a:rPr>
            </a:br>
            <a:r>
              <a:rPr lang="en-US" sz="3600" dirty="0">
                <a:latin typeface="Dutch801 Rm BT" panose="02020603060505020304" pitchFamily="18" charset="0"/>
              </a:rPr>
              <a:t>Increasing Temporal </a:t>
            </a:r>
            <a:r>
              <a:rPr lang="en-US" sz="3600" dirty="0" smtClean="0">
                <a:latin typeface="Dutch801 Rm BT" panose="02020603060505020304" pitchFamily="18" charset="0"/>
              </a:rPr>
              <a:t>Resolution</a:t>
            </a:r>
            <a:br>
              <a:rPr lang="en-US" sz="3600" dirty="0" smtClean="0">
                <a:latin typeface="Dutch801 Rm BT" panose="02020603060505020304" pitchFamily="18" charset="0"/>
              </a:rPr>
            </a:br>
            <a:r>
              <a:rPr lang="en-US" sz="3600" dirty="0" smtClean="0">
                <a:latin typeface="Dutch801 Rm BT" panose="02020603060505020304" pitchFamily="18" charset="0"/>
              </a:rPr>
              <a:t>Proof of concept Exercise</a:t>
            </a:r>
            <a:r>
              <a:rPr lang="en-US" sz="3200" dirty="0" smtClean="0">
                <a:latin typeface="Dutch801 Rm BT" panose="02020603060505020304" pitchFamily="18" charset="0"/>
              </a:rPr>
              <a:t/>
            </a:r>
            <a:br>
              <a:rPr lang="en-US" sz="3200" dirty="0" smtClean="0">
                <a:latin typeface="Dutch801 Rm BT" panose="02020603060505020304" pitchFamily="18" charset="0"/>
              </a:rPr>
            </a:br>
            <a:r>
              <a:rPr lang="en-US" sz="3200" dirty="0">
                <a:latin typeface="Dutch801 Rm BT" panose="02020603060505020304" pitchFamily="18" charset="0"/>
              </a:rPr>
              <a:t/>
            </a:r>
            <a:br>
              <a:rPr lang="en-US" sz="3200" dirty="0">
                <a:latin typeface="Dutch801 Rm BT" panose="02020603060505020304" pitchFamily="18" charset="0"/>
              </a:rPr>
            </a:br>
            <a:r>
              <a:rPr lang="en-US" sz="2700" dirty="0" smtClean="0">
                <a:latin typeface="Dutch801 Rm BT" panose="02020603060505020304" pitchFamily="18" charset="0"/>
              </a:rPr>
              <a:t>IVOS 28</a:t>
            </a:r>
            <a:br>
              <a:rPr lang="en-US" sz="2700" dirty="0" smtClean="0">
                <a:latin typeface="Dutch801 Rm BT" panose="02020603060505020304" pitchFamily="18" charset="0"/>
              </a:rPr>
            </a:br>
            <a:r>
              <a:rPr lang="en-US" sz="2700" dirty="0" smtClean="0">
                <a:latin typeface="Dutch801 Rm BT" panose="02020603060505020304" pitchFamily="18" charset="0"/>
              </a:rPr>
              <a:t>Beijing, China</a:t>
            </a:r>
            <a:br>
              <a:rPr lang="en-US" sz="2700" dirty="0" smtClean="0">
                <a:latin typeface="Dutch801 Rm BT" panose="02020603060505020304" pitchFamily="18" charset="0"/>
              </a:rPr>
            </a:br>
            <a:r>
              <a:rPr lang="en-US" sz="2700" dirty="0" smtClean="0">
                <a:latin typeface="Dutch801 Rm BT" panose="02020603060505020304" pitchFamily="18" charset="0"/>
              </a:rPr>
              <a:t>July 19, 2016</a:t>
            </a:r>
            <a:endParaRPr lang="en-US" sz="3100" dirty="0">
              <a:latin typeface="Dutch801 Rm BT" panose="020206030605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88460" y="457200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Dennis </a:t>
            </a:r>
            <a:r>
              <a:rPr lang="en-US" sz="2400" dirty="0" err="1" smtClean="0"/>
              <a:t>Helder</a:t>
            </a:r>
            <a:endParaRPr lang="en-US" sz="2400" dirty="0" smtClean="0"/>
          </a:p>
          <a:p>
            <a:pPr algn="r"/>
            <a:r>
              <a:rPr lang="en-US" sz="2400" dirty="0" err="1" smtClean="0"/>
              <a:t>Harika</a:t>
            </a:r>
            <a:r>
              <a:rPr lang="en-US" sz="2400" dirty="0" smtClean="0"/>
              <a:t> </a:t>
            </a:r>
            <a:r>
              <a:rPr lang="en-US" sz="2400" dirty="0" err="1"/>
              <a:t>Vuppula</a:t>
            </a:r>
            <a:r>
              <a:rPr lang="en-US" sz="2400" dirty="0"/>
              <a:t>, Leah Ervin,</a:t>
            </a:r>
          </a:p>
          <a:p>
            <a:pPr algn="r"/>
            <a:r>
              <a:rPr lang="en-US" sz="2400" dirty="0" err="1"/>
              <a:t>Ruchira</a:t>
            </a:r>
            <a:r>
              <a:rPr lang="en-US" sz="2400" dirty="0"/>
              <a:t> </a:t>
            </a:r>
            <a:r>
              <a:rPr lang="en-US" sz="2400" dirty="0" err="1"/>
              <a:t>Tabassum</a:t>
            </a:r>
            <a:r>
              <a:rPr lang="en-US" sz="2400" dirty="0"/>
              <a:t>, </a:t>
            </a:r>
            <a:r>
              <a:rPr lang="en-US" sz="2400" dirty="0" err="1"/>
              <a:t>Morakot</a:t>
            </a:r>
            <a:r>
              <a:rPr lang="en-US" sz="2400" dirty="0"/>
              <a:t>  </a:t>
            </a:r>
            <a:r>
              <a:rPr lang="en-US" sz="2400" dirty="0" err="1"/>
              <a:t>Kaewmanee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075736"/>
              </p:ext>
            </p:extLst>
          </p:nvPr>
        </p:nvGraphicFramePr>
        <p:xfrm>
          <a:off x="539887" y="1306366"/>
          <a:ext cx="8375515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85" y="381002"/>
            <a:ext cx="433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PICS Normalization : 6 PICS sites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1" y="1524000"/>
            <a:ext cx="432854" cy="2926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2466" y="4572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DSL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5487" y="3756183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487" y="2108119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057" y="3907754"/>
            <a:ext cx="1013419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Deep Blue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940" y="1903538"/>
            <a:ext cx="6994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SWIR 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23155" y="1354802"/>
          <a:ext cx="8644647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3153" y="759375"/>
            <a:ext cx="8229600" cy="45886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Error bars on Libya-4  Mean value after Normalization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9" y="1981202"/>
            <a:ext cx="324641" cy="2194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955" y="4572000"/>
            <a:ext cx="1531753" cy="37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9582" y="3655089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9583" y="2189130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885" y="381002"/>
            <a:ext cx="433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PICS 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Normalization: 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6 PICS sites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057" y="3907754"/>
            <a:ext cx="1013419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Deep Blue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940" y="1903538"/>
            <a:ext cx="6994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SWIR 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60" y="152400"/>
            <a:ext cx="8986240" cy="8763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Statistical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Z-test:  PICS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Libya4 Mean After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Normalization at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99% Confident Level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904065" y="1028700"/>
          <a:ext cx="6753227" cy="381000"/>
        </p:xfrm>
        <a:graphic>
          <a:graphicData uri="http://schemas.openxmlformats.org/drawingml/2006/table">
            <a:tbl>
              <a:tblPr/>
              <a:tblGrid>
                <a:gridCol w="107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Libya4-Mean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0.2307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0.2510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0.3440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0.4700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0.5967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0.6857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0.6101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605844"/>
              </p:ext>
            </p:extLst>
          </p:nvPr>
        </p:nvGraphicFramePr>
        <p:xfrm>
          <a:off x="904066" y="1443749"/>
          <a:ext cx="6753225" cy="541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6753323" imgH="5533920" progId="Excel.Sheet.12">
                  <p:embed/>
                </p:oleObj>
              </mc:Choice>
              <mc:Fallback>
                <p:oleObj name="Worksheet" r:id="rId3" imgW="6753323" imgH="5533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066" y="1443749"/>
                        <a:ext cx="6753225" cy="54142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25"/>
          </a:xfrm>
        </p:spPr>
        <p:txBody>
          <a:bodyPr/>
          <a:lstStyle/>
          <a:p>
            <a:r>
              <a:rPr lang="en-US" dirty="0" smtClean="0"/>
              <a:t>Refine the normalization process</a:t>
            </a:r>
          </a:p>
          <a:p>
            <a:r>
              <a:rPr lang="en-US" dirty="0" smtClean="0"/>
              <a:t>Expand PICS Normalization to longer time periods</a:t>
            </a:r>
          </a:p>
          <a:p>
            <a:r>
              <a:rPr lang="en-US" dirty="0" smtClean="0"/>
              <a:t>Include </a:t>
            </a:r>
            <a:r>
              <a:rPr lang="en-US" dirty="0" smtClean="0"/>
              <a:t>Atmospheric Model with PICS Normalization</a:t>
            </a:r>
          </a:p>
          <a:p>
            <a:r>
              <a:rPr lang="en-US" dirty="0" smtClean="0"/>
              <a:t>Apply </a:t>
            </a:r>
            <a:r>
              <a:rPr lang="en-US" dirty="0" smtClean="0"/>
              <a:t>PICS Normalization to other sensors to create </a:t>
            </a:r>
            <a:r>
              <a:rPr lang="en-US" dirty="0" smtClean="0"/>
              <a:t>additional </a:t>
            </a:r>
            <a:r>
              <a:rPr lang="en-US" smtClean="0"/>
              <a:t>calibration </a:t>
            </a:r>
            <a:r>
              <a:rPr lang="en-US" smtClean="0"/>
              <a:t>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08987" y="5821110"/>
            <a:ext cx="3127479" cy="413292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118" y="317739"/>
            <a:ext cx="521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</a:rPr>
              <a:t>PICS Normalization : ACROSS Sites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397" y="1093013"/>
            <a:ext cx="116358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Image (ROI)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9465" y="1079366"/>
            <a:ext cx="191443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CorrectionMap</a:t>
            </a:r>
            <a:r>
              <a:rPr lang="en-US" sz="1600" dirty="0">
                <a:solidFill>
                  <a:prstClr val="black"/>
                </a:solidFill>
              </a:rPr>
              <a:t> (ROI)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536464" y="1129835"/>
            <a:ext cx="228600" cy="228600"/>
          </a:xfrm>
          <a:prstGeom prst="rightArrow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8332" y="1102891"/>
            <a:ext cx="176631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PICS Normalization</a:t>
            </a:r>
          </a:p>
        </p:txBody>
      </p:sp>
      <p:sp>
        <p:nvSpPr>
          <p:cNvPr id="16" name="Multiply 15"/>
          <p:cNvSpPr/>
          <p:nvPr/>
        </p:nvSpPr>
        <p:spPr>
          <a:xfrm>
            <a:off x="2688861" y="1102893"/>
            <a:ext cx="271295" cy="282489"/>
          </a:xfrm>
          <a:prstGeom prst="mathMultiply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1" y="1981200"/>
            <a:ext cx="432854" cy="2926334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771212" y="1662812"/>
          <a:ext cx="6943437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811808" y="1661939"/>
          <a:ext cx="6910388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5396652"/>
            <a:ext cx="130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Image Month</a:t>
            </a:r>
          </a:p>
        </p:txBody>
      </p:sp>
    </p:spTree>
    <p:extLst>
      <p:ext uri="{BB962C8B-B14F-4D97-AF65-F5344CB8AC3E}">
        <p14:creationId xmlns:p14="http://schemas.microsoft.com/office/powerpoint/2010/main" val="5568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713"/>
            <a:ext cx="8229600" cy="2234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93596"/>
            <a:ext cx="6705600" cy="47334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34" y="1073447"/>
            <a:ext cx="8229600" cy="36991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resolution may be single largest limiting factor for PICS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temporal resolution</a:t>
            </a:r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 multiple </a:t>
            </a:r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PICS </a:t>
            </a:r>
            <a:r>
              <a:rPr lang="en-US" sz="18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well known Libya-4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PICS 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time series.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PICS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Normalization: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Increasing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Temporal Resolution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100512" y="3640137"/>
            <a:ext cx="952500" cy="4667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515"/>
              <a:gd name="adj6" fmla="val -12667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>
                <a:solidFill>
                  <a:srgbClr val="5B9BD5">
                    <a:lumMod val="50000"/>
                  </a:srgbClr>
                </a:solidFill>
              </a:rPr>
              <a:t>10 images/144 Days : 16 days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135437" y="2170114"/>
            <a:ext cx="9526" cy="248602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V="1">
            <a:off x="4995865" y="2170114"/>
            <a:ext cx="6349" cy="251777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" name="Line Callout 2 8"/>
          <p:cNvSpPr/>
          <p:nvPr/>
        </p:nvSpPr>
        <p:spPr>
          <a:xfrm>
            <a:off x="4090987" y="2268537"/>
            <a:ext cx="952500" cy="4667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515"/>
              <a:gd name="adj6" fmla="val -12667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>
                <a:solidFill>
                  <a:srgbClr val="5B9BD5">
                    <a:lumMod val="50000"/>
                  </a:srgbClr>
                </a:solidFill>
              </a:rPr>
              <a:t>42 images/144 Days : 3-4 days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19200"/>
          <a:ext cx="8229600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rved Right Arrow 43"/>
          <p:cNvSpPr/>
          <p:nvPr/>
        </p:nvSpPr>
        <p:spPr>
          <a:xfrm>
            <a:off x="6981865" y="3389796"/>
            <a:ext cx="381000" cy="817075"/>
          </a:xfrm>
          <a:prstGeom prst="curv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" y="1295400"/>
          <a:ext cx="4307343" cy="407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9745" y="3008880"/>
            <a:ext cx="105349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Libya4</a:t>
            </a:r>
          </a:p>
          <a:p>
            <a:r>
              <a:rPr lang="en-US" sz="1050" dirty="0">
                <a:solidFill>
                  <a:prstClr val="white"/>
                </a:solidFill>
              </a:rPr>
              <a:t>-</a:t>
            </a:r>
            <a:r>
              <a:rPr lang="en-US" sz="1050" dirty="0" err="1">
                <a:solidFill>
                  <a:prstClr val="white"/>
                </a:solidFill>
              </a:rPr>
              <a:t>CorrectionMap</a:t>
            </a:r>
            <a:endParaRPr lang="en-US" sz="105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72176" y="3082409"/>
            <a:ext cx="2219710" cy="1548290"/>
            <a:chOff x="2161213" y="776879"/>
            <a:chExt cx="2219710" cy="1548290"/>
          </a:xfrm>
        </p:grpSpPr>
        <p:sp>
          <p:nvSpPr>
            <p:cNvPr id="25" name="Rectangle 24"/>
            <p:cNvSpPr/>
            <p:nvPr/>
          </p:nvSpPr>
          <p:spPr>
            <a:xfrm>
              <a:off x="3341151" y="776879"/>
              <a:ext cx="1039772" cy="693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161213" y="1631988"/>
              <a:ext cx="1039772" cy="693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CorrectionMap</a:t>
              </a:r>
              <a:endPara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Scale factor to Libya4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60945" y="5046150"/>
            <a:ext cx="1703029" cy="769341"/>
            <a:chOff x="2677894" y="700719"/>
            <a:chExt cx="1703029" cy="769341"/>
          </a:xfrm>
        </p:grpSpPr>
        <p:sp>
          <p:nvSpPr>
            <p:cNvPr id="28" name="Rectangle 27"/>
            <p:cNvSpPr/>
            <p:nvPr/>
          </p:nvSpPr>
          <p:spPr>
            <a:xfrm>
              <a:off x="3341151" y="776879"/>
              <a:ext cx="1039772" cy="693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677894" y="700719"/>
              <a:ext cx="1039772" cy="693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CorrectionMap</a:t>
              </a:r>
              <a:endPara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Scale factor to Libya4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00218" y="2992667"/>
            <a:ext cx="1039772" cy="693181"/>
            <a:chOff x="3341151" y="776879"/>
            <a:chExt cx="1039772" cy="693181"/>
          </a:xfrm>
        </p:grpSpPr>
        <p:sp>
          <p:nvSpPr>
            <p:cNvPr id="31" name="Rectangle 30"/>
            <p:cNvSpPr/>
            <p:nvPr/>
          </p:nvSpPr>
          <p:spPr>
            <a:xfrm>
              <a:off x="3341151" y="776879"/>
              <a:ext cx="1039772" cy="693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3341151" y="776879"/>
              <a:ext cx="1039772" cy="693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CorrectionMap</a:t>
              </a:r>
              <a:endPara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Scale factor to Libya4</a:t>
              </a:r>
            </a:p>
          </p:txBody>
        </p:sp>
      </p:grpSp>
      <p:sp>
        <p:nvSpPr>
          <p:cNvPr id="33" name="Flowchart: Multidocument 32"/>
          <p:cNvSpPr/>
          <p:nvPr/>
        </p:nvSpPr>
        <p:spPr>
          <a:xfrm>
            <a:off x="7543802" y="575650"/>
            <a:ext cx="869133" cy="719750"/>
          </a:xfrm>
          <a:prstGeom prst="flowChartMultidocumen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12months </a:t>
            </a:r>
            <a:r>
              <a:rPr lang="en-US" sz="1350" dirty="0">
                <a:solidFill>
                  <a:prstClr val="white"/>
                </a:solidFill>
              </a:rPr>
              <a:t>Images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7543800" y="1676402"/>
            <a:ext cx="819414" cy="597529"/>
          </a:xfrm>
          <a:prstGeom prst="flowChartDocumen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25" dirty="0">
                <a:solidFill>
                  <a:prstClr val="white"/>
                </a:solidFill>
              </a:rPr>
              <a:t>Temporal Stability Map</a:t>
            </a:r>
          </a:p>
        </p:txBody>
      </p:sp>
      <p:sp>
        <p:nvSpPr>
          <p:cNvPr id="35" name="Curved Right Arrow 34"/>
          <p:cNvSpPr/>
          <p:nvPr/>
        </p:nvSpPr>
        <p:spPr>
          <a:xfrm>
            <a:off x="7086600" y="935527"/>
            <a:ext cx="381000" cy="817075"/>
          </a:xfrm>
          <a:prstGeom prst="curv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0258" y="1319721"/>
            <a:ext cx="30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Convolution,   Mean Map,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cs typeface="Calibri" panose="020F0502020204030204" pitchFamily="34" charset="0"/>
              </a:rPr>
              <a:t>Standard Deviation </a:t>
            </a:r>
          </a:p>
          <a:p>
            <a:r>
              <a:rPr lang="en-US" sz="1200" dirty="0">
                <a:solidFill>
                  <a:prstClr val="black"/>
                </a:solidFill>
              </a:rPr>
              <a:t>Stability Map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83400" y="2373366"/>
            <a:ext cx="2245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3% Temporal Stability Mean Map</a:t>
            </a:r>
          </a:p>
        </p:txBody>
      </p:sp>
      <p:sp>
        <p:nvSpPr>
          <p:cNvPr id="39" name="Curved Right Arrow 38"/>
          <p:cNvSpPr/>
          <p:nvPr/>
        </p:nvSpPr>
        <p:spPr>
          <a:xfrm>
            <a:off x="6913818" y="2265336"/>
            <a:ext cx="381000" cy="817075"/>
          </a:xfrm>
          <a:prstGeom prst="curv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2075" y="3484001"/>
            <a:ext cx="271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Histogram, range of TOA reflectance,</a:t>
            </a:r>
          </a:p>
          <a:p>
            <a:r>
              <a:rPr lang="en-US" sz="1200" dirty="0">
                <a:solidFill>
                  <a:srgbClr val="C00000"/>
                </a:solidFill>
              </a:rPr>
              <a:t>most occurred =&gt; </a:t>
            </a:r>
            <a:r>
              <a:rPr lang="en-US" sz="1200" dirty="0" err="1">
                <a:solidFill>
                  <a:srgbClr val="C00000"/>
                </a:solidFill>
              </a:rPr>
              <a:t>SpatialTemporal</a:t>
            </a:r>
            <a:r>
              <a:rPr lang="en-US" sz="1200" dirty="0">
                <a:solidFill>
                  <a:srgbClr val="C00000"/>
                </a:solidFill>
              </a:rPr>
              <a:t> Mean</a:t>
            </a:r>
          </a:p>
          <a:p>
            <a:r>
              <a:rPr lang="en-US" sz="1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960" y="2681245"/>
            <a:ext cx="900847" cy="8185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3969475"/>
            <a:ext cx="1276703" cy="925836"/>
          </a:xfrm>
          <a:prstGeom prst="rect">
            <a:avLst/>
          </a:prstGeom>
        </p:spPr>
      </p:pic>
      <p:sp>
        <p:nvSpPr>
          <p:cNvPr id="45" name="Curved Right Arrow 44"/>
          <p:cNvSpPr/>
          <p:nvPr/>
        </p:nvSpPr>
        <p:spPr>
          <a:xfrm>
            <a:off x="7078262" y="4313426"/>
            <a:ext cx="381000" cy="817075"/>
          </a:xfrm>
          <a:prstGeom prst="curv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3202" y="5093000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Find 3% Temporal and Spatial variation from Temporal Stability map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928" y="712118"/>
            <a:ext cx="1851062" cy="16156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5008" y="2749575"/>
            <a:ext cx="1449872" cy="118936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29651" y="116372"/>
            <a:ext cx="237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Find Optimal Stable Region :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3%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ea typeface="Calibri" panose="020F0502020204030204" pitchFamily="34" charset="0"/>
              </a:rPr>
              <a:t>Temporal and Spatial &amp;Spectral</a:t>
            </a:r>
            <a:endParaRPr lang="en-US" sz="800" dirty="0">
              <a:solidFill>
                <a:srgbClr val="1F497D">
                  <a:lumMod val="50000"/>
                </a:srgbClr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0" name="Down Arrow 49"/>
          <p:cNvSpPr/>
          <p:nvPr/>
        </p:nvSpPr>
        <p:spPr>
          <a:xfrm>
            <a:off x="4788429" y="2406460"/>
            <a:ext cx="268030" cy="33711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29343" y="428371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Find Optimal reference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4853208" y="3943801"/>
            <a:ext cx="268030" cy="33711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362" y="353438"/>
            <a:ext cx="328647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Scale factor to Libya4 =  </a:t>
            </a:r>
            <a:r>
              <a:rPr lang="en-US" sz="1200" u="sng" dirty="0">
                <a:solidFill>
                  <a:prstClr val="black"/>
                </a:solidFill>
              </a:rPr>
              <a:t>Optimal Reference Libya4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                                Optimal Reference(PICS)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5008" y="4734668"/>
            <a:ext cx="1370118" cy="111876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481473" y="5971227"/>
            <a:ext cx="338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CorrectionMap</a:t>
            </a:r>
            <a:r>
              <a:rPr lang="en-US" sz="1200" dirty="0">
                <a:solidFill>
                  <a:prstClr val="black"/>
                </a:solidFill>
              </a:rPr>
              <a:t> : Normalized to Optimal Reference</a:t>
            </a: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1788" y="2898503"/>
            <a:ext cx="735237" cy="5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641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(Normalization within the PICS site)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72" y="1219202"/>
            <a:ext cx="7964261" cy="518160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region: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Spatially, Temporally and Spectrally stable region for each PICS site.</a:t>
            </a:r>
          </a:p>
          <a:p>
            <a:pPr algn="just"/>
            <a:endParaRPr lang="en-U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year, 12 months Cloud Free images.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smoothing filter to the images and stack the 12 smoothed images together.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temporal mean, standard deviation then calculate temporal uncertainties map.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temporal stability mean map having  3% temporal uncertainty.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Histogram to find a range of TOA Reflectance most occurred in the 3% temporal stability mean map.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 mean of this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range, call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‘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 Spatial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then find pixels having TOA reflectance within 3% from ‘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 Spatial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3% Temporal and Spatial Stability Map.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the process for all the bands and combine the results to find a region having 3% spatial, temporal and spectral stability called ‘OPTIMAL STABILITY REGION’.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mean TOA Reflectance =&gt; ‘Optimal Reflectance’ of  the PICS site.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correction Map for each image-month: Normalizing the smoothed image to the ‘Optimal Reflectance’.</a:t>
            </a: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211" y="220931"/>
            <a:ext cx="8974791" cy="5635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New ROI with SDSU Cloud Mask Filter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3" y="2912048"/>
            <a:ext cx="1691682" cy="1780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80" y="941662"/>
            <a:ext cx="1695450" cy="1891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2" y="2879125"/>
            <a:ext cx="1634713" cy="179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24" y="950641"/>
            <a:ext cx="1647791" cy="184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70" y="4812055"/>
            <a:ext cx="1745611" cy="1855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" y="4818680"/>
            <a:ext cx="1767028" cy="1849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8" y="953953"/>
            <a:ext cx="1810255" cy="1878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" y="2926495"/>
            <a:ext cx="1783400" cy="1786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53" y="950641"/>
            <a:ext cx="1698166" cy="1868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8" y="2890733"/>
            <a:ext cx="1688043" cy="1801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17" y="2874716"/>
            <a:ext cx="1559486" cy="1808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44" y="941660"/>
            <a:ext cx="1571961" cy="18513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45580" y="5293096"/>
            <a:ext cx="1828800" cy="52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Libya4</a:t>
            </a:r>
            <a:r>
              <a:rPr lang="en-US" sz="1600" b="1" dirty="0">
                <a:solidFill>
                  <a:srgbClr val="FF0000"/>
                </a:solidFill>
              </a:rPr>
              <a:t> – CNES ROI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186" y="4088539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Libya1</a:t>
            </a:r>
          </a:p>
          <a:p>
            <a:r>
              <a:rPr lang="en-US" dirty="0">
                <a:solidFill>
                  <a:srgbClr val="FF0000"/>
                </a:solidFill>
              </a:rPr>
              <a:t>187-43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4920" y="4088538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Egypt1</a:t>
            </a:r>
          </a:p>
          <a:p>
            <a:r>
              <a:rPr lang="en-US" dirty="0">
                <a:solidFill>
                  <a:srgbClr val="FF0000"/>
                </a:solidFill>
              </a:rPr>
              <a:t>179-41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7885" y="4037344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Niger2</a:t>
            </a:r>
          </a:p>
          <a:p>
            <a:r>
              <a:rPr lang="en-US" dirty="0">
                <a:solidFill>
                  <a:srgbClr val="FF0000"/>
                </a:solidFill>
              </a:rPr>
              <a:t>188-45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4053" y="4037344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Sudan1</a:t>
            </a:r>
          </a:p>
          <a:p>
            <a:r>
              <a:rPr lang="en-US" dirty="0">
                <a:solidFill>
                  <a:srgbClr val="FF0000"/>
                </a:solidFill>
              </a:rPr>
              <a:t>177-45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1060" y="406681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Niger1</a:t>
            </a:r>
          </a:p>
          <a:p>
            <a:r>
              <a:rPr lang="en-US" dirty="0">
                <a:solidFill>
                  <a:srgbClr val="FF0000"/>
                </a:solidFill>
              </a:rPr>
              <a:t>189-46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103" y="2871289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54 /70 scenes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4162" y="2884907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38/49 scenes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6253" y="2869889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41/61 scenes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8010" y="2891099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44/62 scenes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6421" y="2874717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47/64 scenes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929" y="4803241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EECE1">
                    <a:lumMod val="75000"/>
                  </a:srgbClr>
                </a:solidFill>
              </a:rPr>
              <a:t>45/67 scenes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9168" y="5004160"/>
            <a:ext cx="449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 region : 3% Temporally,  Spatially and Spectrally Stable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Region : New ROI  for each PIC site from optimal stable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SDSU Cloud Mask is used </a:t>
            </a:r>
          </a:p>
        </p:txBody>
      </p:sp>
    </p:spTree>
    <p:extLst>
      <p:ext uri="{BB962C8B-B14F-4D97-AF65-F5344CB8AC3E}">
        <p14:creationId xmlns:p14="http://schemas.microsoft.com/office/powerpoint/2010/main" val="730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08987" y="5821110"/>
            <a:ext cx="3127479" cy="413292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118" y="317739"/>
            <a:ext cx="521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F81BD">
                    <a:lumMod val="50000"/>
                  </a:srgbClr>
                </a:solidFill>
              </a:rPr>
              <a:t>PICS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</a:rPr>
              <a:t>Normalization: </a:t>
            </a:r>
            <a:r>
              <a:rPr lang="en-US" sz="2800" dirty="0">
                <a:solidFill>
                  <a:srgbClr val="4F81BD">
                    <a:lumMod val="50000"/>
                  </a:srgbClr>
                </a:solidFill>
              </a:rPr>
              <a:t>ACROSS Sites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095" y="1120516"/>
            <a:ext cx="207249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Smoothed Image (ROI)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497" y="1114031"/>
            <a:ext cx="191443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CorrectionMap</a:t>
            </a:r>
            <a:r>
              <a:rPr lang="en-US" sz="1600" dirty="0">
                <a:solidFill>
                  <a:prstClr val="black"/>
                </a:solidFill>
              </a:rPr>
              <a:t> (ROI)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1" y="1114031"/>
            <a:ext cx="1183933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SF2Libya4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247790" y="1175492"/>
            <a:ext cx="228600" cy="228600"/>
          </a:xfrm>
          <a:prstGeom prst="rightArrow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7249" y="1092483"/>
            <a:ext cx="1766317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PICS Normalization</a:t>
            </a:r>
          </a:p>
        </p:txBody>
      </p:sp>
      <p:sp>
        <p:nvSpPr>
          <p:cNvPr id="16" name="Multiply 15"/>
          <p:cNvSpPr/>
          <p:nvPr/>
        </p:nvSpPr>
        <p:spPr>
          <a:xfrm>
            <a:off x="2301778" y="1148550"/>
            <a:ext cx="271295" cy="282489"/>
          </a:xfrm>
          <a:prstGeom prst="mathMultiply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600315" y="1133959"/>
            <a:ext cx="271295" cy="282489"/>
          </a:xfrm>
          <a:prstGeom prst="mathMultiply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1" y="1981200"/>
            <a:ext cx="432854" cy="2926334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771212" y="1662812"/>
          <a:ext cx="6943437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116187"/>
              </p:ext>
            </p:extLst>
          </p:nvPr>
        </p:nvGraphicFramePr>
        <p:xfrm>
          <a:off x="763665" y="1662812"/>
          <a:ext cx="6910388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5396652"/>
            <a:ext cx="130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Image Month</a:t>
            </a:r>
          </a:p>
        </p:txBody>
      </p:sp>
    </p:spTree>
    <p:extLst>
      <p:ext uri="{BB962C8B-B14F-4D97-AF65-F5344CB8AC3E}">
        <p14:creationId xmlns:p14="http://schemas.microsoft.com/office/powerpoint/2010/main" val="24337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59038"/>
              </p:ext>
            </p:extLst>
          </p:nvPr>
        </p:nvGraphicFramePr>
        <p:xfrm>
          <a:off x="475822" y="1066799"/>
          <a:ext cx="8450034" cy="565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885" y="381002"/>
            <a:ext cx="433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PICS Normalization : 6 PICS sites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" y="1827179"/>
            <a:ext cx="432854" cy="2926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1880" y="4876800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DSL : 02-12-2013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2" y="3970564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4286" y="3546975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4287" y="2979077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4288" y="2503624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2" y="2108768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31157" y="1599285"/>
            <a:ext cx="883512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Landsat 8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Bands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120" y="3961736"/>
            <a:ext cx="588623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Blue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52" y="3512237"/>
            <a:ext cx="672813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Green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244" y="2991975"/>
            <a:ext cx="664028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Red   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147" y="2418535"/>
            <a:ext cx="643125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NIR   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147" y="1869722"/>
            <a:ext cx="6994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SWIR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579" y="5400084"/>
            <a:ext cx="3894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Egypt1   Sudan 1  Niger 1  Libya 1  Niger 2  Libya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1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182149"/>
              </p:ext>
            </p:extLst>
          </p:nvPr>
        </p:nvGraphicFramePr>
        <p:xfrm>
          <a:off x="473682" y="1210326"/>
          <a:ext cx="8534400" cy="560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BF93-32BE-4D42-837F-FCDEE04E6F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7" y="2020780"/>
            <a:ext cx="324641" cy="2194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86" y="4893893"/>
            <a:ext cx="1531753" cy="374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685" y="4012291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6686" y="3559898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6687" y="3092208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6684" y="2578019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6684" y="2172125"/>
            <a:ext cx="649537" cy="307777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Band6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842665"/>
            <a:ext cx="8839200" cy="8256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Showing 5% Error bars on Libya4 –TOA Reflectance after PICS Normalization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885" y="381002"/>
            <a:ext cx="433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PICS 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Normalization: 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</a:rPr>
              <a:t>6 PICS sites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057" y="3907754"/>
            <a:ext cx="588623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Blue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989" y="3445729"/>
            <a:ext cx="672813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Green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181" y="3100831"/>
            <a:ext cx="664028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Red   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084" y="2564969"/>
            <a:ext cx="643125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NIR    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940" y="1903538"/>
            <a:ext cx="6994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SWIR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5683" y="5475240"/>
            <a:ext cx="3894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Egypt1   Sudan 1  Niger 1   Libya 1   Niger 2   Libya 4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137450" y="4866587"/>
            <a:ext cx="18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Landsat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pLab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0415_PICS_Tim_June" id="{56B9E12F-4031-48CA-9641-FBD884A1449E}" vid="{534F53F3-6DE2-4369-8D76-4C8B247375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741</Words>
  <Application>Microsoft Office PowerPoint</Application>
  <PresentationFormat>Overhead</PresentationFormat>
  <Paragraphs>194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Dutch801 Rm BT</vt:lpstr>
      <vt:lpstr>Times New Roman</vt:lpstr>
      <vt:lpstr>Wingdings</vt:lpstr>
      <vt:lpstr>1_Office Theme</vt:lpstr>
      <vt:lpstr>1_ipLabPresentation</vt:lpstr>
      <vt:lpstr>Worksheet</vt:lpstr>
      <vt:lpstr>PICS Normalization:  Increasing Temporal Resolution Proof of concept Exercise  IVOS 28 Beijing, China July 19, 2016</vt:lpstr>
      <vt:lpstr>OBJECTIVE</vt:lpstr>
      <vt:lpstr>PICS Normalization:  Increasing Temporal Resolution</vt:lpstr>
      <vt:lpstr>PowerPoint Presentation</vt:lpstr>
      <vt:lpstr>PROCEDURE (Normalization within the PICS site)</vt:lpstr>
      <vt:lpstr>New ROI with SDSU Cloud Mask Filter</vt:lpstr>
      <vt:lpstr>PowerPoint Presentation</vt:lpstr>
      <vt:lpstr>PowerPoint Presentation</vt:lpstr>
      <vt:lpstr>PowerPoint Presentation</vt:lpstr>
      <vt:lpstr>PowerPoint Presentation</vt:lpstr>
      <vt:lpstr>5% Error bars on Libya-4  Mean value after Normalization</vt:lpstr>
      <vt:lpstr>Statistical Z-test:  PICS Mean vs. Libya4 Mean After Normalization at                                  99% Confident Level</vt:lpstr>
      <vt:lpstr>Future Work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morakot.kaewmanee</dc:creator>
  <cp:lastModifiedBy>admin</cp:lastModifiedBy>
  <cp:revision>12</cp:revision>
  <dcterms:created xsi:type="dcterms:W3CDTF">2016-07-13T14:17:34Z</dcterms:created>
  <dcterms:modified xsi:type="dcterms:W3CDTF">2016-07-19T00:09:29Z</dcterms:modified>
</cp:coreProperties>
</file>